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2541588" cy="2541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274" d="100"/>
          <a:sy n="274" d="100"/>
        </p:scale>
        <p:origin x="294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19" y="415950"/>
            <a:ext cx="2160350" cy="884849"/>
          </a:xfrm>
        </p:spPr>
        <p:txBody>
          <a:bodyPr anchor="b"/>
          <a:lstStyle>
            <a:lvl1pPr algn="ctr">
              <a:defRPr sz="16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699" y="1334922"/>
            <a:ext cx="1906191" cy="613629"/>
          </a:xfrm>
        </p:spPr>
        <p:txBody>
          <a:bodyPr/>
          <a:lstStyle>
            <a:lvl1pPr marL="0" indent="0" algn="ctr">
              <a:buNone/>
              <a:defRPr sz="667"/>
            </a:lvl1pPr>
            <a:lvl2pPr marL="127102" indent="0" algn="ctr">
              <a:buNone/>
              <a:defRPr sz="556"/>
            </a:lvl2pPr>
            <a:lvl3pPr marL="254203" indent="0" algn="ctr">
              <a:buNone/>
              <a:defRPr sz="500"/>
            </a:lvl3pPr>
            <a:lvl4pPr marL="381305" indent="0" algn="ctr">
              <a:buNone/>
              <a:defRPr sz="445"/>
            </a:lvl4pPr>
            <a:lvl5pPr marL="508406" indent="0" algn="ctr">
              <a:buNone/>
              <a:defRPr sz="445"/>
            </a:lvl5pPr>
            <a:lvl6pPr marL="635508" indent="0" algn="ctr">
              <a:buNone/>
              <a:defRPr sz="445"/>
            </a:lvl6pPr>
            <a:lvl7pPr marL="762610" indent="0" algn="ctr">
              <a:buNone/>
              <a:defRPr sz="445"/>
            </a:lvl7pPr>
            <a:lvl8pPr marL="889711" indent="0" algn="ctr">
              <a:buNone/>
              <a:defRPr sz="445"/>
            </a:lvl8pPr>
            <a:lvl9pPr marL="1016813" indent="0" algn="ctr">
              <a:buNone/>
              <a:defRPr sz="44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03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53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18824" y="135316"/>
            <a:ext cx="548030" cy="215387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734" y="135316"/>
            <a:ext cx="1612320" cy="215387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87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97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10" y="633633"/>
            <a:ext cx="2192120" cy="1057230"/>
          </a:xfrm>
        </p:spPr>
        <p:txBody>
          <a:bodyPr anchor="b"/>
          <a:lstStyle>
            <a:lvl1pPr>
              <a:defRPr sz="16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410" y="1700864"/>
            <a:ext cx="2192120" cy="555972"/>
          </a:xfrm>
        </p:spPr>
        <p:txBody>
          <a:bodyPr/>
          <a:lstStyle>
            <a:lvl1pPr marL="0" indent="0">
              <a:buNone/>
              <a:defRPr sz="667">
                <a:solidFill>
                  <a:schemeClr val="tx1"/>
                </a:solidFill>
              </a:defRPr>
            </a:lvl1pPr>
            <a:lvl2pPr marL="127102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2pPr>
            <a:lvl3pPr marL="25420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81305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4pPr>
            <a:lvl5pPr marL="508406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5pPr>
            <a:lvl6pPr marL="635508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6pPr>
            <a:lvl7pPr marL="762610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7pPr>
            <a:lvl8pPr marL="889711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8pPr>
            <a:lvl9pPr marL="1016813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87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4734" y="676580"/>
            <a:ext cx="1080175" cy="16126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6679" y="676580"/>
            <a:ext cx="1080175" cy="16126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19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65" y="135317"/>
            <a:ext cx="2192120" cy="4912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065" y="623042"/>
            <a:ext cx="1075211" cy="305343"/>
          </a:xfrm>
        </p:spPr>
        <p:txBody>
          <a:bodyPr anchor="b"/>
          <a:lstStyle>
            <a:lvl1pPr marL="0" indent="0">
              <a:buNone/>
              <a:defRPr sz="667" b="1"/>
            </a:lvl1pPr>
            <a:lvl2pPr marL="127102" indent="0">
              <a:buNone/>
              <a:defRPr sz="556" b="1"/>
            </a:lvl2pPr>
            <a:lvl3pPr marL="254203" indent="0">
              <a:buNone/>
              <a:defRPr sz="500" b="1"/>
            </a:lvl3pPr>
            <a:lvl4pPr marL="381305" indent="0">
              <a:buNone/>
              <a:defRPr sz="445" b="1"/>
            </a:lvl4pPr>
            <a:lvl5pPr marL="508406" indent="0">
              <a:buNone/>
              <a:defRPr sz="445" b="1"/>
            </a:lvl5pPr>
            <a:lvl6pPr marL="635508" indent="0">
              <a:buNone/>
              <a:defRPr sz="445" b="1"/>
            </a:lvl6pPr>
            <a:lvl7pPr marL="762610" indent="0">
              <a:buNone/>
              <a:defRPr sz="445" b="1"/>
            </a:lvl7pPr>
            <a:lvl8pPr marL="889711" indent="0">
              <a:buNone/>
              <a:defRPr sz="445" b="1"/>
            </a:lvl8pPr>
            <a:lvl9pPr marL="1016813" indent="0">
              <a:buNone/>
              <a:defRPr sz="4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065" y="928386"/>
            <a:ext cx="1075211" cy="13655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6679" y="623042"/>
            <a:ext cx="1080506" cy="305343"/>
          </a:xfrm>
        </p:spPr>
        <p:txBody>
          <a:bodyPr anchor="b"/>
          <a:lstStyle>
            <a:lvl1pPr marL="0" indent="0">
              <a:buNone/>
              <a:defRPr sz="667" b="1"/>
            </a:lvl1pPr>
            <a:lvl2pPr marL="127102" indent="0">
              <a:buNone/>
              <a:defRPr sz="556" b="1"/>
            </a:lvl2pPr>
            <a:lvl3pPr marL="254203" indent="0">
              <a:buNone/>
              <a:defRPr sz="500" b="1"/>
            </a:lvl3pPr>
            <a:lvl4pPr marL="381305" indent="0">
              <a:buNone/>
              <a:defRPr sz="445" b="1"/>
            </a:lvl4pPr>
            <a:lvl5pPr marL="508406" indent="0">
              <a:buNone/>
              <a:defRPr sz="445" b="1"/>
            </a:lvl5pPr>
            <a:lvl6pPr marL="635508" indent="0">
              <a:buNone/>
              <a:defRPr sz="445" b="1"/>
            </a:lvl6pPr>
            <a:lvl7pPr marL="762610" indent="0">
              <a:buNone/>
              <a:defRPr sz="445" b="1"/>
            </a:lvl7pPr>
            <a:lvl8pPr marL="889711" indent="0">
              <a:buNone/>
              <a:defRPr sz="445" b="1"/>
            </a:lvl8pPr>
            <a:lvl9pPr marL="1016813" indent="0">
              <a:buNone/>
              <a:defRPr sz="4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6679" y="928386"/>
            <a:ext cx="1080506" cy="13655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19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10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53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65" y="169439"/>
            <a:ext cx="819728" cy="593037"/>
          </a:xfrm>
        </p:spPr>
        <p:txBody>
          <a:bodyPr anchor="b"/>
          <a:lstStyle>
            <a:lvl1pPr>
              <a:defRPr sz="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506" y="365942"/>
            <a:ext cx="1286679" cy="1806175"/>
          </a:xfrm>
        </p:spPr>
        <p:txBody>
          <a:bodyPr/>
          <a:lstStyle>
            <a:lvl1pPr>
              <a:defRPr sz="890"/>
            </a:lvl1pPr>
            <a:lvl2pPr>
              <a:defRPr sz="778"/>
            </a:lvl2pPr>
            <a:lvl3pPr>
              <a:defRPr sz="667"/>
            </a:lvl3pPr>
            <a:lvl4pPr>
              <a:defRPr sz="556"/>
            </a:lvl4pPr>
            <a:lvl5pPr>
              <a:defRPr sz="556"/>
            </a:lvl5pPr>
            <a:lvl6pPr>
              <a:defRPr sz="556"/>
            </a:lvl6pPr>
            <a:lvl7pPr>
              <a:defRPr sz="556"/>
            </a:lvl7pPr>
            <a:lvl8pPr>
              <a:defRPr sz="556"/>
            </a:lvl8pPr>
            <a:lvl9pPr>
              <a:defRPr sz="55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065" y="762476"/>
            <a:ext cx="819728" cy="1412582"/>
          </a:xfrm>
        </p:spPr>
        <p:txBody>
          <a:bodyPr/>
          <a:lstStyle>
            <a:lvl1pPr marL="0" indent="0">
              <a:buNone/>
              <a:defRPr sz="445"/>
            </a:lvl1pPr>
            <a:lvl2pPr marL="127102" indent="0">
              <a:buNone/>
              <a:defRPr sz="389"/>
            </a:lvl2pPr>
            <a:lvl3pPr marL="254203" indent="0">
              <a:buNone/>
              <a:defRPr sz="334"/>
            </a:lvl3pPr>
            <a:lvl4pPr marL="381305" indent="0">
              <a:buNone/>
              <a:defRPr sz="278"/>
            </a:lvl4pPr>
            <a:lvl5pPr marL="508406" indent="0">
              <a:buNone/>
              <a:defRPr sz="278"/>
            </a:lvl5pPr>
            <a:lvl6pPr marL="635508" indent="0">
              <a:buNone/>
              <a:defRPr sz="278"/>
            </a:lvl6pPr>
            <a:lvl7pPr marL="762610" indent="0">
              <a:buNone/>
              <a:defRPr sz="278"/>
            </a:lvl7pPr>
            <a:lvl8pPr marL="889711" indent="0">
              <a:buNone/>
              <a:defRPr sz="278"/>
            </a:lvl8pPr>
            <a:lvl9pPr marL="1016813" indent="0">
              <a:buNone/>
              <a:defRPr sz="2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88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65" y="169439"/>
            <a:ext cx="819728" cy="593037"/>
          </a:xfrm>
        </p:spPr>
        <p:txBody>
          <a:bodyPr anchor="b"/>
          <a:lstStyle>
            <a:lvl1pPr>
              <a:defRPr sz="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0506" y="365942"/>
            <a:ext cx="1286679" cy="1806175"/>
          </a:xfrm>
        </p:spPr>
        <p:txBody>
          <a:bodyPr anchor="t"/>
          <a:lstStyle>
            <a:lvl1pPr marL="0" indent="0">
              <a:buNone/>
              <a:defRPr sz="890"/>
            </a:lvl1pPr>
            <a:lvl2pPr marL="127102" indent="0">
              <a:buNone/>
              <a:defRPr sz="778"/>
            </a:lvl2pPr>
            <a:lvl3pPr marL="254203" indent="0">
              <a:buNone/>
              <a:defRPr sz="667"/>
            </a:lvl3pPr>
            <a:lvl4pPr marL="381305" indent="0">
              <a:buNone/>
              <a:defRPr sz="556"/>
            </a:lvl4pPr>
            <a:lvl5pPr marL="508406" indent="0">
              <a:buNone/>
              <a:defRPr sz="556"/>
            </a:lvl5pPr>
            <a:lvl6pPr marL="635508" indent="0">
              <a:buNone/>
              <a:defRPr sz="556"/>
            </a:lvl6pPr>
            <a:lvl7pPr marL="762610" indent="0">
              <a:buNone/>
              <a:defRPr sz="556"/>
            </a:lvl7pPr>
            <a:lvl8pPr marL="889711" indent="0">
              <a:buNone/>
              <a:defRPr sz="556"/>
            </a:lvl8pPr>
            <a:lvl9pPr marL="1016813" indent="0">
              <a:buNone/>
              <a:defRPr sz="55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065" y="762476"/>
            <a:ext cx="819728" cy="1412582"/>
          </a:xfrm>
        </p:spPr>
        <p:txBody>
          <a:bodyPr/>
          <a:lstStyle>
            <a:lvl1pPr marL="0" indent="0">
              <a:buNone/>
              <a:defRPr sz="445"/>
            </a:lvl1pPr>
            <a:lvl2pPr marL="127102" indent="0">
              <a:buNone/>
              <a:defRPr sz="389"/>
            </a:lvl2pPr>
            <a:lvl3pPr marL="254203" indent="0">
              <a:buNone/>
              <a:defRPr sz="334"/>
            </a:lvl3pPr>
            <a:lvl4pPr marL="381305" indent="0">
              <a:buNone/>
              <a:defRPr sz="278"/>
            </a:lvl4pPr>
            <a:lvl5pPr marL="508406" indent="0">
              <a:buNone/>
              <a:defRPr sz="278"/>
            </a:lvl5pPr>
            <a:lvl6pPr marL="635508" indent="0">
              <a:buNone/>
              <a:defRPr sz="278"/>
            </a:lvl6pPr>
            <a:lvl7pPr marL="762610" indent="0">
              <a:buNone/>
              <a:defRPr sz="278"/>
            </a:lvl7pPr>
            <a:lvl8pPr marL="889711" indent="0">
              <a:buNone/>
              <a:defRPr sz="278"/>
            </a:lvl8pPr>
            <a:lvl9pPr marL="1016813" indent="0">
              <a:buNone/>
              <a:defRPr sz="2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53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734" y="135317"/>
            <a:ext cx="2192120" cy="49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734" y="676580"/>
            <a:ext cx="2192120" cy="161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4734" y="2355676"/>
            <a:ext cx="571857" cy="135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AD11-6D06-1C4C-B0A0-62115237B8E8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1901" y="2355676"/>
            <a:ext cx="857786" cy="135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4997" y="2355676"/>
            <a:ext cx="571857" cy="135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00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4203" rtl="0" eaLnBrk="1" latinLnBrk="0" hangingPunct="1">
        <a:lnSpc>
          <a:spcPct val="90000"/>
        </a:lnSpc>
        <a:spcBef>
          <a:spcPct val="0"/>
        </a:spcBef>
        <a:buNone/>
        <a:defRPr kumimoji="1" sz="12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551" indent="-63551" algn="l" defTabSz="254203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kumimoji="1" sz="778" kern="1200">
          <a:solidFill>
            <a:schemeClr val="tx1"/>
          </a:solidFill>
          <a:latin typeface="+mn-lt"/>
          <a:ea typeface="+mn-ea"/>
          <a:cs typeface="+mn-cs"/>
        </a:defRPr>
      </a:lvl1pPr>
      <a:lvl2pPr marL="190652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667" kern="1200">
          <a:solidFill>
            <a:schemeClr val="tx1"/>
          </a:solidFill>
          <a:latin typeface="+mn-lt"/>
          <a:ea typeface="+mn-ea"/>
          <a:cs typeface="+mn-cs"/>
        </a:defRPr>
      </a:lvl2pPr>
      <a:lvl3pPr marL="317754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56" kern="1200">
          <a:solidFill>
            <a:schemeClr val="tx1"/>
          </a:solidFill>
          <a:latin typeface="+mn-lt"/>
          <a:ea typeface="+mn-ea"/>
          <a:cs typeface="+mn-cs"/>
        </a:defRPr>
      </a:lvl3pPr>
      <a:lvl4pPr marL="444856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71957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99059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826160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53262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364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102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54203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81305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08406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35508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62610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89711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16813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A68D1D-E24D-F150-1D75-F9172847BA44}"/>
              </a:ext>
            </a:extLst>
          </p:cNvPr>
          <p:cNvSpPr txBox="1"/>
          <p:nvPr/>
        </p:nvSpPr>
        <p:spPr>
          <a:xfrm>
            <a:off x="24339" y="458842"/>
            <a:ext cx="2468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0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D</a:t>
            </a:r>
            <a:r>
              <a:rPr kumimoji="1" lang="en-US" altLang="ja-JP" sz="6000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og</a:t>
            </a:r>
            <a:endParaRPr kumimoji="1" lang="ja-JP" altLang="en-US" sz="6000" dirty="0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621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A68D1D-E24D-F150-1D75-F9172847BA44}"/>
              </a:ext>
            </a:extLst>
          </p:cNvPr>
          <p:cNvSpPr txBox="1"/>
          <p:nvPr/>
        </p:nvSpPr>
        <p:spPr>
          <a:xfrm>
            <a:off x="24339" y="458842"/>
            <a:ext cx="2468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0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B</a:t>
            </a:r>
            <a:r>
              <a:rPr kumimoji="1" lang="en-US" altLang="ja-JP" sz="6000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ear</a:t>
            </a:r>
            <a:endParaRPr kumimoji="1" lang="ja-JP" altLang="en-US" sz="6000" dirty="0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0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 descr="犬 単色塗りつぶし">
            <a:extLst>
              <a:ext uri="{FF2B5EF4-FFF2-40B4-BE49-F238E27FC236}">
                <a16:creationId xmlns:a16="http://schemas.microsoft.com/office/drawing/2014/main" id="{6EC7EC7B-C99C-4A83-7136-CA785182A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39" y="24339"/>
            <a:ext cx="2517249" cy="251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熊 単色塗りつぶし">
            <a:extLst>
              <a:ext uri="{FF2B5EF4-FFF2-40B4-BE49-F238E27FC236}">
                <a16:creationId xmlns:a16="http://schemas.microsoft.com/office/drawing/2014/main" id="{7D584094-3D7D-FE46-A29B-E5743EAE6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541588" cy="254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6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2</Words>
  <Application>Microsoft Office PowerPoint</Application>
  <PresentationFormat>ユーザー設定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HGMaruGothicMPRO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Naoto MUKAI</dc:creator>
  <cp:lastModifiedBy>Naoto MUKAI</cp:lastModifiedBy>
  <cp:revision>7</cp:revision>
  <dcterms:created xsi:type="dcterms:W3CDTF">2023-03-29T13:51:18Z</dcterms:created>
  <dcterms:modified xsi:type="dcterms:W3CDTF">2023-03-31T05:33:38Z</dcterms:modified>
</cp:coreProperties>
</file>