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2541588" cy="254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307" d="100"/>
          <a:sy n="307" d="100"/>
        </p:scale>
        <p:origin x="263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9" y="415950"/>
            <a:ext cx="2160350" cy="884849"/>
          </a:xfrm>
        </p:spPr>
        <p:txBody>
          <a:bodyPr anchor="b"/>
          <a:lstStyle>
            <a:lvl1pPr algn="ctr"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9" y="1334922"/>
            <a:ext cx="1906191" cy="613629"/>
          </a:xfrm>
        </p:spPr>
        <p:txBody>
          <a:bodyPr/>
          <a:lstStyle>
            <a:lvl1pPr marL="0" indent="0" algn="ctr">
              <a:buNone/>
              <a:defRPr sz="667"/>
            </a:lvl1pPr>
            <a:lvl2pPr marL="127102" indent="0" algn="ctr">
              <a:buNone/>
              <a:defRPr sz="556"/>
            </a:lvl2pPr>
            <a:lvl3pPr marL="254203" indent="0" algn="ctr">
              <a:buNone/>
              <a:defRPr sz="500"/>
            </a:lvl3pPr>
            <a:lvl4pPr marL="381305" indent="0" algn="ctr">
              <a:buNone/>
              <a:defRPr sz="445"/>
            </a:lvl4pPr>
            <a:lvl5pPr marL="508406" indent="0" algn="ctr">
              <a:buNone/>
              <a:defRPr sz="445"/>
            </a:lvl5pPr>
            <a:lvl6pPr marL="635508" indent="0" algn="ctr">
              <a:buNone/>
              <a:defRPr sz="445"/>
            </a:lvl6pPr>
            <a:lvl7pPr marL="762610" indent="0" algn="ctr">
              <a:buNone/>
              <a:defRPr sz="445"/>
            </a:lvl7pPr>
            <a:lvl8pPr marL="889711" indent="0" algn="ctr">
              <a:buNone/>
              <a:defRPr sz="445"/>
            </a:lvl8pPr>
            <a:lvl9pPr marL="1016813" indent="0" algn="ctr">
              <a:buNone/>
              <a:defRPr sz="4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8824" y="135316"/>
            <a:ext cx="548030" cy="21538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734" y="135316"/>
            <a:ext cx="1612320" cy="21538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0" y="633633"/>
            <a:ext cx="2192120" cy="1057230"/>
          </a:xfrm>
        </p:spPr>
        <p:txBody>
          <a:bodyPr anchor="b"/>
          <a:lstStyle>
            <a:lvl1pPr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10" y="1700864"/>
            <a:ext cx="2192120" cy="555972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/>
                </a:solidFill>
              </a:defRPr>
            </a:lvl1pPr>
            <a:lvl2pPr marL="127102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30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406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50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26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8971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681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34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679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35317"/>
            <a:ext cx="2192120" cy="491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65" y="623042"/>
            <a:ext cx="1075211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065" y="928386"/>
            <a:ext cx="1075211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6679" y="623042"/>
            <a:ext cx="1080506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6679" y="928386"/>
            <a:ext cx="1080506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506" y="365942"/>
            <a:ext cx="1286679" cy="1806175"/>
          </a:xfrm>
        </p:spPr>
        <p:txBody>
          <a:bodyPr/>
          <a:lstStyle>
            <a:lvl1pPr>
              <a:defRPr sz="890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0506" y="365942"/>
            <a:ext cx="1286679" cy="1806175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02" indent="0">
              <a:buNone/>
              <a:defRPr sz="778"/>
            </a:lvl2pPr>
            <a:lvl3pPr marL="254203" indent="0">
              <a:buNone/>
              <a:defRPr sz="667"/>
            </a:lvl3pPr>
            <a:lvl4pPr marL="381305" indent="0">
              <a:buNone/>
              <a:defRPr sz="556"/>
            </a:lvl4pPr>
            <a:lvl5pPr marL="508406" indent="0">
              <a:buNone/>
              <a:defRPr sz="556"/>
            </a:lvl5pPr>
            <a:lvl6pPr marL="635508" indent="0">
              <a:buNone/>
              <a:defRPr sz="556"/>
            </a:lvl6pPr>
            <a:lvl7pPr marL="762610" indent="0">
              <a:buNone/>
              <a:defRPr sz="556"/>
            </a:lvl7pPr>
            <a:lvl8pPr marL="889711" indent="0">
              <a:buNone/>
              <a:defRPr sz="556"/>
            </a:lvl8pPr>
            <a:lvl9pPr marL="1016813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734" y="135317"/>
            <a:ext cx="2192120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734" y="676580"/>
            <a:ext cx="2192120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734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D11-6D06-1C4C-B0A0-62115237B8E8}" type="datetimeFigureOut">
              <a:rPr kumimoji="1" lang="ja-JP" altLang="en-US" smtClean="0"/>
              <a:t>2023/4/1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901" y="2355676"/>
            <a:ext cx="857786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4997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203" rtl="0" eaLnBrk="1" latinLnBrk="0" hangingPunct="1">
        <a:lnSpc>
          <a:spcPct val="90000"/>
        </a:lnSpc>
        <a:spcBef>
          <a:spcPct val="0"/>
        </a:spcBef>
        <a:buNone/>
        <a:defRPr kumimoji="1" sz="1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51" indent="-63551" algn="l" defTabSz="254203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65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75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856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57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9059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6160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326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36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102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20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305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406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508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61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711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81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D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og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1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C1E3EFC3-FF46-40DA-BA44-293EFA7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" y="622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5EC8BCB3-5279-1071-1673-3B70D0C27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0" y="622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862681B6-03FA-4938-56F6-0021BFFB0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" y="726220"/>
            <a:ext cx="720000" cy="72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E9A440EF-12A3-055D-2A85-FB024BC29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30" y="726220"/>
            <a:ext cx="720000" cy="7200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499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B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ear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犬 単色塗りつぶし">
            <a:extLst>
              <a:ext uri="{FF2B5EF4-FFF2-40B4-BE49-F238E27FC236}">
                <a16:creationId xmlns:a16="http://schemas.microsoft.com/office/drawing/2014/main" id="{6EC7EC7B-C99C-4A83-7136-CA785182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9" y="24339"/>
            <a:ext cx="2517249" cy="2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熊 単色塗りつぶし">
            <a:extLst>
              <a:ext uri="{FF2B5EF4-FFF2-40B4-BE49-F238E27FC236}">
                <a16:creationId xmlns:a16="http://schemas.microsoft.com/office/drawing/2014/main" id="{7D584094-3D7D-FE46-A29B-E5743EAE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家 単色塗りつぶし">
            <a:extLst>
              <a:ext uri="{FF2B5EF4-FFF2-40B4-BE49-F238E27FC236}">
                <a16:creationId xmlns:a16="http://schemas.microsoft.com/office/drawing/2014/main" id="{497EC693-B1F5-758F-C8CB-AEFED354E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9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ホーム 単色塗りつぶし">
            <a:extLst>
              <a:ext uri="{FF2B5EF4-FFF2-40B4-BE49-F238E27FC236}">
                <a16:creationId xmlns:a16="http://schemas.microsoft.com/office/drawing/2014/main" id="{7E3D3F62-0B33-48B5-6B81-818D96AE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壱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8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弐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8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</TotalTime>
  <Words>5</Words>
  <Application>Microsoft Office PowerPoint</Application>
  <PresentationFormat>ユーザー設定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HGP創英角ｺﾞｼｯｸUB</vt:lpstr>
      <vt:lpstr>HGMaruGothicMPRO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13</cp:revision>
  <dcterms:created xsi:type="dcterms:W3CDTF">2023-03-29T13:51:18Z</dcterms:created>
  <dcterms:modified xsi:type="dcterms:W3CDTF">2023-04-01T08:17:31Z</dcterms:modified>
</cp:coreProperties>
</file>