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F2AF-2D58-ABED-AF6F-A3CF1014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D9009-4FAA-2C75-2842-E11CA3C2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D601-D781-AAB1-194B-CCB3256A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50AA-3CC6-2551-0E3D-2EC328AF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2485-C680-DA8A-F9B4-DDC8311E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B041-7ADF-8B34-6E3E-41094E6A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9480-C140-621F-AA54-74EDEA51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E481-532F-F85F-FBE1-8C3EB15B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D30F-667E-ADE8-548F-D2FBE666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8DD4-D391-DEDB-9F1E-B3242196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5ABB4-9DC6-BAF3-F4E2-AA2735739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1179C-A9DB-7359-7DD9-63041F96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78F3-FC3B-EA75-0077-573E2138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0826-21A6-2ABC-881D-7D86DC2D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7E04-84D3-B9C2-37CA-08BF0E14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E758-B566-C6F3-43F6-4E31043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7C78-D344-48C7-AA52-F408D33E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2CD5-1D91-C06B-7E72-FAE7C80D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9109-124F-2E89-BBE4-AA52EAE1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96F3-2739-4451-222C-8FA2428B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110-8411-13E9-C456-D234D8D9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80B9-25B8-DAB3-D04C-F94FB292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EC41D-9354-8DDB-46B2-EFFA80FE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3BF4-ACA7-4129-4047-16223C6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86A2-2B18-6769-9F54-7BED2117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CC3A-2794-C27F-DC2E-D6D22560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EA26-E38A-CD53-AE87-59A3EEC87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CF8AA-45DD-CC6D-A973-77146EF79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B4CC-F872-C634-F08D-FE37A404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3E66-D635-0503-BF3A-A850A14B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8380-822B-00FD-F142-1A9C017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6C71-8BD9-1427-F9F4-A702780B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1BF6-7F0D-4951-1405-A4B96554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47B66-2C8D-22D1-CE06-C8CED54E1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E6979-EA1F-8080-9C3E-EC0D429FC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2B98A-43BA-379E-772E-4B4CBA83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49303-7194-AD31-72B5-A18F2725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6C72A-22F4-6429-0F37-F0D8E190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4B600-C119-954C-0DCA-AEADF6D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57E-FE58-2A2C-7C66-51423B66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3905F-7A50-013C-0DCF-D5CF5073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FA19B-D9FB-74D4-A454-AF58697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F5BE-B522-AE52-5C75-838A2F12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71BEA-AE27-85E4-436B-EA75ADC1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6A24F-4CFA-5CDF-84B1-5AEE5D2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3BF6-A0E7-7E3C-EC7B-DB17259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D7CE-64CF-9197-9E16-A644538E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9DDF-704B-C74C-883F-D8DDF820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55E5-6E07-4E7D-FD25-6BEFC5B16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5FFEA-487A-F1CA-E5EA-4A17E3AF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C7B80-CCD6-2F4D-09B9-F33CEC7A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822FC-5C13-575A-2AB8-E4FD655B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6772-4F94-5E31-3593-ED0E98B3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B2A64-91DB-13B4-E457-52AE9DB3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D981C-B685-997F-2840-217AA957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3F05-F7FB-3AE2-17FD-4F255F51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D942-E223-9C17-B80A-2BAF1B75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D1E1-26E7-5072-EE7F-210012D7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F32D6-8068-FADD-73C6-77A0CCC7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8963-366F-6CDB-0EED-DA60C9A9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488E-58E1-CF0A-8CBD-D65C888D7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F119-74F2-7B49-8087-6B2EBA21287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2D3-5D99-0693-7B94-9FEF0B21F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2C013-707C-B434-890B-A3F610E0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A7B5-040F-AE40-9ABF-5A362DA5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CAE5-9DE7-6440-282A-BB53B222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What is your project about</a:t>
            </a:r>
          </a:p>
          <a:p>
            <a:pPr lvl="1" fontAlgn="base"/>
            <a:r>
              <a:rPr lang="en-CA" dirty="0"/>
              <a:t>Coffee shop</a:t>
            </a:r>
          </a:p>
          <a:p>
            <a:pPr fontAlgn="base"/>
            <a:r>
              <a:rPr lang="en-CA" dirty="0"/>
              <a:t>What are you using this project for / What is the purpose of this project</a:t>
            </a:r>
          </a:p>
          <a:p>
            <a:pPr lvl="1" fontAlgn="base"/>
            <a:r>
              <a:rPr lang="en-CA" dirty="0"/>
              <a:t>To reach out customer and show what kind of items we have</a:t>
            </a:r>
          </a:p>
          <a:p>
            <a:pPr fontAlgn="base"/>
            <a:r>
              <a:rPr lang="en-CA" dirty="0"/>
              <a:t>Why did you decide to make this project?</a:t>
            </a:r>
          </a:p>
          <a:p>
            <a:pPr lvl="1" fontAlgn="base"/>
            <a:r>
              <a:rPr lang="en-CA" dirty="0"/>
              <a:t>I drink coffee everyday</a:t>
            </a:r>
          </a:p>
          <a:p>
            <a:pPr fontAlgn="base"/>
            <a:r>
              <a:rPr lang="en-CA" dirty="0"/>
              <a:t>What reference did you use?</a:t>
            </a:r>
          </a:p>
          <a:p>
            <a:pPr lvl="1" fontAlgn="base"/>
            <a:r>
              <a:rPr lang="en-CA" dirty="0"/>
              <a:t>No references </a:t>
            </a:r>
          </a:p>
          <a:p>
            <a:pPr fontAlgn="base"/>
            <a:r>
              <a:rPr lang="en-CA" dirty="0"/>
              <a:t>What libraries/technology/ </a:t>
            </a:r>
            <a:r>
              <a:rPr lang="en-CA" dirty="0" err="1"/>
              <a:t>api</a:t>
            </a:r>
            <a:r>
              <a:rPr lang="en-CA" dirty="0"/>
              <a:t> you used</a:t>
            </a:r>
          </a:p>
          <a:p>
            <a:pPr lvl="1" fontAlgn="base"/>
            <a:r>
              <a:rPr lang="en-CA" dirty="0"/>
              <a:t>Only HTML, CSS</a:t>
            </a:r>
          </a:p>
          <a:p>
            <a:pPr fontAlgn="base"/>
            <a:r>
              <a:rPr lang="en-CA" dirty="0"/>
              <a:t>What did you learn? What was the most challenging part?</a:t>
            </a:r>
          </a:p>
          <a:p>
            <a:pPr lvl="1" fontAlgn="base"/>
            <a:r>
              <a:rPr lang="en-CA" dirty="0"/>
              <a:t>Mostly CSS such as flex box, avoid picture stretchy, of course responsive design</a:t>
            </a:r>
          </a:p>
          <a:p>
            <a:pPr lvl="1" fontAlgn="base"/>
            <a:endParaRPr lang="en-CA" dirty="0"/>
          </a:p>
          <a:p>
            <a:pPr lvl="1" fontAlgn="base"/>
            <a:endParaRPr lang="en-CA" dirty="0"/>
          </a:p>
          <a:p>
            <a:pPr fontAlgn="base"/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Naoto Tokoyoda</dc:creator>
  <cp:lastModifiedBy>Naoto Tokoyoda</cp:lastModifiedBy>
  <cp:revision>1</cp:revision>
  <dcterms:created xsi:type="dcterms:W3CDTF">2022-08-29T04:28:18Z</dcterms:created>
  <dcterms:modified xsi:type="dcterms:W3CDTF">2022-08-29T04:37:35Z</dcterms:modified>
</cp:coreProperties>
</file>