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63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27420B-941F-5183-09AE-34953F7FC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527BF4-EE79-B30F-8C24-3C24F873D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58B511-3B0D-D2DE-2BC6-773D43A0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525B-7703-41DE-AADA-51D643A75AC3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39A4A1-EC75-F5FA-19AC-5A243348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594C71-645A-4970-5AD6-FE5E81176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83B1-379A-475D-B7E1-E62E6B0612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48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C226CC-3B6D-6079-9BF3-969B09FE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FC9B329-DE8E-9F0D-2051-9ED5CD5AB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14DD39-C48C-B800-A940-BEA23997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525B-7703-41DE-AADA-51D643A75AC3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6A80F9-F4E7-1DAE-0568-93D0A961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9484EE-E28C-D952-B437-575AC718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83B1-379A-475D-B7E1-E62E6B0612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85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F50AE05-8477-416F-F777-1E9F3AC20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0EBCCD-C71B-6403-9432-D53A1DD39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3C2E20-CF38-5889-1D33-C71E5B18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525B-7703-41DE-AADA-51D643A75AC3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F0F50F-F212-84E6-E8DC-BC2995E9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68BEA6-B18A-21E4-65F8-CC0772C3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83B1-379A-475D-B7E1-E62E6B0612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72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5F00D9-50F5-C903-23E7-0EA09ED9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3068F3-23E2-4613-0871-18B60C3C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6117BE-8163-C212-D207-1CBB10BE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525B-7703-41DE-AADA-51D643A75AC3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D39E88-EE56-2192-5031-26C65639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C5EC7F-B58E-C296-C2F8-94C006EC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83B1-379A-475D-B7E1-E62E6B0612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37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464E60-D186-0F39-3979-1F5BF7360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A4503B-059D-C9FA-C6F0-64A21F60E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D0F8A3-DA9C-C2EF-16B1-DD9896F4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525B-7703-41DE-AADA-51D643A75AC3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84F221-25C8-A184-2E7E-5CAC4AFC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8B8565-D901-3C75-3E5C-F0337B83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83B1-379A-475D-B7E1-E62E6B0612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5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0D8413-695E-CE21-3EFB-F68BC65C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BE0A1A-D793-56B7-2A08-4DD8E3CA5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366CAE-461B-4329-F574-5B43C4A7D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9EA692-C266-8CE9-1AE5-A9882E53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525B-7703-41DE-AADA-51D643A75AC3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D7A24C-BCB6-1958-3DD7-F2D58FE7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2E015D-881B-E331-5C7F-7A05EBEC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83B1-379A-475D-B7E1-E62E6B0612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31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A38524-EC90-40DA-F332-E991DEBFB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B7075E-0742-D110-8473-FB1F9A304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BE151A-81D3-AAAE-7B24-F53FDD0D5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E6ADC1F-4BBB-74CC-0136-A327CE7F4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B79C9B-874E-6E00-1AB8-6F0025AEF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D218B6-B807-84CA-BD5D-A01A255E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525B-7703-41DE-AADA-51D643A75AC3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2045550-A362-3993-1F38-85C60B54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77D86AF-2FBC-45AA-D7AE-94FFA0F3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83B1-379A-475D-B7E1-E62E6B0612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53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645893-23E8-AEE2-A69F-1C1E5BBF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6C799C-94C1-FF87-5A64-9BC88778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525B-7703-41DE-AADA-51D643A75AC3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C597D83-AA69-36A2-6CA1-E9D655C1D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A5012A-A62E-AC00-374B-6394626C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83B1-379A-475D-B7E1-E62E6B0612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30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4E83FEC-A10A-52EF-9A93-2D26DC21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525B-7703-41DE-AADA-51D643A75AC3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9A0B7CB-A7F5-CA5D-5BF1-8E9B3CB8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71C272-3D43-29DE-677C-6743119A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83B1-379A-475D-B7E1-E62E6B0612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92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E6778A-9AFD-8F85-DC43-D3ABD765A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C90161-9BCC-E3AA-3AEE-F40EF2336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D5EC36-604E-AB80-3B6B-5E50A1095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9AA881-B9BD-475A-41E6-D87784B4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525B-7703-41DE-AADA-51D643A75AC3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2B349F-7666-A845-1ABC-7C8EACAE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A57759-342B-7AEF-BB1C-47B3EBDA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83B1-379A-475D-B7E1-E62E6B0612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026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DF791D-1780-121D-BA6D-2D1705FA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643E067-61B3-BAC2-BF87-90D752F8B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539DB5-CDC0-2FDD-2637-248D75202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404062-6A02-F3AB-2B98-D3F9F3C0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525B-7703-41DE-AADA-51D643A75AC3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7A7603-85B3-1650-E982-513C3AB4A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008C99-3BB5-6801-A539-1C576749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83B1-379A-475D-B7E1-E62E6B0612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00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FE3A78F-C2E8-80D7-3435-990103225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F7B451-CBD2-E067-A97D-00B97D308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1622EF-D4B3-9E39-AAFB-AC41E4121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A525B-7703-41DE-AADA-51D643A75AC3}" type="datetimeFigureOut">
              <a:rPr kumimoji="1" lang="ja-JP" altLang="en-US" smtClean="0"/>
              <a:t>2022/12/26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C2B320-8970-82F9-D143-104B76F95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70DA6F-D894-BDE6-82EF-52B45C419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F83B1-379A-475D-B7E1-E62E6B0612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6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キャンパスマップ">
            <a:extLst>
              <a:ext uri="{FF2B5EF4-FFF2-40B4-BE49-F238E27FC236}">
                <a16:creationId xmlns:a16="http://schemas.microsoft.com/office/drawing/2014/main" id="{44807DED-6C1B-FCEA-5DE5-0900F7CD0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0"/>
            <a:ext cx="9688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F8D16CF-CF84-BBE4-2A69-6836282A2DC3}"/>
              </a:ext>
            </a:extLst>
          </p:cNvPr>
          <p:cNvSpPr txBox="1"/>
          <p:nvPr/>
        </p:nvSpPr>
        <p:spPr>
          <a:xfrm>
            <a:off x="6651053" y="4030726"/>
            <a:ext cx="512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①②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457A4A2-9B96-145F-133C-E87823C47CAE}"/>
              </a:ext>
            </a:extLst>
          </p:cNvPr>
          <p:cNvSpPr txBox="1"/>
          <p:nvPr/>
        </p:nvSpPr>
        <p:spPr>
          <a:xfrm>
            <a:off x="8121872" y="4372039"/>
            <a:ext cx="512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A7E33C3-D966-B59D-CAB1-2F677B057A19}"/>
              </a:ext>
            </a:extLst>
          </p:cNvPr>
          <p:cNvSpPr txBox="1"/>
          <p:nvPr/>
        </p:nvSpPr>
        <p:spPr>
          <a:xfrm>
            <a:off x="9461722" y="5724589"/>
            <a:ext cx="512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④</a:t>
            </a:r>
            <a:endParaRPr kumimoji="1" lang="ja-JP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6232F0-5BFE-D73F-4A16-209DE69C78EF}"/>
              </a:ext>
            </a:extLst>
          </p:cNvPr>
          <p:cNvSpPr txBox="1"/>
          <p:nvPr/>
        </p:nvSpPr>
        <p:spPr>
          <a:xfrm>
            <a:off x="8633936" y="5615019"/>
            <a:ext cx="512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⑤</a:t>
            </a:r>
            <a:endParaRPr kumimoji="1" lang="en-US" altLang="ja-JP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90EAEA3-6453-951E-45B0-5E76B9D3CAA7}"/>
              </a:ext>
            </a:extLst>
          </p:cNvPr>
          <p:cNvSpPr txBox="1"/>
          <p:nvPr/>
        </p:nvSpPr>
        <p:spPr>
          <a:xfrm>
            <a:off x="7304944" y="1149503"/>
            <a:ext cx="747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⑮</a:t>
            </a:r>
            <a:r>
              <a:rPr lang="en-US" altLang="ja-JP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~</a:t>
            </a:r>
            <a:r>
              <a:rPr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⑰</a:t>
            </a:r>
            <a:endParaRPr kumimoji="1" lang="ja-JP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FA60198-B4F0-843F-7F2A-50987373F65A}"/>
              </a:ext>
            </a:extLst>
          </p:cNvPr>
          <p:cNvSpPr txBox="1"/>
          <p:nvPr/>
        </p:nvSpPr>
        <p:spPr>
          <a:xfrm>
            <a:off x="7364158" y="1813783"/>
            <a:ext cx="512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⑦⑧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E2BBBCA-D7F9-F469-1544-702CC2F58CC7}"/>
              </a:ext>
            </a:extLst>
          </p:cNvPr>
          <p:cNvSpPr txBox="1"/>
          <p:nvPr/>
        </p:nvSpPr>
        <p:spPr>
          <a:xfrm>
            <a:off x="7364158" y="2026488"/>
            <a:ext cx="512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⑨</a:t>
            </a:r>
            <a:endParaRPr kumimoji="1" lang="ja-JP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873975E-B676-EF49-6C35-7A96D1958FD6}"/>
              </a:ext>
            </a:extLst>
          </p:cNvPr>
          <p:cNvSpPr txBox="1"/>
          <p:nvPr/>
        </p:nvSpPr>
        <p:spPr>
          <a:xfrm>
            <a:off x="6552629" y="1786827"/>
            <a:ext cx="512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⑩</a:t>
            </a:r>
            <a:endParaRPr kumimoji="1" lang="ja-JP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AA2CEA5-5789-A78E-3754-23937048F4AB}"/>
              </a:ext>
            </a:extLst>
          </p:cNvPr>
          <p:cNvSpPr txBox="1"/>
          <p:nvPr/>
        </p:nvSpPr>
        <p:spPr>
          <a:xfrm>
            <a:off x="7108824" y="1755957"/>
            <a:ext cx="392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⑪</a:t>
            </a:r>
            <a:endParaRPr kumimoji="1" lang="en-US" altLang="ja-JP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⑫</a:t>
            </a:r>
            <a:endParaRPr kumimoji="1" lang="ja-JP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37FEB2B-AD8F-A6F9-E6DE-7774A0B45852}"/>
              </a:ext>
            </a:extLst>
          </p:cNvPr>
          <p:cNvSpPr txBox="1"/>
          <p:nvPr/>
        </p:nvSpPr>
        <p:spPr>
          <a:xfrm>
            <a:off x="6940772" y="2657539"/>
            <a:ext cx="512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⑮</a:t>
            </a:r>
            <a:endParaRPr kumimoji="1" lang="ja-JP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58E0622-D214-A39B-536B-59E891820C39}"/>
              </a:ext>
            </a:extLst>
          </p:cNvPr>
          <p:cNvSpPr txBox="1"/>
          <p:nvPr/>
        </p:nvSpPr>
        <p:spPr>
          <a:xfrm>
            <a:off x="8267922" y="2530510"/>
            <a:ext cx="1009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⑱</a:t>
            </a:r>
            <a:r>
              <a:rPr lang="en-US" altLang="ja-JP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~</a:t>
            </a:r>
            <a:r>
              <a:rPr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⑳</a:t>
            </a:r>
            <a:endParaRPr kumimoji="1" lang="ja-JP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EFDF90C-FB8F-D7DA-BF95-93C180542AB3}"/>
              </a:ext>
            </a:extLst>
          </p:cNvPr>
          <p:cNvSpPr txBox="1"/>
          <p:nvPr/>
        </p:nvSpPr>
        <p:spPr>
          <a:xfrm>
            <a:off x="8727646" y="1426028"/>
            <a:ext cx="512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㉑</a:t>
            </a:r>
            <a:endParaRPr kumimoji="1" lang="ja-JP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11A7477-86A2-2DC4-968C-0EB5808AF1D0}"/>
              </a:ext>
            </a:extLst>
          </p:cNvPr>
          <p:cNvSpPr txBox="1"/>
          <p:nvPr/>
        </p:nvSpPr>
        <p:spPr>
          <a:xfrm>
            <a:off x="7304944" y="2772031"/>
            <a:ext cx="512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㉒</a:t>
            </a:r>
            <a:r>
              <a:rPr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㉓</a:t>
            </a:r>
            <a:endParaRPr lang="en-US" altLang="ja-JP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49B6B6D-33D4-BD6D-7201-A2423B6B713E}"/>
              </a:ext>
            </a:extLst>
          </p:cNvPr>
          <p:cNvSpPr txBox="1"/>
          <p:nvPr/>
        </p:nvSpPr>
        <p:spPr>
          <a:xfrm>
            <a:off x="7481693" y="2934538"/>
            <a:ext cx="512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㉔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50706D7-5048-69FD-A231-97BCF866A7EB}"/>
              </a:ext>
            </a:extLst>
          </p:cNvPr>
          <p:cNvSpPr txBox="1"/>
          <p:nvPr/>
        </p:nvSpPr>
        <p:spPr>
          <a:xfrm>
            <a:off x="7620190" y="3008743"/>
            <a:ext cx="625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㉕</a:t>
            </a:r>
            <a:r>
              <a:rPr lang="en-US" altLang="ja-JP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~</a:t>
            </a:r>
            <a:r>
              <a:rPr kumimoji="1"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㉗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A82DE56-3843-C2ED-FF8C-3175502C4A8E}"/>
              </a:ext>
            </a:extLst>
          </p:cNvPr>
          <p:cNvSpPr txBox="1"/>
          <p:nvPr/>
        </p:nvSpPr>
        <p:spPr>
          <a:xfrm>
            <a:off x="6751574" y="1758551"/>
            <a:ext cx="512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⑬</a:t>
            </a:r>
            <a:endParaRPr kumimoji="1" lang="en-US" altLang="ja-JP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⑭</a:t>
            </a:r>
            <a:endParaRPr kumimoji="1" lang="ja-JP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4C323A8-4C9B-48B5-9761-924BB76CDBC3}"/>
              </a:ext>
            </a:extLst>
          </p:cNvPr>
          <p:cNvSpPr txBox="1"/>
          <p:nvPr/>
        </p:nvSpPr>
        <p:spPr>
          <a:xfrm>
            <a:off x="7609808" y="3637014"/>
            <a:ext cx="753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㉘</a:t>
            </a:r>
            <a:r>
              <a:rPr kumimoji="1" lang="en-US" altLang="ja-JP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~</a:t>
            </a:r>
            <a:r>
              <a:rPr kumimoji="1"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㉝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4C227AB-A985-9890-597B-043BA45F2510}"/>
              </a:ext>
            </a:extLst>
          </p:cNvPr>
          <p:cNvSpPr txBox="1"/>
          <p:nvPr/>
        </p:nvSpPr>
        <p:spPr>
          <a:xfrm>
            <a:off x="7501063" y="3403082"/>
            <a:ext cx="512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㉞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E6DE822-8F44-95EB-46ED-CB5DECBEF465}"/>
              </a:ext>
            </a:extLst>
          </p:cNvPr>
          <p:cNvSpPr txBox="1"/>
          <p:nvPr/>
        </p:nvSpPr>
        <p:spPr>
          <a:xfrm>
            <a:off x="5839174" y="2253511"/>
            <a:ext cx="512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㊱㊲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72E65A2-97A0-990B-B24B-0B5E18FDE6AF}"/>
              </a:ext>
            </a:extLst>
          </p:cNvPr>
          <p:cNvSpPr txBox="1"/>
          <p:nvPr/>
        </p:nvSpPr>
        <p:spPr>
          <a:xfrm>
            <a:off x="5698775" y="4649038"/>
            <a:ext cx="512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BC1D5C-ED0A-E0D6-6B0E-0950B56ADCD1}"/>
              </a:ext>
            </a:extLst>
          </p:cNvPr>
          <p:cNvSpPr txBox="1"/>
          <p:nvPr/>
        </p:nvSpPr>
        <p:spPr>
          <a:xfrm>
            <a:off x="4820650" y="1986789"/>
            <a:ext cx="512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㊳</a:t>
            </a:r>
            <a:endParaRPr kumimoji="1" lang="ja-JP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5492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キャンパスマップ">
            <a:extLst>
              <a:ext uri="{FF2B5EF4-FFF2-40B4-BE49-F238E27FC236}">
                <a16:creationId xmlns:a16="http://schemas.microsoft.com/office/drawing/2014/main" id="{44807DED-6C1B-FCEA-5DE5-0900F7CD04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90" t="6000" r="4297" b="42928"/>
          <a:stretch/>
        </p:blipFill>
        <p:spPr bwMode="auto">
          <a:xfrm>
            <a:off x="2913004" y="76200"/>
            <a:ext cx="7808335" cy="667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90EAEA3-6453-951E-45B0-5E76B9D3CAA7}"/>
              </a:ext>
            </a:extLst>
          </p:cNvPr>
          <p:cNvSpPr txBox="1"/>
          <p:nvPr/>
        </p:nvSpPr>
        <p:spPr>
          <a:xfrm>
            <a:off x="4962628" y="1636554"/>
            <a:ext cx="1473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⑮</a:t>
            </a:r>
            <a:r>
              <a:rPr lang="en-US" altLang="ja-JP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~</a:t>
            </a:r>
            <a:r>
              <a:rPr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⑰</a:t>
            </a:r>
            <a:endParaRPr kumimoji="1" lang="ja-JP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FA60198-B4F0-843F-7F2A-50987373F65A}"/>
              </a:ext>
            </a:extLst>
          </p:cNvPr>
          <p:cNvSpPr txBox="1"/>
          <p:nvPr/>
        </p:nvSpPr>
        <p:spPr>
          <a:xfrm>
            <a:off x="4836399" y="2908305"/>
            <a:ext cx="100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⑦⑧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E2BBBCA-D7F9-F469-1544-702CC2F58CC7}"/>
              </a:ext>
            </a:extLst>
          </p:cNvPr>
          <p:cNvSpPr txBox="1"/>
          <p:nvPr/>
        </p:nvSpPr>
        <p:spPr>
          <a:xfrm>
            <a:off x="4824738" y="3265385"/>
            <a:ext cx="100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⑨</a:t>
            </a:r>
            <a:endParaRPr kumimoji="1" lang="ja-JP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873975E-B676-EF49-6C35-7A96D1958FD6}"/>
              </a:ext>
            </a:extLst>
          </p:cNvPr>
          <p:cNvSpPr txBox="1"/>
          <p:nvPr/>
        </p:nvSpPr>
        <p:spPr>
          <a:xfrm>
            <a:off x="3421161" y="2831582"/>
            <a:ext cx="100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⑩</a:t>
            </a:r>
            <a:endParaRPr kumimoji="1" lang="ja-JP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AA2CEA5-5789-A78E-3754-23937048F4AB}"/>
              </a:ext>
            </a:extLst>
          </p:cNvPr>
          <p:cNvSpPr txBox="1"/>
          <p:nvPr/>
        </p:nvSpPr>
        <p:spPr>
          <a:xfrm>
            <a:off x="4353314" y="2828224"/>
            <a:ext cx="773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⑪</a:t>
            </a:r>
            <a:endParaRPr kumimoji="1" lang="en-US" altLang="ja-JP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⑫</a:t>
            </a:r>
            <a:endParaRPr kumimoji="1" lang="ja-JP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37FEB2B-AD8F-A6F9-E6DE-7774A0B45852}"/>
              </a:ext>
            </a:extLst>
          </p:cNvPr>
          <p:cNvSpPr txBox="1"/>
          <p:nvPr/>
        </p:nvSpPr>
        <p:spPr>
          <a:xfrm>
            <a:off x="3826548" y="4204560"/>
            <a:ext cx="100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⑮</a:t>
            </a:r>
            <a:endParaRPr kumimoji="1" lang="ja-JP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58E0622-D214-A39B-536B-59E891820C39}"/>
              </a:ext>
            </a:extLst>
          </p:cNvPr>
          <p:cNvSpPr txBox="1"/>
          <p:nvPr/>
        </p:nvSpPr>
        <p:spPr>
          <a:xfrm>
            <a:off x="6605765" y="4179165"/>
            <a:ext cx="1990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⑱</a:t>
            </a:r>
            <a:r>
              <a:rPr lang="en-US" altLang="ja-JP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~</a:t>
            </a:r>
            <a:r>
              <a:rPr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⑳</a:t>
            </a:r>
            <a:endParaRPr kumimoji="1" lang="ja-JP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EFDF90C-FB8F-D7DA-BF95-93C180542AB3}"/>
              </a:ext>
            </a:extLst>
          </p:cNvPr>
          <p:cNvSpPr txBox="1"/>
          <p:nvPr/>
        </p:nvSpPr>
        <p:spPr>
          <a:xfrm>
            <a:off x="7395381" y="2241368"/>
            <a:ext cx="100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㉑</a:t>
            </a:r>
            <a:endParaRPr kumimoji="1" lang="ja-JP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11A7477-86A2-2DC4-968C-0EB5808AF1D0}"/>
              </a:ext>
            </a:extLst>
          </p:cNvPr>
          <p:cNvSpPr txBox="1"/>
          <p:nvPr/>
        </p:nvSpPr>
        <p:spPr>
          <a:xfrm>
            <a:off x="5126856" y="4615393"/>
            <a:ext cx="100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㉒</a:t>
            </a:r>
            <a:r>
              <a:rPr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㉓</a:t>
            </a:r>
            <a:endParaRPr lang="en-US" altLang="ja-JP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49B6B6D-33D4-BD6D-7201-A2423B6B713E}"/>
              </a:ext>
            </a:extLst>
          </p:cNvPr>
          <p:cNvSpPr txBox="1"/>
          <p:nvPr/>
        </p:nvSpPr>
        <p:spPr>
          <a:xfrm>
            <a:off x="5311733" y="4849170"/>
            <a:ext cx="100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㉔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50706D7-5048-69FD-A231-97BCF866A7EB}"/>
              </a:ext>
            </a:extLst>
          </p:cNvPr>
          <p:cNvSpPr txBox="1"/>
          <p:nvPr/>
        </p:nvSpPr>
        <p:spPr>
          <a:xfrm>
            <a:off x="5329663" y="5082946"/>
            <a:ext cx="1233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㉕</a:t>
            </a:r>
            <a:r>
              <a:rPr lang="en-US" altLang="ja-JP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~</a:t>
            </a:r>
            <a:r>
              <a:rPr kumimoji="1"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㉗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A82DE56-3843-C2ED-FF8C-3175502C4A8E}"/>
              </a:ext>
            </a:extLst>
          </p:cNvPr>
          <p:cNvSpPr txBox="1"/>
          <p:nvPr/>
        </p:nvSpPr>
        <p:spPr>
          <a:xfrm>
            <a:off x="3633920" y="2828225"/>
            <a:ext cx="1009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⑬</a:t>
            </a:r>
            <a:endParaRPr kumimoji="1" lang="en-US" altLang="ja-JP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⑭</a:t>
            </a:r>
            <a:endParaRPr kumimoji="1" lang="ja-JP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4C323A8-4C9B-48B5-9761-924BB76CDBC3}"/>
              </a:ext>
            </a:extLst>
          </p:cNvPr>
          <p:cNvSpPr txBox="1"/>
          <p:nvPr/>
        </p:nvSpPr>
        <p:spPr>
          <a:xfrm>
            <a:off x="5353357" y="6339501"/>
            <a:ext cx="148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㉘</a:t>
            </a:r>
            <a:r>
              <a:rPr kumimoji="1" lang="en-US" altLang="ja-JP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~</a:t>
            </a:r>
            <a:r>
              <a:rPr kumimoji="1"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㉝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4C227AB-A985-9890-597B-043BA45F2510}"/>
              </a:ext>
            </a:extLst>
          </p:cNvPr>
          <p:cNvSpPr txBox="1"/>
          <p:nvPr/>
        </p:nvSpPr>
        <p:spPr>
          <a:xfrm>
            <a:off x="5194365" y="5982421"/>
            <a:ext cx="100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㉞</a:t>
            </a:r>
          </a:p>
        </p:txBody>
      </p:sp>
    </p:spTree>
    <p:extLst>
      <p:ext uri="{BB962C8B-B14F-4D97-AF65-F5344CB8AC3E}">
        <p14:creationId xmlns:p14="http://schemas.microsoft.com/office/powerpoint/2010/main" val="152764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キャンパスマップ">
            <a:extLst>
              <a:ext uri="{FF2B5EF4-FFF2-40B4-BE49-F238E27FC236}">
                <a16:creationId xmlns:a16="http://schemas.microsoft.com/office/drawing/2014/main" id="{44807DED-6C1B-FCEA-5DE5-0900F7CD04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37" t="54326"/>
          <a:stretch/>
        </p:blipFill>
        <p:spPr bwMode="auto">
          <a:xfrm>
            <a:off x="2051102" y="365760"/>
            <a:ext cx="8888361" cy="649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F8D16CF-CF84-BBE4-2A69-6836282A2DC3}"/>
              </a:ext>
            </a:extLst>
          </p:cNvPr>
          <p:cNvSpPr txBox="1"/>
          <p:nvPr/>
        </p:nvSpPr>
        <p:spPr>
          <a:xfrm>
            <a:off x="2216213" y="1051306"/>
            <a:ext cx="512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①②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457A4A2-9B96-145F-133C-E87823C47CAE}"/>
              </a:ext>
            </a:extLst>
          </p:cNvPr>
          <p:cNvSpPr txBox="1"/>
          <p:nvPr/>
        </p:nvSpPr>
        <p:spPr>
          <a:xfrm>
            <a:off x="5287232" y="1705039"/>
            <a:ext cx="512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A7E33C3-D966-B59D-CAB1-2F677B057A19}"/>
              </a:ext>
            </a:extLst>
          </p:cNvPr>
          <p:cNvSpPr txBox="1"/>
          <p:nvPr/>
        </p:nvSpPr>
        <p:spPr>
          <a:xfrm>
            <a:off x="8044402" y="4694338"/>
            <a:ext cx="512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④</a:t>
            </a:r>
            <a:endParaRPr kumimoji="1" lang="ja-JP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6232F0-5BFE-D73F-4A16-209DE69C78EF}"/>
              </a:ext>
            </a:extLst>
          </p:cNvPr>
          <p:cNvSpPr txBox="1"/>
          <p:nvPr/>
        </p:nvSpPr>
        <p:spPr>
          <a:xfrm>
            <a:off x="6332696" y="4555839"/>
            <a:ext cx="512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⑤</a:t>
            </a:r>
            <a:endParaRPr kumimoji="1" lang="en-US" altLang="ja-JP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587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543D0CB-224F-D09E-E3EA-76E0C746A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879" y="0"/>
            <a:ext cx="5270242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1DED28-5FCD-6593-EE7D-2A4829595297}"/>
              </a:ext>
            </a:extLst>
          </p:cNvPr>
          <p:cNvSpPr txBox="1"/>
          <p:nvPr/>
        </p:nvSpPr>
        <p:spPr>
          <a:xfrm>
            <a:off x="6560693" y="1889180"/>
            <a:ext cx="512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㊳</a:t>
            </a:r>
            <a:endParaRPr kumimoji="1" lang="ja-JP" altLang="en-US" sz="1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792962-7B5F-0612-FAA7-1CC2324869A3}"/>
              </a:ext>
            </a:extLst>
          </p:cNvPr>
          <p:cNvSpPr txBox="1"/>
          <p:nvPr/>
        </p:nvSpPr>
        <p:spPr>
          <a:xfrm>
            <a:off x="7806087" y="2166179"/>
            <a:ext cx="512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㊱㊲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009AA50-8212-6229-67F6-D8F654579721}"/>
              </a:ext>
            </a:extLst>
          </p:cNvPr>
          <p:cNvSpPr txBox="1"/>
          <p:nvPr/>
        </p:nvSpPr>
        <p:spPr>
          <a:xfrm>
            <a:off x="7550055" y="4847467"/>
            <a:ext cx="512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㉟</a:t>
            </a:r>
          </a:p>
        </p:txBody>
      </p:sp>
    </p:spTree>
    <p:extLst>
      <p:ext uri="{BB962C8B-B14F-4D97-AF65-F5344CB8AC3E}">
        <p14:creationId xmlns:p14="http://schemas.microsoft.com/office/powerpoint/2010/main" val="2746002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62</Words>
  <Application>Microsoft Office PowerPoint</Application>
  <PresentationFormat>ワイド画面</PresentationFormat>
  <Paragraphs>46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和座　旭宏</dc:creator>
  <cp:lastModifiedBy>大和 秀徳</cp:lastModifiedBy>
  <cp:revision>2</cp:revision>
  <dcterms:created xsi:type="dcterms:W3CDTF">2022-12-25T04:28:39Z</dcterms:created>
  <dcterms:modified xsi:type="dcterms:W3CDTF">2022-12-26T08:14:01Z</dcterms:modified>
</cp:coreProperties>
</file>