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42" d="100"/>
          <a:sy n="42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Dagdeg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ayem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r>
              <a:rPr lang="fr-FR" smtClean="0"/>
              <a:t>EHLA BIK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5786" y="4774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qfjbqJFBQJBFJbfqjdbvkqdjbvhjVBQDhqvqdb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</TotalTime>
  <Words>946</Words>
  <Application>Microsoft Office PowerPoint</Application>
  <PresentationFormat>Affichage à l'écran (4:3)</PresentationFormat>
  <Paragraphs>151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 &amp; Nomen Dagdeg &amp; ayem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NAOUFEL</cp:lastModifiedBy>
  <cp:revision>133</cp:revision>
  <dcterms:created xsi:type="dcterms:W3CDTF">2016-09-06T10:43:43Z</dcterms:created>
  <dcterms:modified xsi:type="dcterms:W3CDTF">2020-06-09T21:51:00Z</dcterms:modified>
</cp:coreProperties>
</file>