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42" d="100"/>
          <a:sy n="42" d="100"/>
        </p:scale>
        <p:origin x="13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conditionnelle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&amp; </a:t>
            </a: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Nomen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Dagdeg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5786" y="47748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qfjbqJFBQJBFJbfqjdbvkqdjbvhjVBQDhqvqdb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13192</TotalTime>
  <Words>944</Words>
  <Application>Microsoft Office PowerPoint</Application>
  <PresentationFormat>Affichage à l'écran (4:3)</PresentationFormat>
  <Paragraphs>150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Probabilité conditionnelle Naoufel  &amp; Nomen Dagdeg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NAOUFEL</cp:lastModifiedBy>
  <cp:revision>131</cp:revision>
  <dcterms:created xsi:type="dcterms:W3CDTF">2016-09-06T10:43:43Z</dcterms:created>
  <dcterms:modified xsi:type="dcterms:W3CDTF">2020-06-09T21:35:36Z</dcterms:modified>
</cp:coreProperties>
</file>