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13178</TotalTime>
  <Words>1135</Words>
  <Application>Microsoft Office PowerPoint</Application>
  <PresentationFormat>Affichage à l'écran (4:3)</PresentationFormat>
  <Paragraphs>149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github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baghdadi baghdadi</cp:lastModifiedBy>
  <cp:revision>130</cp:revision>
  <dcterms:created xsi:type="dcterms:W3CDTF">2016-09-06T10:43:43Z</dcterms:created>
  <dcterms:modified xsi:type="dcterms:W3CDTF">2020-06-09T21:20:30Z</dcterms:modified>
</cp:coreProperties>
</file>