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1136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Utilisateur Windows</cp:lastModifiedBy>
  <cp:revision>124</cp:revision>
  <dcterms:created xsi:type="dcterms:W3CDTF">2016-09-06T10:43:43Z</dcterms:created>
  <dcterms:modified xsi:type="dcterms:W3CDTF">2020-04-11T15:52:51Z</dcterms:modified>
</cp:coreProperties>
</file>