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conditionnelle</a:t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&amp; </a:t>
            </a: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Nomen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hana</a:t>
            </a:r>
            <a:r>
              <a:rPr lang="fr-FR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7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njarbou</a:t>
            </a: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13173</TotalTime>
  <Words>943</Words>
  <Application>Microsoft Office PowerPoint</Application>
  <PresentationFormat>Affichage à l'écran (4:3)</PresentationFormat>
  <Paragraphs>149</Paragraphs>
  <Slides>21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Probabilité conditionnelle Naoufel  &amp; Nomen   hana njarbou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No3men</cp:lastModifiedBy>
  <cp:revision>128</cp:revision>
  <dcterms:created xsi:type="dcterms:W3CDTF">2016-09-06T10:43:43Z</dcterms:created>
  <dcterms:modified xsi:type="dcterms:W3CDTF">2020-06-09T21:35:10Z</dcterms:modified>
</cp:coreProperties>
</file>