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  &amp; Nomen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Dagdeg</a:t>
            </a:r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</a:t>
            </a:r>
          </a:p>
          <a:p>
            <a:r>
              <a:rPr lang="fr-FR" sz="8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Dhia</a:t>
            </a:r>
            <a:r>
              <a:rPr lang="fr-FR" sz="8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5786" y="47748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qfjbqJFBQJBFJbfqjdbvkqdjbvhjVBQDhqvqdb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13196</TotalTime>
  <Words>1146</Words>
  <Application>Microsoft Office PowerPoint</Application>
  <PresentationFormat>Affichage à l'écran (4:3)</PresentationFormat>
  <Paragraphs>151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Probabilité conditionnelle Naoufel  &amp; Nomen Dagdeg  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baghdadi baghdadi</cp:lastModifiedBy>
  <cp:revision>132</cp:revision>
  <dcterms:created xsi:type="dcterms:W3CDTF">2016-09-06T10:43:43Z</dcterms:created>
  <dcterms:modified xsi:type="dcterms:W3CDTF">2020-06-09T21:49:59Z</dcterms:modified>
</cp:coreProperties>
</file>