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04" r:id="rId3"/>
  </p:sldMasterIdLst>
  <p:notesMasterIdLst>
    <p:notesMasterId r:id="rId16"/>
  </p:notesMasterIdLst>
  <p:handoutMasterIdLst>
    <p:handoutMasterId r:id="rId17"/>
  </p:handoutMasterIdLst>
  <p:sldIdLst>
    <p:sldId id="25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chicheyassine@gmail.com" initials="m" lastIdx="1" clrIdx="0">
    <p:extLst>
      <p:ext uri="{19B8F6BF-5375-455C-9EA6-DF929625EA0E}">
        <p15:presenceInfo xmlns:p15="http://schemas.microsoft.com/office/powerpoint/2012/main" userId="ead84bec122f4192" providerId="Windows Live"/>
      </p:ext>
    </p:extLst>
  </p:cmAuthor>
  <p:cmAuthor id="2" name="NAOUFEL" initials="N" lastIdx="8" clrIdx="1">
    <p:extLst>
      <p:ext uri="{19B8F6BF-5375-455C-9EA6-DF929625EA0E}">
        <p15:presenceInfo xmlns:p15="http://schemas.microsoft.com/office/powerpoint/2012/main" userId="576b6e03164f71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EBD"/>
    <a:srgbClr val="7A4A04"/>
    <a:srgbClr val="30ACE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47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1E736476-8E61-47D8-B0C0-D8D5B97FFA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7B87352E-DC53-41A9-941A-7C2E61EBE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3C9F9-00D5-43C5-AE33-FE2728D0E15E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C30810F1-DA85-4E43-B23D-7CFD65621C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B86BEAF7-92D6-4B46-987E-67D559667C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EA82E-0C1E-491D-83E7-FFDBD6D6738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9379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2F7B4-86D1-4055-9FD3-61B1EACFF807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4C380-ED27-46FE-8B04-5536E6A0D3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62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85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327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88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85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42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32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12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22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4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84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4C380-ED27-46FE-8B04-5536E6A0D3E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9C79-133B-4707-ADFE-F2EFBCF9089D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0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4C3-0A2B-4A0D-8D2F-0F2F4E02900B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2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01BE-FCC7-471E-82E6-F9FEBB980764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1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F263-432A-4C22-B639-DB0D4E87552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0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1988-9594-4AF8-A587-E3E02957D8D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87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70ED-A8D5-41E3-B215-09F527442EF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08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671C-ACBA-402F-9E37-306ADCD341A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88D0-5CF7-4744-840A-70AE9AD68252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5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CCE-0AE3-44A2-A9C2-E9AA9DF383B7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B84-B1F2-46F4-88AB-5277A23D42D8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2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886B-A14B-423A-9DA0-B64AC1E0B2F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3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6DE6-FDDE-48E8-8F11-76003A3B040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800-3AF3-4108-8FB8-967DA2B24EA3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7B87-37D6-4B59-BB87-2C092D258546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1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BCD3-694B-4289-A9E3-C4EA6A53E194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5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E52-F070-4133-BA52-D93F7F80EC9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5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8DB-C011-4F4F-B756-8B53F60271E3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00339A6-BF80-4219-830E-B5F9B3FBCA3D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Depanini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14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  <p:sldLayoutId id="214748402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9">
            <a:extLst>
              <a:ext uri="{FF2B5EF4-FFF2-40B4-BE49-F238E27FC236}">
                <a16:creationId xmlns="" xmlns:a16="http://schemas.microsoft.com/office/drawing/2014/main" id="{EF2BC188-3495-45B9-B29C-11FE80C898F0}"/>
              </a:ext>
            </a:extLst>
          </p:cNvPr>
          <p:cNvSpPr txBox="1"/>
          <p:nvPr/>
        </p:nvSpPr>
        <p:spPr>
          <a:xfrm>
            <a:off x="3690495" y="1183365"/>
            <a:ext cx="4811007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fr-FR" sz="1600" b="0" i="0" u="none" strike="noStrike" cap="none" dirty="0">
                <a:latin typeface="Roboto Light"/>
                <a:ea typeface="Roboto Light"/>
                <a:cs typeface="Roboto Light"/>
                <a:sym typeface="Roboto Light"/>
              </a:rPr>
              <a:t>SP</a:t>
            </a:r>
            <a:r>
              <a:rPr lang="fr-FR" sz="1600" dirty="0">
                <a:latin typeface="Roboto Light"/>
                <a:ea typeface="Roboto Light"/>
                <a:cs typeface="Roboto Light"/>
                <a:sym typeface="Roboto Light"/>
              </a:rPr>
              <a:t>ÉCIALITÉ </a:t>
            </a:r>
            <a:r>
              <a:rPr lang="fr-FR" sz="1600" b="0" i="0" u="none" strike="noStrike" cap="none" dirty="0"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lang="fr-FR" sz="1600" dirty="0">
                <a:latin typeface="Roboto Light"/>
                <a:ea typeface="Roboto Light"/>
                <a:cs typeface="Roboto Light"/>
                <a:sym typeface="Roboto Light"/>
              </a:rPr>
              <a:t> 3 </a:t>
            </a:r>
            <a:r>
              <a:rPr lang="fr-FR" sz="1600" dirty="0" err="1">
                <a:latin typeface="Roboto Light"/>
                <a:ea typeface="Roboto Light"/>
                <a:cs typeface="Roboto Light"/>
                <a:sym typeface="Roboto Light"/>
              </a:rPr>
              <a:t>Arctic</a:t>
            </a:r>
            <a:endParaRPr lang="fr-FR" sz="1600" b="0" i="0" u="none" strike="noStrike" cap="none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" name="Shape 91">
            <a:extLst>
              <a:ext uri="{FF2B5EF4-FFF2-40B4-BE49-F238E27FC236}">
                <a16:creationId xmlns="" xmlns:a16="http://schemas.microsoft.com/office/drawing/2014/main" id="{BA6DB7A8-BF96-4351-A7EA-EBE802BED67D}"/>
              </a:ext>
            </a:extLst>
          </p:cNvPr>
          <p:cNvSpPr txBox="1"/>
          <p:nvPr/>
        </p:nvSpPr>
        <p:spPr>
          <a:xfrm>
            <a:off x="2139628" y="1695693"/>
            <a:ext cx="7912743" cy="110799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25" tIns="45700" rIns="91425" bIns="45700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2200" b="1" dirty="0" smtClean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PI_CLOUD</a:t>
            </a:r>
            <a:endParaRPr lang="fr-FR" sz="2200" b="1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" name="Shape 92">
            <a:extLst>
              <a:ext uri="{FF2B5EF4-FFF2-40B4-BE49-F238E27FC236}">
                <a16:creationId xmlns="" xmlns:a16="http://schemas.microsoft.com/office/drawing/2014/main" id="{BECEE9D6-2DEC-44AC-A1E2-0E51E64F0953}"/>
              </a:ext>
            </a:extLst>
          </p:cNvPr>
          <p:cNvSpPr txBox="1"/>
          <p:nvPr/>
        </p:nvSpPr>
        <p:spPr>
          <a:xfrm>
            <a:off x="4328330" y="5212286"/>
            <a:ext cx="3582786" cy="1175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1400" dirty="0">
                <a:latin typeface="Roboto Light"/>
                <a:ea typeface="Roboto Light"/>
                <a:cs typeface="Roboto Light"/>
                <a:sym typeface="Roboto Light"/>
              </a:rPr>
              <a:t>Réalisé par :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dirty="0" err="1" smtClean="0">
                <a:latin typeface="Roboto Light"/>
                <a:ea typeface="Roboto Light"/>
                <a:cs typeface="Roboto Light"/>
                <a:sym typeface="Roboto Light"/>
              </a:rPr>
              <a:t>Aroussi</a:t>
            </a:r>
            <a:r>
              <a:rPr lang="fr-FR" dirty="0" smtClean="0">
                <a:latin typeface="Roboto Light"/>
                <a:ea typeface="Roboto Light"/>
                <a:cs typeface="Roboto Light"/>
                <a:sym typeface="Roboto Light"/>
              </a:rPr>
              <a:t> Ben </a:t>
            </a:r>
            <a:r>
              <a:rPr lang="fr-FR" dirty="0" err="1" smtClean="0">
                <a:latin typeface="Roboto Light"/>
                <a:ea typeface="Roboto Light"/>
                <a:cs typeface="Roboto Light"/>
                <a:sym typeface="Roboto Light"/>
              </a:rPr>
              <a:t>Chaaben</a:t>
            </a:r>
            <a:endParaRPr lang="fr-FR" dirty="0" smtClean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dirty="0" smtClean="0">
                <a:latin typeface="Roboto Light"/>
                <a:ea typeface="Roboto Light"/>
                <a:cs typeface="Roboto Light"/>
                <a:sym typeface="Roboto Light"/>
              </a:rPr>
              <a:t>Idriss </a:t>
            </a:r>
            <a:r>
              <a:rPr lang="fr-FR" dirty="0" err="1" smtClean="0">
                <a:latin typeface="Roboto Light"/>
                <a:ea typeface="Roboto Light"/>
                <a:cs typeface="Roboto Light"/>
                <a:sym typeface="Roboto Light"/>
              </a:rPr>
              <a:t>Mezguich</a:t>
            </a:r>
            <a:endParaRPr lang="fr-FR" dirty="0" smtClean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dirty="0" smtClean="0">
                <a:latin typeface="Roboto Light"/>
                <a:ea typeface="Roboto Light"/>
                <a:cs typeface="Roboto Light"/>
                <a:sym typeface="Roboto Light"/>
              </a:rPr>
              <a:t>Mohamed </a:t>
            </a:r>
            <a:r>
              <a:rPr lang="fr-FR" dirty="0" err="1" smtClean="0">
                <a:latin typeface="Roboto Light"/>
                <a:ea typeface="Roboto Light"/>
                <a:cs typeface="Roboto Light"/>
                <a:sym typeface="Roboto Light"/>
              </a:rPr>
              <a:t>Boubakri</a:t>
            </a:r>
            <a:endParaRPr lang="fr-FR" dirty="0" smtClean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dirty="0" err="1" smtClean="0">
                <a:latin typeface="Roboto Light"/>
                <a:ea typeface="Roboto Light"/>
                <a:cs typeface="Roboto Light"/>
                <a:sym typeface="Roboto Light"/>
              </a:rPr>
              <a:t>Hazem</a:t>
            </a:r>
            <a:r>
              <a:rPr lang="fr-FR" dirty="0" smtClean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-FR" dirty="0" err="1" smtClean="0">
                <a:latin typeface="Roboto Light"/>
                <a:ea typeface="Roboto Light"/>
                <a:cs typeface="Roboto Light"/>
                <a:sym typeface="Roboto Light"/>
              </a:rPr>
              <a:t>Briki</a:t>
            </a:r>
            <a:endParaRPr lang="fr-FR" dirty="0" smtClean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dirty="0" err="1" smtClean="0">
                <a:latin typeface="Roboto Light"/>
                <a:ea typeface="Roboto Light"/>
                <a:cs typeface="Roboto Light"/>
                <a:sym typeface="Roboto Light"/>
              </a:rPr>
              <a:t>Mhadhbi</a:t>
            </a:r>
            <a:r>
              <a:rPr lang="fr-FR" dirty="0" smtClean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-FR" dirty="0">
                <a:latin typeface="Roboto Light"/>
                <a:ea typeface="Roboto Light"/>
                <a:cs typeface="Roboto Light"/>
                <a:sym typeface="Roboto Light"/>
              </a:rPr>
              <a:t>Naoufel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dirty="0" err="1">
                <a:latin typeface="Roboto Light"/>
                <a:ea typeface="Roboto Light"/>
                <a:cs typeface="Roboto Light"/>
                <a:sym typeface="Roboto Light"/>
              </a:rPr>
              <a:t>Mechiche</a:t>
            </a:r>
            <a:r>
              <a:rPr lang="fr-FR" dirty="0">
                <a:latin typeface="Roboto Light"/>
                <a:ea typeface="Roboto Light"/>
                <a:cs typeface="Roboto Light"/>
                <a:sym typeface="Roboto Light"/>
              </a:rPr>
              <a:t> Yassine</a:t>
            </a:r>
          </a:p>
        </p:txBody>
      </p:sp>
      <p:sp>
        <p:nvSpPr>
          <p:cNvPr id="18" name="Shape 93">
            <a:extLst>
              <a:ext uri="{FF2B5EF4-FFF2-40B4-BE49-F238E27FC236}">
                <a16:creationId xmlns="" xmlns:a16="http://schemas.microsoft.com/office/drawing/2014/main" id="{0E5734AE-A90B-4928-A21F-B8CA2C3D6E96}"/>
              </a:ext>
            </a:extLst>
          </p:cNvPr>
          <p:cNvSpPr txBox="1"/>
          <p:nvPr/>
        </p:nvSpPr>
        <p:spPr>
          <a:xfrm>
            <a:off x="4394817" y="3114310"/>
            <a:ext cx="3288577" cy="6578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dirty="0" smtClean="0">
                <a:latin typeface="Roboto Light"/>
                <a:ea typeface="Roboto Light"/>
                <a:cs typeface="Roboto Light"/>
                <a:sym typeface="Roboto Light"/>
              </a:rPr>
              <a:t>Encadré </a:t>
            </a:r>
            <a:r>
              <a:rPr lang="fr-FR" dirty="0">
                <a:latin typeface="Roboto Light"/>
                <a:ea typeface="Roboto Light"/>
                <a:cs typeface="Roboto Light"/>
                <a:sym typeface="Roboto Light"/>
              </a:rPr>
              <a:t>par 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dirty="0" smtClean="0">
                <a:latin typeface="Roboto Light"/>
                <a:ea typeface="Roboto Light"/>
                <a:cs typeface="Roboto Light"/>
                <a:sym typeface="Roboto Light"/>
              </a:rPr>
              <a:t>Mme. Sabrine </a:t>
            </a:r>
            <a:r>
              <a:rPr lang="fr-FR" dirty="0" err="1" smtClean="0">
                <a:latin typeface="Roboto Light"/>
                <a:ea typeface="Roboto Light"/>
                <a:cs typeface="Roboto Light"/>
                <a:sym typeface="Roboto Light"/>
              </a:rPr>
              <a:t>Laffet</a:t>
            </a:r>
            <a:r>
              <a:rPr lang="fr-FR" dirty="0" smtClean="0">
                <a:latin typeface="Roboto Light"/>
                <a:ea typeface="Roboto Light"/>
                <a:cs typeface="Roboto Light"/>
                <a:sym typeface="Roboto Light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dirty="0" smtClean="0">
                <a:latin typeface="Roboto Light"/>
                <a:ea typeface="Roboto Light"/>
                <a:cs typeface="Roboto Light"/>
                <a:sym typeface="Roboto Light"/>
              </a:rPr>
              <a:t>M. Tarek Ben Younes</a:t>
            </a:r>
            <a:endParaRPr lang="fr-FR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" name="Picture 2" descr="Please login ...">
            <a:extLst>
              <a:ext uri="{FF2B5EF4-FFF2-40B4-BE49-F238E27FC236}">
                <a16:creationId xmlns="" xmlns:a16="http://schemas.microsoft.com/office/drawing/2014/main" id="{94DFD118-C808-4501-8973-0034FD0B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8" y="260884"/>
            <a:ext cx="1848791" cy="73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5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69619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3200" dirty="0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Swift</a:t>
            </a:r>
            <a:endParaRPr lang="fr-FR" sz="32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615674" y="9524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615674" y="3470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10</a:t>
            </a:fld>
            <a:endParaRPr lang="en-US" sz="1800" dirty="0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4376267" y="1140884"/>
            <a:ext cx="7701433" cy="262815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Controller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4" name="AutoShape 42"/>
          <p:cNvSpPr>
            <a:spLocks noChangeArrowheads="1"/>
          </p:cNvSpPr>
          <p:nvPr/>
        </p:nvSpPr>
        <p:spPr bwMode="auto">
          <a:xfrm>
            <a:off x="828020" y="3947019"/>
            <a:ext cx="8359403" cy="261376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Object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Nodes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/>
        </p:nvGraphicFramePr>
        <p:xfrm>
          <a:off x="668668" y="1611957"/>
          <a:ext cx="3230880" cy="1255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Machines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Controller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</a:t>
                      </a:r>
                      <a:r>
                        <a:rPr lang="fr-FR" sz="1100" dirty="0" err="1">
                          <a:effectLst/>
                        </a:rPr>
                        <a:t>cores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638288" y="1515371"/>
            <a:ext cx="647156" cy="3793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4463104" y="2492877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4463104" y="2911346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4470436" y="1983066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4553461" y="3338144"/>
            <a:ext cx="1912492" cy="2624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4"/>
          <p:cNvSpPr>
            <a:spLocks noChangeArrowheads="1"/>
          </p:cNvSpPr>
          <p:nvPr/>
        </p:nvSpPr>
        <p:spPr bwMode="auto">
          <a:xfrm>
            <a:off x="8179870" y="1692613"/>
            <a:ext cx="1949888" cy="1193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https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://opendev.org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5" name="Rectangle 48"/>
          <p:cNvSpPr>
            <a:spLocks noChangeArrowheads="1"/>
          </p:cNvSpPr>
          <p:nvPr/>
        </p:nvSpPr>
        <p:spPr bwMode="auto">
          <a:xfrm>
            <a:off x="8606160" y="1998529"/>
            <a:ext cx="1361983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proxy-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959648" y="5315524"/>
            <a:ext cx="1458904" cy="8795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/>
              <a:t>rsync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48"/>
          <p:cNvSpPr>
            <a:spLocks noChangeArrowheads="1"/>
          </p:cNvSpPr>
          <p:nvPr/>
        </p:nvSpPr>
        <p:spPr bwMode="auto">
          <a:xfrm>
            <a:off x="1242948" y="5625520"/>
            <a:ext cx="969640" cy="4758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rsyncd.conf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10395508" y="1433560"/>
            <a:ext cx="1332794" cy="13502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10740652" y="1764533"/>
            <a:ext cx="746350" cy="288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2514600" y="5139977"/>
            <a:ext cx="2123688" cy="825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60 GB/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Disk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2634188" y="5494874"/>
            <a:ext cx="881449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1161690" y="4810951"/>
            <a:ext cx="717910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xfsprogs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6240941" y="1692613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-proxy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268413" y="2313369"/>
            <a:ext cx="1326187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swiftclient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54"/>
          <p:cNvSpPr>
            <a:spLocks noChangeArrowheads="1"/>
          </p:cNvSpPr>
          <p:nvPr/>
        </p:nvSpPr>
        <p:spPr bwMode="auto">
          <a:xfrm>
            <a:off x="6420813" y="2707069"/>
            <a:ext cx="1664399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keystoneclient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4"/>
          <p:cNvSpPr>
            <a:spLocks noChangeArrowheads="1"/>
          </p:cNvSpPr>
          <p:nvPr/>
        </p:nvSpPr>
        <p:spPr bwMode="auto">
          <a:xfrm>
            <a:off x="6535113" y="3316669"/>
            <a:ext cx="1962257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keystonemiddleware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3576251" y="5502909"/>
            <a:ext cx="881449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sdc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4"/>
          <p:cNvSpPr>
            <a:spLocks noChangeArrowheads="1"/>
          </p:cNvSpPr>
          <p:nvPr/>
        </p:nvSpPr>
        <p:spPr bwMode="auto">
          <a:xfrm>
            <a:off x="1037848" y="4122464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openstack-swift-account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4"/>
          <p:cNvSpPr>
            <a:spLocks noChangeArrowheads="1"/>
          </p:cNvSpPr>
          <p:nvPr/>
        </p:nvSpPr>
        <p:spPr bwMode="auto">
          <a:xfrm>
            <a:off x="2673884" y="6131482"/>
            <a:ext cx="1820603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2364260" y="4528027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openstack-swift-object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4784909" y="4630832"/>
            <a:ext cx="2141828" cy="17064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https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://opendev.org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5267126" y="5037413"/>
            <a:ext cx="1436216" cy="3672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account-server.conf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5152825" y="5443813"/>
            <a:ext cx="1638059" cy="3672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container-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279826" y="5862913"/>
            <a:ext cx="1436216" cy="3672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object-server.conf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48"/>
          <p:cNvSpPr>
            <a:spLocks noChangeArrowheads="1"/>
          </p:cNvSpPr>
          <p:nvPr/>
        </p:nvSpPr>
        <p:spPr bwMode="auto">
          <a:xfrm>
            <a:off x="10791452" y="2412233"/>
            <a:ext cx="797150" cy="295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48"/>
          <p:cNvSpPr>
            <a:spLocks noChangeArrowheads="1"/>
          </p:cNvSpPr>
          <p:nvPr/>
        </p:nvSpPr>
        <p:spPr bwMode="auto">
          <a:xfrm>
            <a:off x="10778752" y="2094733"/>
            <a:ext cx="746350" cy="288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eur droit avec flèche 3"/>
          <p:cNvCxnSpPr>
            <a:endCxn id="34" idx="3"/>
          </p:cNvCxnSpPr>
          <p:nvPr/>
        </p:nvCxnSpPr>
        <p:spPr>
          <a:xfrm flipH="1">
            <a:off x="9187423" y="2794702"/>
            <a:ext cx="1528863" cy="24592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Rectangle 48"/>
          <p:cNvSpPr>
            <a:spLocks noChangeArrowheads="1"/>
          </p:cNvSpPr>
          <p:nvPr/>
        </p:nvSpPr>
        <p:spPr bwMode="auto">
          <a:xfrm>
            <a:off x="9836555" y="4089271"/>
            <a:ext cx="746350" cy="28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48"/>
          <p:cNvSpPr>
            <a:spLocks noChangeArrowheads="1"/>
          </p:cNvSpPr>
          <p:nvPr/>
        </p:nvSpPr>
        <p:spPr bwMode="auto">
          <a:xfrm>
            <a:off x="8593460" y="2443029"/>
            <a:ext cx="1361983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wift.conf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 flipH="1">
            <a:off x="8910960" y="2601191"/>
            <a:ext cx="810205" cy="14334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48"/>
          <p:cNvSpPr>
            <a:spLocks noChangeArrowheads="1"/>
          </p:cNvSpPr>
          <p:nvPr/>
        </p:nvSpPr>
        <p:spPr bwMode="auto">
          <a:xfrm>
            <a:off x="9274451" y="3214178"/>
            <a:ext cx="746350" cy="28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136613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6600" dirty="0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DEMO</a:t>
            </a:r>
            <a:endParaRPr lang="fr-FR" sz="66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906033" y="44195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906033" y="30902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11</a:t>
            </a:fld>
            <a:endParaRPr lang="en-US" sz="1800" dirty="0"/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1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51">
            <a:extLst>
              <a:ext uri="{FF2B5EF4-FFF2-40B4-BE49-F238E27FC236}">
                <a16:creationId xmlns="" xmlns:a16="http://schemas.microsoft.com/office/drawing/2014/main" id="{271CA7B0-3F4D-4FA4-960A-082EB39926E1}"/>
              </a:ext>
            </a:extLst>
          </p:cNvPr>
          <p:cNvSpPr txBox="1"/>
          <p:nvPr/>
        </p:nvSpPr>
        <p:spPr>
          <a:xfrm>
            <a:off x="2791876" y="1551132"/>
            <a:ext cx="615104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4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Merci  pour votre attention</a:t>
            </a:r>
          </a:p>
        </p:txBody>
      </p:sp>
      <p:pic>
        <p:nvPicPr>
          <p:cNvPr id="11" name="Shape 752">
            <a:extLst>
              <a:ext uri="{FF2B5EF4-FFF2-40B4-BE49-F238E27FC236}">
                <a16:creationId xmlns="" xmlns:a16="http://schemas.microsoft.com/office/drawing/2014/main" id="{9ADADF8B-F425-4E84-BE63-80C157051F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66807" y="2860390"/>
            <a:ext cx="2601185" cy="26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753">
            <a:extLst>
              <a:ext uri="{FF2B5EF4-FFF2-40B4-BE49-F238E27FC236}">
                <a16:creationId xmlns="" xmlns:a16="http://schemas.microsoft.com/office/drawing/2014/main" id="{E592EAB3-E6F5-4D2D-9BAC-D707DDD87F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0700" y="1321416"/>
            <a:ext cx="1200150" cy="1109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9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69619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3200" dirty="0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Initiation</a:t>
            </a:r>
            <a:endParaRPr lang="fr-FR" sz="32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615674" y="9524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615674" y="3470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2</a:t>
            </a:fld>
            <a:endParaRPr lang="en-US" sz="1800" dirty="0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4396435" y="1156442"/>
            <a:ext cx="3933825" cy="24193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Controller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2" name="AutoShape 44"/>
          <p:cNvSpPr>
            <a:spLocks noChangeArrowheads="1"/>
          </p:cNvSpPr>
          <p:nvPr/>
        </p:nvSpPr>
        <p:spPr bwMode="auto">
          <a:xfrm>
            <a:off x="7706373" y="3620242"/>
            <a:ext cx="3070225" cy="30702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Object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Nodes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3" name="AutoShape 46"/>
          <p:cNvSpPr>
            <a:spLocks noChangeArrowheads="1"/>
          </p:cNvSpPr>
          <p:nvPr/>
        </p:nvSpPr>
        <p:spPr bwMode="auto">
          <a:xfrm>
            <a:off x="4255148" y="3680567"/>
            <a:ext cx="3089275" cy="30099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Block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4" name="AutoShape 42"/>
          <p:cNvSpPr>
            <a:spLocks noChangeArrowheads="1"/>
          </p:cNvSpPr>
          <p:nvPr/>
        </p:nvSpPr>
        <p:spPr bwMode="auto">
          <a:xfrm>
            <a:off x="872185" y="3680567"/>
            <a:ext cx="2906713" cy="30099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Compute</a:t>
            </a: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Nodes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48"/>
          <p:cNvSpPr>
            <a:spLocks noChangeArrowheads="1"/>
          </p:cNvSpPr>
          <p:nvPr/>
        </p:nvSpPr>
        <p:spPr bwMode="auto">
          <a:xfrm>
            <a:off x="4774255" y="1559853"/>
            <a:ext cx="677868" cy="47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chrony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59"/>
          <p:cNvSpPr>
            <a:spLocks noChangeArrowheads="1"/>
          </p:cNvSpPr>
          <p:nvPr/>
        </p:nvSpPr>
        <p:spPr bwMode="auto">
          <a:xfrm>
            <a:off x="921397" y="4866430"/>
            <a:ext cx="638176" cy="504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chrony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4387938" y="4489912"/>
            <a:ext cx="685800" cy="638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chrony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7786683" y="4285405"/>
            <a:ext cx="711200" cy="5261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chrony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61"/>
          <p:cNvSpPr>
            <a:spLocks noChangeArrowheads="1"/>
          </p:cNvSpPr>
          <p:nvPr/>
        </p:nvSpPr>
        <p:spPr bwMode="auto">
          <a:xfrm>
            <a:off x="8565491" y="4325749"/>
            <a:ext cx="2130425" cy="2571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centos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-release-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-train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5130981" y="4315104"/>
            <a:ext cx="2119313" cy="266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centos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-release-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-train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1505412" y="4449573"/>
            <a:ext cx="2147887" cy="36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centos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-release-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-train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60"/>
          <p:cNvSpPr>
            <a:spLocks noChangeArrowheads="1"/>
          </p:cNvSpPr>
          <p:nvPr/>
        </p:nvSpPr>
        <p:spPr bwMode="auto">
          <a:xfrm>
            <a:off x="5523560" y="1613642"/>
            <a:ext cx="2182813" cy="3298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centos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-release-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-train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5796611" y="2062575"/>
            <a:ext cx="1706848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openstackclient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8852548" y="4725798"/>
            <a:ext cx="1716840" cy="323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openstackclient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5225110" y="4972887"/>
            <a:ext cx="1673231" cy="2513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openstackclient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1623073" y="4999781"/>
            <a:ext cx="1644562" cy="352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openstackclient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9181160" y="5237906"/>
            <a:ext cx="1388228" cy="2888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openstack-selinux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6"/>
          <p:cNvSpPr>
            <a:spLocks noChangeArrowheads="1"/>
          </p:cNvSpPr>
          <p:nvPr/>
        </p:nvSpPr>
        <p:spPr bwMode="auto">
          <a:xfrm>
            <a:off x="5331473" y="5599855"/>
            <a:ext cx="1365162" cy="27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openstack-selinux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1823098" y="5599855"/>
            <a:ext cx="1310067" cy="27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openstack-selinux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5914084" y="2511510"/>
            <a:ext cx="1333501" cy="245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openstack-selinux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63"/>
          <p:cNvSpPr>
            <a:spLocks noChangeArrowheads="1"/>
          </p:cNvSpPr>
          <p:nvPr/>
        </p:nvSpPr>
        <p:spPr bwMode="auto">
          <a:xfrm>
            <a:off x="4740923" y="2164691"/>
            <a:ext cx="711200" cy="333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4740923" y="2593316"/>
            <a:ext cx="933736" cy="347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memcached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4740923" y="3045753"/>
            <a:ext cx="484187" cy="2728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34024"/>
              </p:ext>
            </p:extLst>
          </p:nvPr>
        </p:nvGraphicFramePr>
        <p:xfrm>
          <a:off x="668668" y="1611957"/>
          <a:ext cx="323088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Machines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Controller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</a:t>
                      </a:r>
                      <a:r>
                        <a:rPr lang="fr-FR" sz="1100" dirty="0" err="1">
                          <a:effectLst/>
                        </a:rPr>
                        <a:t>cores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7" name="Rectangle 63"/>
          <p:cNvSpPr>
            <a:spLocks noChangeArrowheads="1"/>
          </p:cNvSpPr>
          <p:nvPr/>
        </p:nvSpPr>
        <p:spPr bwMode="auto">
          <a:xfrm>
            <a:off x="5879899" y="2964365"/>
            <a:ext cx="816735" cy="3251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69619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3200" dirty="0" err="1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Keystone</a:t>
            </a:r>
            <a:endParaRPr lang="fr-FR" sz="32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615674" y="9524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615674" y="3470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3</a:t>
            </a:fld>
            <a:endParaRPr lang="en-US" sz="1800" dirty="0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4396435" y="1385040"/>
            <a:ext cx="5971247" cy="497541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Controller 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5" name="Rectangle 48"/>
          <p:cNvSpPr>
            <a:spLocks noChangeArrowheads="1"/>
          </p:cNvSpPr>
          <p:nvPr/>
        </p:nvSpPr>
        <p:spPr bwMode="auto">
          <a:xfrm>
            <a:off x="5431561" y="2728324"/>
            <a:ext cx="790913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keystone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60"/>
          <p:cNvSpPr>
            <a:spLocks noChangeArrowheads="1"/>
          </p:cNvSpPr>
          <p:nvPr/>
        </p:nvSpPr>
        <p:spPr bwMode="auto">
          <a:xfrm>
            <a:off x="5523560" y="3644139"/>
            <a:ext cx="1509251" cy="3298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openstack-keystone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5431561" y="4313406"/>
            <a:ext cx="550401" cy="33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7463277" y="4162625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/>
        </p:nvGraphicFramePr>
        <p:xfrm>
          <a:off x="668668" y="1611957"/>
          <a:ext cx="3230880" cy="1255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Machines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Controller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</a:t>
                      </a:r>
                      <a:r>
                        <a:rPr lang="fr-FR" sz="1100" dirty="0" err="1">
                          <a:effectLst/>
                        </a:rPr>
                        <a:t>cores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7" name="Rectangle 63"/>
          <p:cNvSpPr>
            <a:spLocks noChangeArrowheads="1"/>
          </p:cNvSpPr>
          <p:nvPr/>
        </p:nvSpPr>
        <p:spPr bwMode="auto">
          <a:xfrm>
            <a:off x="5247887" y="2328170"/>
            <a:ext cx="1233595" cy="93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797978" y="4916058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5914084" y="5378204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7582830" y="2663793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7845436" y="4820300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issue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582830" y="3565087"/>
            <a:ext cx="902264" cy="3298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mod_wsgi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69619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3200" dirty="0" err="1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Glance</a:t>
            </a:r>
            <a:endParaRPr lang="fr-FR" sz="32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615674" y="9524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615674" y="3470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4</a:t>
            </a:fld>
            <a:endParaRPr lang="en-US" sz="1800" dirty="0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4396435" y="1385040"/>
            <a:ext cx="5971247" cy="497541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Controller 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5" name="Rectangle 48"/>
          <p:cNvSpPr>
            <a:spLocks noChangeArrowheads="1"/>
          </p:cNvSpPr>
          <p:nvPr/>
        </p:nvSpPr>
        <p:spPr bwMode="auto">
          <a:xfrm>
            <a:off x="5431561" y="2728324"/>
            <a:ext cx="790913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glance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/>
        </p:nvGraphicFramePr>
        <p:xfrm>
          <a:off x="668668" y="1611957"/>
          <a:ext cx="3230880" cy="1255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Machines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Controller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</a:t>
                      </a:r>
                      <a:r>
                        <a:rPr lang="fr-FR" sz="1100" dirty="0" err="1">
                          <a:effectLst/>
                        </a:rPr>
                        <a:t>cores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7" name="Rectangle 63"/>
          <p:cNvSpPr>
            <a:spLocks noChangeArrowheads="1"/>
          </p:cNvSpPr>
          <p:nvPr/>
        </p:nvSpPr>
        <p:spPr bwMode="auto">
          <a:xfrm>
            <a:off x="5247887" y="2328170"/>
            <a:ext cx="1233595" cy="93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6628985" y="4180325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4725498" y="4500849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4840526" y="3650081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4"/>
          <p:cNvSpPr>
            <a:spLocks noChangeArrowheads="1"/>
          </p:cNvSpPr>
          <p:nvPr/>
        </p:nvSpPr>
        <p:spPr bwMode="auto">
          <a:xfrm>
            <a:off x="7881448" y="2953035"/>
            <a:ext cx="1912492" cy="2624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8110436" y="4814048"/>
            <a:ext cx="1683504" cy="99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openstack-glance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8269941" y="5309391"/>
            <a:ext cx="1142999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glance-api.conf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6726108" y="5019701"/>
            <a:ext cx="976054" cy="99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6885614" y="5515044"/>
            <a:ext cx="664742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Cirros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54"/>
          <p:cNvSpPr>
            <a:spLocks noChangeArrowheads="1"/>
          </p:cNvSpPr>
          <p:nvPr/>
        </p:nvSpPr>
        <p:spPr bwMode="auto">
          <a:xfrm>
            <a:off x="4771803" y="5453788"/>
            <a:ext cx="1450671" cy="3587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glance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image-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7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69619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3200" dirty="0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Placement</a:t>
            </a:r>
            <a:endParaRPr lang="fr-FR" sz="32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615674" y="9524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615674" y="3470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5</a:t>
            </a:fld>
            <a:endParaRPr lang="en-US" sz="1800" dirty="0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4396435" y="1385040"/>
            <a:ext cx="5971247" cy="497541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Controller 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5" name="Rectangle 48"/>
          <p:cNvSpPr>
            <a:spLocks noChangeArrowheads="1"/>
          </p:cNvSpPr>
          <p:nvPr/>
        </p:nvSpPr>
        <p:spPr bwMode="auto">
          <a:xfrm>
            <a:off x="5431561" y="2728324"/>
            <a:ext cx="864464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/>
        </p:nvGraphicFramePr>
        <p:xfrm>
          <a:off x="668668" y="1611957"/>
          <a:ext cx="3230880" cy="1255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Machines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Controller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</a:t>
                      </a:r>
                      <a:r>
                        <a:rPr lang="fr-FR" sz="1100" dirty="0" err="1">
                          <a:effectLst/>
                        </a:rPr>
                        <a:t>cores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7" name="Rectangle 63"/>
          <p:cNvSpPr>
            <a:spLocks noChangeArrowheads="1"/>
          </p:cNvSpPr>
          <p:nvPr/>
        </p:nvSpPr>
        <p:spPr bwMode="auto">
          <a:xfrm>
            <a:off x="5247887" y="2328170"/>
            <a:ext cx="1233595" cy="93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6628985" y="4180325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4725498" y="4500849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4840526" y="3650081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4"/>
          <p:cNvSpPr>
            <a:spLocks noChangeArrowheads="1"/>
          </p:cNvSpPr>
          <p:nvPr/>
        </p:nvSpPr>
        <p:spPr bwMode="auto">
          <a:xfrm>
            <a:off x="7881448" y="2953035"/>
            <a:ext cx="1912492" cy="2624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8110435" y="4814048"/>
            <a:ext cx="1805089" cy="99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-placement-api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8269941" y="5309391"/>
            <a:ext cx="1142999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placement.conf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6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69619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3200" dirty="0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Horizon</a:t>
            </a:r>
            <a:endParaRPr lang="fr-FR" sz="32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615674" y="9524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615674" y="3470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6</a:t>
            </a:fld>
            <a:endParaRPr lang="en-US" sz="1800" dirty="0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4307535" y="1263876"/>
            <a:ext cx="5971247" cy="497541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Controller 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/>
        </p:nvGraphicFramePr>
        <p:xfrm>
          <a:off x="668668" y="1611957"/>
          <a:ext cx="3230880" cy="1255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Machines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Controller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</a:t>
                      </a:r>
                      <a:r>
                        <a:rPr lang="fr-FR" sz="1100" dirty="0" err="1">
                          <a:effectLst/>
                        </a:rPr>
                        <a:t>cores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5760935" y="2477248"/>
            <a:ext cx="3522765" cy="26408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openstack-dashboard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6146800" y="2997200"/>
            <a:ext cx="2794000" cy="19557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6375400" y="3429000"/>
            <a:ext cx="2235200" cy="12318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openstack-dashboard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6731000" y="4102100"/>
            <a:ext cx="1054100" cy="406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local_settings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7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69619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3200" dirty="0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Nova</a:t>
            </a:r>
            <a:endParaRPr lang="fr-FR" sz="32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615674" y="9524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615674" y="3470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7</a:t>
            </a:fld>
            <a:endParaRPr lang="en-US" sz="1800" dirty="0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4396435" y="1156442"/>
            <a:ext cx="6436665" cy="262815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Controller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4" name="AutoShape 42"/>
          <p:cNvSpPr>
            <a:spLocks noChangeArrowheads="1"/>
          </p:cNvSpPr>
          <p:nvPr/>
        </p:nvSpPr>
        <p:spPr bwMode="auto">
          <a:xfrm>
            <a:off x="872185" y="4076699"/>
            <a:ext cx="6455715" cy="261376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Compute</a:t>
            </a: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Nodes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/>
        </p:nvGraphicFramePr>
        <p:xfrm>
          <a:off x="668668" y="1611957"/>
          <a:ext cx="3230880" cy="1255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Machines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Controller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</a:t>
                      </a:r>
                      <a:r>
                        <a:rPr lang="fr-FR" sz="1100" dirty="0" err="1">
                          <a:effectLst/>
                        </a:rPr>
                        <a:t>cores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5431561" y="1915524"/>
            <a:ext cx="864464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5247887" y="1515370"/>
            <a:ext cx="1233595" cy="93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6657495" y="1915524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4612521" y="3177696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6194025" y="2570792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6450423" y="3252233"/>
            <a:ext cx="1912492" cy="2624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4"/>
          <p:cNvSpPr>
            <a:spLocks noChangeArrowheads="1"/>
          </p:cNvSpPr>
          <p:nvPr/>
        </p:nvSpPr>
        <p:spPr bwMode="auto">
          <a:xfrm>
            <a:off x="8535470" y="1574800"/>
            <a:ext cx="2033773" cy="19936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-nova-api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-nova-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conductor</a:t>
            </a:r>
            <a:endParaRPr lang="fr-FR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-nova-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novncproxy</a:t>
            </a:r>
            <a:endParaRPr lang="fr-FR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-nova-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48"/>
          <p:cNvSpPr>
            <a:spLocks noChangeArrowheads="1"/>
          </p:cNvSpPr>
          <p:nvPr/>
        </p:nvSpPr>
        <p:spPr bwMode="auto">
          <a:xfrm>
            <a:off x="8923660" y="3065329"/>
            <a:ext cx="1142999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1156770" y="4692014"/>
            <a:ext cx="3720030" cy="18609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-nova-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48"/>
          <p:cNvSpPr>
            <a:spLocks noChangeArrowheads="1"/>
          </p:cNvSpPr>
          <p:nvPr/>
        </p:nvSpPr>
        <p:spPr bwMode="auto">
          <a:xfrm>
            <a:off x="1544960" y="5194301"/>
            <a:ext cx="2277740" cy="12378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48"/>
          <p:cNvSpPr>
            <a:spLocks noChangeArrowheads="1"/>
          </p:cNvSpPr>
          <p:nvPr/>
        </p:nvSpPr>
        <p:spPr bwMode="auto">
          <a:xfrm>
            <a:off x="1760860" y="5520977"/>
            <a:ext cx="1477640" cy="825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48"/>
          <p:cNvSpPr>
            <a:spLocks noChangeArrowheads="1"/>
          </p:cNvSpPr>
          <p:nvPr/>
        </p:nvSpPr>
        <p:spPr bwMode="auto">
          <a:xfrm>
            <a:off x="1917736" y="5875874"/>
            <a:ext cx="591037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qemu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48"/>
          <p:cNvSpPr>
            <a:spLocks noChangeArrowheads="1"/>
          </p:cNvSpPr>
          <p:nvPr/>
        </p:nvSpPr>
        <p:spPr bwMode="auto">
          <a:xfrm>
            <a:off x="2615674" y="5875874"/>
            <a:ext cx="489275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kvm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3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69619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3200" dirty="0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Neutron</a:t>
            </a:r>
            <a:endParaRPr lang="fr-FR" sz="32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615674" y="9524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615674" y="3470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8</a:t>
            </a:fld>
            <a:endParaRPr lang="en-US" sz="1800" dirty="0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4396435" y="1156442"/>
            <a:ext cx="6436665" cy="262815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Controller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4" name="AutoShape 42"/>
          <p:cNvSpPr>
            <a:spLocks noChangeArrowheads="1"/>
          </p:cNvSpPr>
          <p:nvPr/>
        </p:nvSpPr>
        <p:spPr bwMode="auto">
          <a:xfrm>
            <a:off x="872185" y="4076699"/>
            <a:ext cx="6455715" cy="261376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Compute</a:t>
            </a: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Nodes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/>
        </p:nvGraphicFramePr>
        <p:xfrm>
          <a:off x="668668" y="1611957"/>
          <a:ext cx="3230880" cy="1255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Machines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Controller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</a:t>
                      </a:r>
                      <a:r>
                        <a:rPr lang="fr-FR" sz="1100" dirty="0" err="1">
                          <a:effectLst/>
                        </a:rPr>
                        <a:t>cores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5431561" y="1915524"/>
            <a:ext cx="864464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neutron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5247887" y="1515370"/>
            <a:ext cx="1233595" cy="93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6657495" y="1915524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4612521" y="3177696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6194025" y="2570792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6450423" y="3252233"/>
            <a:ext cx="1912492" cy="2624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4"/>
          <p:cNvSpPr>
            <a:spLocks noChangeArrowheads="1"/>
          </p:cNvSpPr>
          <p:nvPr/>
        </p:nvSpPr>
        <p:spPr bwMode="auto">
          <a:xfrm>
            <a:off x="8535470" y="1574800"/>
            <a:ext cx="2141828" cy="19936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-neutron </a:t>
            </a:r>
            <a:endParaRPr lang="fr-FR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openstack-neutron-ml2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-neutron-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linuxbridge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ebtables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48"/>
          <p:cNvSpPr>
            <a:spLocks noChangeArrowheads="1"/>
          </p:cNvSpPr>
          <p:nvPr/>
        </p:nvSpPr>
        <p:spPr bwMode="auto">
          <a:xfrm>
            <a:off x="8923660" y="3065329"/>
            <a:ext cx="1142999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neutron.conf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1156770" y="5041900"/>
            <a:ext cx="3008830" cy="15110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-neutron-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linuxbridge</a:t>
            </a:r>
            <a:endParaRPr lang="fr-FR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ebtables</a:t>
            </a:r>
            <a:endParaRPr lang="fr-FR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ipset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48"/>
          <p:cNvSpPr>
            <a:spLocks noChangeArrowheads="1"/>
          </p:cNvSpPr>
          <p:nvPr/>
        </p:nvSpPr>
        <p:spPr bwMode="auto">
          <a:xfrm>
            <a:off x="1544960" y="5956299"/>
            <a:ext cx="969640" cy="4758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neutron.conf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77">
            <a:extLst>
              <a:ext uri="{FF2B5EF4-FFF2-40B4-BE49-F238E27FC236}">
                <a16:creationId xmlns="" xmlns:a16="http://schemas.microsoft.com/office/drawing/2014/main" id="{30B369DA-66FE-43F1-AF4F-B4B77C7CDBB4}"/>
              </a:ext>
            </a:extLst>
          </p:cNvPr>
          <p:cNvSpPr txBox="1"/>
          <p:nvPr/>
        </p:nvSpPr>
        <p:spPr>
          <a:xfrm>
            <a:off x="1357312" y="369619"/>
            <a:ext cx="1001070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3200" dirty="0" err="1" smtClean="0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Cinder</a:t>
            </a:r>
            <a:endParaRPr lang="fr-FR" sz="3200" dirty="0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="" xmlns:a16="http://schemas.microsoft.com/office/drawing/2014/main" id="{5B12249C-6BD7-417D-9C91-F494067F7502}"/>
              </a:ext>
            </a:extLst>
          </p:cNvPr>
          <p:cNvCxnSpPr/>
          <p:nvPr/>
        </p:nvCxnSpPr>
        <p:spPr>
          <a:xfrm>
            <a:off x="2615674" y="952437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C0DB336A-25F4-48C2-9DF9-69688906A3BE}"/>
              </a:ext>
            </a:extLst>
          </p:cNvPr>
          <p:cNvCxnSpPr/>
          <p:nvPr/>
        </p:nvCxnSpPr>
        <p:spPr>
          <a:xfrm>
            <a:off x="2615674" y="347085"/>
            <a:ext cx="691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">
            <a:extLst>
              <a:ext uri="{FF2B5EF4-FFF2-40B4-BE49-F238E27FC236}">
                <a16:creationId xmlns="" xmlns:a16="http://schemas.microsoft.com/office/drawing/2014/main" id="{BDA09CE6-D7A4-425D-ABA0-DA8AB14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76" y="0"/>
            <a:ext cx="412130" cy="584774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fld id="{D57F1E4F-1CFF-5643-939E-217C01CDF565}" type="slidenum">
              <a:rPr lang="en-US" sz="1800" smtClean="0"/>
              <a:pPr algn="ctr"/>
              <a:t>9</a:t>
            </a:fld>
            <a:endParaRPr lang="en-US" sz="1800" dirty="0"/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auto">
          <a:xfrm>
            <a:off x="4396435" y="1156442"/>
            <a:ext cx="6436665" cy="262815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Controller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34" name="AutoShape 42"/>
          <p:cNvSpPr>
            <a:spLocks noChangeArrowheads="1"/>
          </p:cNvSpPr>
          <p:nvPr/>
        </p:nvSpPr>
        <p:spPr bwMode="auto">
          <a:xfrm>
            <a:off x="872185" y="4076699"/>
            <a:ext cx="6455715" cy="261376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buSzPct val="25000"/>
            </a:pPr>
            <a:r>
              <a:rPr lang="fr-FR" sz="1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Block </a:t>
            </a:r>
            <a:r>
              <a:rPr lang="fr-FR" sz="1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Node</a:t>
            </a:r>
            <a:endParaRPr lang="fr-FR" sz="1400" b="1" dirty="0">
              <a:solidFill>
                <a:srgbClr val="FFC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1411935" y="12003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fr-FR" b="1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/>
        </p:nvGraphicFramePr>
        <p:xfrm>
          <a:off x="668668" y="1611957"/>
          <a:ext cx="3230880" cy="1255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Machines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CPU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Controller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Compute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cores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CentOS 7.9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 GB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</a:t>
                      </a:r>
                      <a:r>
                        <a:rPr lang="fr-FR" sz="1100" dirty="0" err="1">
                          <a:effectLst/>
                        </a:rPr>
                        <a:t>cores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847361" y="1915524"/>
            <a:ext cx="864464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cinder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638287" y="1515370"/>
            <a:ext cx="1233595" cy="93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6136795" y="1915524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4612521" y="3177696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6194025" y="2570792"/>
            <a:ext cx="168350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6450423" y="3252233"/>
            <a:ext cx="1912492" cy="2624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4"/>
          <p:cNvSpPr>
            <a:spLocks noChangeArrowheads="1"/>
          </p:cNvSpPr>
          <p:nvPr/>
        </p:nvSpPr>
        <p:spPr bwMode="auto">
          <a:xfrm>
            <a:off x="8535470" y="2704998"/>
            <a:ext cx="2141828" cy="863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openstack-cinder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5" name="Rectangle 48"/>
          <p:cNvSpPr>
            <a:spLocks noChangeArrowheads="1"/>
          </p:cNvSpPr>
          <p:nvPr/>
        </p:nvSpPr>
        <p:spPr bwMode="auto">
          <a:xfrm>
            <a:off x="8923660" y="3065329"/>
            <a:ext cx="1142999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cinder.conf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1156770" y="5041900"/>
            <a:ext cx="1458904" cy="15110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openstack-cinder</a:t>
            </a:r>
            <a:endParaRPr lang="fr-FR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targetcli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keystone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48"/>
          <p:cNvSpPr>
            <a:spLocks noChangeArrowheads="1"/>
          </p:cNvSpPr>
          <p:nvPr/>
        </p:nvSpPr>
        <p:spPr bwMode="auto">
          <a:xfrm>
            <a:off x="1544960" y="5956299"/>
            <a:ext cx="969640" cy="4758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cinder.conf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8085212" y="1701800"/>
            <a:ext cx="2592086" cy="8823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ova.conf</a:t>
            </a:r>
            <a:endParaRPr lang="fr-FR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8923660" y="1816100"/>
            <a:ext cx="1696408" cy="65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cinder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os_region_name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RegionOne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3709470" y="4692014"/>
            <a:ext cx="3135830" cy="18609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4061570" y="5041900"/>
            <a:ext cx="2277740" cy="13744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pvcreate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4313560" y="5520977"/>
            <a:ext cx="1477640" cy="825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60 GB</a:t>
            </a:r>
            <a:r>
              <a:rPr lang="fr-FR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4470436" y="5875874"/>
            <a:ext cx="881449" cy="3823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1161690" y="4264851"/>
            <a:ext cx="500490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lvm2 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1104900" y="4653375"/>
            <a:ext cx="2094814" cy="31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fr-FR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-mapper-persistent-data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7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eb3848ad-00b3-4702-a719-a6c72d48dbef" Revision="1" Stencil="System.MyShapes" StencilVersion="1.0"/>
</Control>
</file>

<file path=customXml/item2.xml><?xml version="1.0" encoding="utf-8"?>
<Control xmlns="http://schemas.microsoft.com/VisualStudio/2011/storyboarding/control">
  <Id Name="eb3848ad-00b3-4702-a719-a6c72d48dbef" Revision="1" Stencil="System.MyShapes" StencilVersion="1.0"/>
</Control>
</file>

<file path=customXml/itemProps1.xml><?xml version="1.0" encoding="utf-8"?>
<ds:datastoreItem xmlns:ds="http://schemas.openxmlformats.org/officeDocument/2006/customXml" ds:itemID="{D2B1CA57-5A70-4C7C-83B0-EBE476559CE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D5FD6B9-562F-4A4C-9DD5-2FDCD9E192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1135</TotalTime>
  <Words>767</Words>
  <Application>Microsoft Office PowerPoint</Application>
  <PresentationFormat>Grand écran</PresentationFormat>
  <Paragraphs>445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Roboto Light</vt:lpstr>
      <vt:lpstr>Times New Roman</vt:lpstr>
      <vt:lpstr>Wingdings</vt:lpstr>
      <vt:lpstr>Profondeur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Idée du Projet de fin d’étude pour</dc:title>
  <dc:creator>YASSINE</dc:creator>
  <cp:lastModifiedBy>NAOUFEL</cp:lastModifiedBy>
  <cp:revision>383</cp:revision>
  <dcterms:created xsi:type="dcterms:W3CDTF">2017-12-08T14:31:19Z</dcterms:created>
  <dcterms:modified xsi:type="dcterms:W3CDTF">2021-07-27T18:08:29Z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