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960" r:id="rId3"/>
    <p:sldId id="957" r:id="rId4"/>
    <p:sldId id="945" r:id="rId5"/>
    <p:sldId id="962" r:id="rId6"/>
    <p:sldId id="961" r:id="rId7"/>
    <p:sldId id="278" r:id="rId8"/>
    <p:sldId id="951" r:id="rId9"/>
    <p:sldId id="953" r:id="rId10"/>
    <p:sldId id="9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4BEA0-918A-4002-B390-15D09D2A5164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9312-5363-4DB1-8D1A-830AEA7EC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32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ECF3B-5BFE-4A0D-AE1B-144B718A5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4BF7D3-2643-49D0-8ED6-51E2AB1A8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F973C7-9A59-4590-86B4-BD115146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2F9-EDDF-4D08-97FF-4F6E8F792F7F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97443C-199B-4CCE-B355-6D52D664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0EAB0-2A74-4B96-8C66-90DB2051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3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B925-08B7-4F9F-AA43-D863A11C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B545FE-009D-4B6C-983F-FF78AB1B5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3093AA-5F3A-4167-8C5C-EEEE6C74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8F22-FAAA-46FA-A3B1-8A530A7BCF51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DDDC6B-B8F5-43F1-A57E-0B25D1B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5E400C-EFBC-431B-9B90-C63481E3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4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3F7AEC-BB46-4B18-A81A-0413EC0C3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9B4E9B-F694-4DC3-A685-73A828FC5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256DB0-3736-498F-B792-5DD6673C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6CB1-15C6-4489-9656-F4397F32DD9F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ABF49-218C-40DA-9D33-A91D9D06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7E36B-BE35-4CED-957D-F0E2CDE9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0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617793-3FFA-402F-860A-4B79395C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90D06B-6D5B-45A4-A21B-93D7DFC50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C0ECA8-0CF5-4C2C-9CEF-C165F48F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B283-4B2F-438B-A95D-C5BA8C1986AD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57D1EC-A8FA-4694-9782-5F4B6650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45230B-B15C-4D59-AC21-186DAA45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54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9C39-E080-406F-8C58-F34C2750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36F52-91F7-4132-931A-994AC3994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17BDD0-551F-474D-97DE-E3B748A3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CC5B-CEDC-4AF3-9D2C-D3654B56E672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6A00FA-9017-41C0-97FB-4513C090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39785B-3ECB-4204-9069-A8472193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96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A48FC-D577-4F8F-8991-E680D1E0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6CEF10-F6DF-4CBC-BE30-ADCEB7A97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C56DA3-F36C-4586-8A82-F6B9E58B5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C5AD96-BA15-4D90-8883-55C78BDC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6899-733F-44B8-A790-844E8B0DD031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F8C8CC-D461-44BC-83D0-3D54BA6F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9B9580-519A-4FFB-9166-7F7AE6F6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21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0D47CF-31D5-4301-8335-7E2632E7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5F8E66-A1D5-413C-89F5-3B0704837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3AF694-A456-405E-8E6D-F2846C8E9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AC4C50-6B0C-4F97-8A2C-9CC2D71AC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AC34C1-EA6C-4EA5-A9B3-88A3B10EC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301DF4-E064-4714-8471-19BB4384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6191-DE52-43A8-8EE6-62A6A7559647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5E3350-A215-4295-BED7-49111489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EDC2FB-BFFD-4EE3-886D-C13E6CC8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68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CC4EE-57A0-412B-86A3-0B7BBBF4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E387DD-C87F-4FC3-87DD-D2B17AA9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8E37-2FE8-4B91-9DF5-8779342C8849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7069AD-759E-4BEA-AD7D-545AB2CE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837761-D8D3-4E6E-B565-8C95D4C7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39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976D63-D9FD-4D1C-A895-696F265F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A469-0450-4CC6-85CF-566416C37C3B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915C65-22EE-42C2-8934-1F9144B3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112517-5B63-44AB-898A-64602C15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10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E4D5A8-5A15-4236-AE6F-76EFAEE5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CB9FAB-EDB1-4721-B8AE-AA23DBF89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1879B7-C98B-46FA-A6E4-549E44088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DC34D-C2BD-4DE5-A977-9A895182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F08-2D74-416D-AFED-FE3A8F268C1D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6BE2E4-2704-44A3-AE41-2F261A70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35868-CBAB-4826-99DF-1B3304AA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30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2F370-D53D-485B-9E4B-A380021F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35FA81-F5AE-4791-A572-C2D06D444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7ECF46-DE07-4AA1-8A88-CE0731B3D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AEB380-6FC9-40A4-A043-A55154C2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641D-04C4-4669-BFD4-ADBB10D59A72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931B6C-D5E4-4DB4-A355-0CF3E3F6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84B2DB-ACA9-475F-A28F-1D86E999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7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4856F6-B463-4154-8E35-E0338CF6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3B652D-71A1-4C17-BBD0-A3BC91E30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17B85-DE9F-4AF5-96A8-69746146A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5D80-6839-4749-A8BA-1F631EFB09A7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FE6E5-7636-4BCC-BF86-A79492558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0CCBA4-E514-487C-933B-365356C9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4CDEA-3025-466B-A005-05AC802BD7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55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F988C-A0D7-4A94-82C2-CDBE7186E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8896"/>
            <a:ext cx="9144000" cy="2387600"/>
          </a:xfrm>
        </p:spPr>
        <p:txBody>
          <a:bodyPr anchor="ctr">
            <a:normAutofit/>
          </a:bodyPr>
          <a:lstStyle/>
          <a:p>
            <a:r>
              <a:rPr lang="ja-JP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＿＿＿＿＿プロジェクト</a:t>
            </a:r>
            <a:br>
              <a:rPr lang="en-US" altLang="ja-JP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状況報告</a:t>
            </a:r>
            <a:r>
              <a:rPr lang="en-US" altLang="ja-JP" sz="4800" b="1" dirty="0">
                <a:latin typeface="Arial" panose="020B0604020202020204" pitchFamily="34" charset="0"/>
                <a:cs typeface="Arial" panose="020B0604020202020204" pitchFamily="34" charset="0"/>
              </a:rPr>
              <a:t>(11</a:t>
            </a:r>
            <a:r>
              <a:rPr lang="ja-JP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月度</a:t>
            </a:r>
            <a:r>
              <a:rPr lang="en-US" altLang="ja-JP" sz="4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4F2BEB-BEDE-4C7A-9432-2D86AA1F7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267" y="4724400"/>
            <a:ext cx="9144000" cy="922867"/>
          </a:xfrm>
        </p:spPr>
        <p:txBody>
          <a:bodyPr/>
          <a:lstStyle/>
          <a:p>
            <a:r>
              <a:rPr kumimoji="1" lang="en-US" altLang="ja-JP" dirty="0"/>
              <a:t>2020/12/1</a:t>
            </a:r>
            <a:endParaRPr lang="en-US" altLang="ja-JP" dirty="0"/>
          </a:p>
          <a:p>
            <a:r>
              <a:rPr lang="ja-JP" altLang="en-US" dirty="0"/>
              <a:t>松尾 直泰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934269-D7F0-4A06-B6DD-0A87F31F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302AC8-1A41-4DA0-9629-A51467B7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6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3DE69-904C-436D-A02B-3721CF3F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4" y="177576"/>
            <a:ext cx="10515600" cy="433945"/>
          </a:xfrm>
        </p:spPr>
        <p:txBody>
          <a:bodyPr>
            <a:noAutofit/>
          </a:bodyPr>
          <a:lstStyle/>
          <a:p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4  </a:t>
            </a:r>
            <a:r>
              <a:rPr lang="ja-JP" altLang="en-US" sz="2800">
                <a:latin typeface="Meiryo UI" panose="020B0604030504040204" pitchFamily="50" charset="-128"/>
                <a:ea typeface="Meiryo UI" panose="020B0604030504040204" pitchFamily="50" charset="-128"/>
              </a:rPr>
              <a:t>連絡事項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016E5F-70CF-4A84-940E-A39BC5F0DE7A}"/>
              </a:ext>
            </a:extLst>
          </p:cNvPr>
          <p:cNvSpPr txBox="1"/>
          <p:nvPr/>
        </p:nvSpPr>
        <p:spPr>
          <a:xfrm>
            <a:off x="550333" y="736600"/>
            <a:ext cx="113487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b="0" i="0" dirty="0">
                <a:solidFill>
                  <a:srgbClr val="1D1C1D"/>
                </a:solidFill>
                <a:effectLst/>
                <a:latin typeface="Slack-Lato"/>
              </a:rPr>
              <a:t>Ｘｘｘｘ</a:t>
            </a:r>
            <a:endParaRPr lang="en-US" altLang="ja-JP" sz="2400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>
                <a:solidFill>
                  <a:srgbClr val="1D1C1D"/>
                </a:solidFill>
                <a:latin typeface="Slack-Lato"/>
              </a:rPr>
              <a:t>Ｘｘｘｘ</a:t>
            </a:r>
            <a:endParaRPr lang="en-US" altLang="ja-JP" sz="2400" dirty="0">
              <a:solidFill>
                <a:srgbClr val="1D1C1D"/>
              </a:solidFill>
              <a:latin typeface="Slack-Lat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>
                <a:solidFill>
                  <a:srgbClr val="1D1C1D"/>
                </a:solidFill>
                <a:latin typeface="Slack-Lato"/>
              </a:rPr>
              <a:t>Ｘｘｘｘ</a:t>
            </a:r>
            <a:endParaRPr lang="en-US" altLang="ja-JP" sz="2400" dirty="0">
              <a:solidFill>
                <a:srgbClr val="1D1C1D"/>
              </a:solidFill>
              <a:latin typeface="Slack-Lato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1FE4B8-8F5A-46CB-ACE7-E8AAA8EB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02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3DE69-904C-436D-A02B-3721CF3F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4" y="177576"/>
            <a:ext cx="10515600" cy="433945"/>
          </a:xfrm>
        </p:spPr>
        <p:txBody>
          <a:bodyPr>
            <a:no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本日の位置づけ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12191B-CE2D-4435-AC04-6A870275CB8E}"/>
              </a:ext>
            </a:extLst>
          </p:cNvPr>
          <p:cNvSpPr txBox="1"/>
          <p:nvPr/>
        </p:nvSpPr>
        <p:spPr>
          <a:xfrm>
            <a:off x="550332" y="736600"/>
            <a:ext cx="11641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0" i="0" dirty="0">
                <a:solidFill>
                  <a:srgbClr val="1D1C1D"/>
                </a:solidFill>
                <a:effectLst/>
                <a:latin typeface="Slack-Lato"/>
              </a:rPr>
              <a:t>本日は、時間を頂き、ありがとうございます。</a:t>
            </a:r>
            <a:endParaRPr lang="en-US" altLang="ja-JP" sz="2400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altLang="ja-JP" sz="2400" b="0" i="0" dirty="0">
                <a:solidFill>
                  <a:srgbClr val="1D1C1D"/>
                </a:solidFill>
                <a:effectLst/>
                <a:latin typeface="Slack-Lato"/>
              </a:rPr>
              <a:t>10</a:t>
            </a:r>
            <a:r>
              <a:rPr lang="ja-JP" altLang="en-US" sz="2400" b="0" i="0" dirty="0">
                <a:solidFill>
                  <a:srgbClr val="1D1C1D"/>
                </a:solidFill>
                <a:effectLst/>
                <a:latin typeface="Slack-Lato"/>
              </a:rPr>
              <a:t>月からプロジェクトに参画し、</a:t>
            </a:r>
            <a:r>
              <a:rPr lang="en-US" altLang="ja-JP" sz="2400" b="0" i="0" dirty="0">
                <a:solidFill>
                  <a:srgbClr val="1D1C1D"/>
                </a:solidFill>
                <a:effectLst/>
                <a:latin typeface="Slack-Lato"/>
              </a:rPr>
              <a:t>2</a:t>
            </a:r>
            <a:r>
              <a:rPr lang="ja-JP" altLang="en-US" sz="2400" b="0" i="0" dirty="0">
                <a:solidFill>
                  <a:srgbClr val="1D1C1D"/>
                </a:solidFill>
                <a:effectLst/>
                <a:latin typeface="Slack-Lato"/>
              </a:rPr>
              <a:t>カ月経過致しました。</a:t>
            </a:r>
            <a:endParaRPr lang="en-US" altLang="ja-JP" sz="2400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ja-JP" altLang="en-US" sz="2400" dirty="0">
                <a:solidFill>
                  <a:srgbClr val="1D1C1D"/>
                </a:solidFill>
                <a:latin typeface="Slack-Lato"/>
              </a:rPr>
              <a:t>現在の</a:t>
            </a:r>
            <a:r>
              <a:rPr lang="en-US" altLang="ja-JP" sz="2400" dirty="0">
                <a:solidFill>
                  <a:srgbClr val="1D1C1D"/>
                </a:solidFill>
                <a:latin typeface="Slack-Lato"/>
              </a:rPr>
              <a:t>PJ</a:t>
            </a:r>
            <a:r>
              <a:rPr lang="ja-JP" altLang="en-US" sz="2400" dirty="0">
                <a:solidFill>
                  <a:srgbClr val="1D1C1D"/>
                </a:solidFill>
                <a:latin typeface="Slack-Lato"/>
              </a:rPr>
              <a:t>遂行</a:t>
            </a:r>
            <a:r>
              <a:rPr lang="ja-JP" altLang="en-US" sz="2400" b="0" i="0" dirty="0">
                <a:solidFill>
                  <a:srgbClr val="1D1C1D"/>
                </a:solidFill>
                <a:effectLst/>
                <a:latin typeface="Slack-Lato"/>
              </a:rPr>
              <a:t>状況を把握いただきたく、</a:t>
            </a:r>
            <a:r>
              <a:rPr lang="ja-JP" altLang="en-US" sz="2400" dirty="0">
                <a:solidFill>
                  <a:srgbClr val="1D1C1D"/>
                </a:solidFill>
                <a:latin typeface="Slack-Lato"/>
              </a:rPr>
              <a:t>ご報告させていきます。</a:t>
            </a:r>
            <a:endParaRPr lang="en-US" altLang="ja-JP" sz="2400" b="0" i="0" dirty="0">
              <a:solidFill>
                <a:srgbClr val="1D1C1D"/>
              </a:solidFill>
              <a:effectLst/>
              <a:latin typeface="Slack-Lato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B53FB9-91EA-4738-A516-234E076A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9734B6-BE1B-4452-A0B0-FE52653E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28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3DE69-904C-436D-A02B-3721CF3F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4" y="177576"/>
            <a:ext cx="10515600" cy="433945"/>
          </a:xfrm>
        </p:spPr>
        <p:txBody>
          <a:bodyPr>
            <a:noAutofit/>
          </a:bodyPr>
          <a:lstStyle/>
          <a:p>
            <a:r>
              <a:rPr kumimoji="1" lang="ja-JP" altLang="en-US" sz="2800" dirty="0"/>
              <a:t>アジェンダ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12191B-CE2D-4435-AC04-6A870275CB8E}"/>
              </a:ext>
            </a:extLst>
          </p:cNvPr>
          <p:cNvSpPr txBox="1"/>
          <p:nvPr/>
        </p:nvSpPr>
        <p:spPr>
          <a:xfrm>
            <a:off x="550332" y="736600"/>
            <a:ext cx="116416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>
                <a:solidFill>
                  <a:srgbClr val="1D1C1D"/>
                </a:solidFill>
                <a:latin typeface="Slack-Lato"/>
              </a:rPr>
              <a:t>PJ</a:t>
            </a:r>
            <a:r>
              <a:rPr lang="ja-JP" altLang="en-US" sz="3200" dirty="0">
                <a:solidFill>
                  <a:srgbClr val="1D1C1D"/>
                </a:solidFill>
                <a:latin typeface="Slack-Lato"/>
              </a:rPr>
              <a:t>トピックス</a:t>
            </a:r>
            <a:endParaRPr lang="en-US" altLang="ja-JP" sz="3200" dirty="0">
              <a:solidFill>
                <a:srgbClr val="1D1C1D"/>
              </a:solidFill>
              <a:latin typeface="Slack-Lat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3200" b="0" i="0" dirty="0">
                <a:solidFill>
                  <a:srgbClr val="1D1C1D"/>
                </a:solidFill>
                <a:effectLst/>
                <a:latin typeface="Slack-Lato"/>
              </a:rPr>
              <a:t>PJ</a:t>
            </a:r>
            <a:r>
              <a:rPr lang="ja-JP" altLang="en-US" sz="3200" b="0" i="0" dirty="0">
                <a:solidFill>
                  <a:srgbClr val="1D1C1D"/>
                </a:solidFill>
                <a:effectLst/>
                <a:latin typeface="Slack-Lato"/>
              </a:rPr>
              <a:t>遂行状況</a:t>
            </a:r>
            <a:endParaRPr lang="en-US" altLang="ja-JP" sz="3200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>
                <a:solidFill>
                  <a:srgbClr val="1D1C1D"/>
                </a:solidFill>
                <a:latin typeface="Slack-Lato"/>
              </a:rPr>
              <a:t>今後の計画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0" i="0" dirty="0">
                <a:solidFill>
                  <a:srgbClr val="1D1C1D"/>
                </a:solidFill>
                <a:effectLst/>
                <a:latin typeface="Slack-Lato"/>
              </a:rPr>
              <a:t>相談事項</a:t>
            </a:r>
            <a:endParaRPr lang="en-US" altLang="ja-JP" sz="3200" b="0" i="0" dirty="0">
              <a:solidFill>
                <a:srgbClr val="1D1C1D"/>
              </a:solidFill>
              <a:effectLst/>
              <a:latin typeface="Slack-Lato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ED9CDF-D65F-4D69-B271-37E608D9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9844F77-4867-4FB6-A1CB-E216675E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72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3DE69-904C-436D-A02B-3721CF3F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4" y="177576"/>
            <a:ext cx="10515600" cy="433945"/>
          </a:xfrm>
        </p:spPr>
        <p:txBody>
          <a:bodyPr>
            <a:noAutofit/>
          </a:bodyPr>
          <a:lstStyle/>
          <a:p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1  PJ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トピックス 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(1/2)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12191B-CE2D-4435-AC04-6A870275CB8E}"/>
              </a:ext>
            </a:extLst>
          </p:cNvPr>
          <p:cNvSpPr txBox="1"/>
          <p:nvPr/>
        </p:nvSpPr>
        <p:spPr>
          <a:xfrm>
            <a:off x="550332" y="736600"/>
            <a:ext cx="111252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成果：</a:t>
            </a: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ja-JP" altLang="en-US" sz="2400" dirty="0"/>
              <a:t>反省：</a:t>
            </a:r>
            <a:endParaRPr kumimoji="1" lang="en-US" altLang="ja-JP" sz="2400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F5C33-C268-4D1D-BB19-9FF50B0A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6794B7-FF49-441C-81B9-5CEC1E85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521AC459-BE72-43EE-9B2E-BBE2346E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2889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3DE69-904C-436D-A02B-3721CF3F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4" y="177576"/>
            <a:ext cx="10515600" cy="433945"/>
          </a:xfrm>
        </p:spPr>
        <p:txBody>
          <a:bodyPr>
            <a:noAutofit/>
          </a:bodyPr>
          <a:lstStyle/>
          <a:p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1  PJ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トピックス 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(2/2) 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08A669-9C0D-4A00-BB75-20CBF6E68CB5}"/>
              </a:ext>
            </a:extLst>
          </p:cNvPr>
          <p:cNvSpPr txBox="1"/>
          <p:nvPr/>
        </p:nvSpPr>
        <p:spPr>
          <a:xfrm>
            <a:off x="474133" y="880044"/>
            <a:ext cx="105240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■</a:t>
            </a:r>
            <a:r>
              <a:rPr kumimoji="1" lang="ja-JP" altLang="en-US" sz="1800" dirty="0"/>
              <a:t>品質：</a:t>
            </a:r>
            <a:endParaRPr kumimoji="1" lang="en-US" altLang="ja-JP" sz="1800" dirty="0"/>
          </a:p>
          <a:p>
            <a:endParaRPr lang="en-US" altLang="ja-JP" dirty="0"/>
          </a:p>
          <a:p>
            <a:r>
              <a:rPr lang="ja-JP" altLang="en-US" dirty="0"/>
              <a:t>■コスト：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■納期：</a:t>
            </a:r>
            <a:endParaRPr lang="en-US" altLang="ja-JP" dirty="0"/>
          </a:p>
          <a:p>
            <a:endParaRPr kumimoji="1" lang="en-US" altLang="ja-JP" sz="1800" dirty="0"/>
          </a:p>
          <a:p>
            <a:endParaRPr kumimoji="1" lang="en-US" altLang="ja-JP" sz="18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182278-851A-4AD7-B217-658B5559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65C2C9-E58A-4671-9B7C-153C1EA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58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3DE69-904C-436D-A02B-3721CF3F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4" y="177576"/>
            <a:ext cx="10515600" cy="433945"/>
          </a:xfrm>
        </p:spPr>
        <p:txBody>
          <a:bodyPr>
            <a:no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 PJ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遂行状況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12191B-CE2D-4435-AC04-6A870275CB8E}"/>
              </a:ext>
            </a:extLst>
          </p:cNvPr>
          <p:cNvSpPr txBox="1"/>
          <p:nvPr/>
        </p:nvSpPr>
        <p:spPr>
          <a:xfrm>
            <a:off x="550333" y="736600"/>
            <a:ext cx="1156546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Ｘｘｘｘ</a:t>
            </a: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/>
              <a:t>Ｘｘｘｘｘｘ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0324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3DE69-904C-436D-A02B-3721CF3F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4" y="177576"/>
            <a:ext cx="10515600" cy="433945"/>
          </a:xfrm>
        </p:spPr>
        <p:txBody>
          <a:bodyPr>
            <a:no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今後の計画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(1/3)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マイルストーン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D21E8D-8D6D-4673-97D6-ECCA2D03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UNiSON DATA CONFIDENTIAL (</a:t>
            </a:r>
            <a:r>
              <a:rPr kumimoji="1" lang="ja-JP" altLang="en-US"/>
              <a:t>配布先限り）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D1879A-DCE0-45C2-9D33-0EDD5C21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50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3DE69-904C-436D-A02B-3721CF3F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4" y="177576"/>
            <a:ext cx="10515600" cy="433945"/>
          </a:xfrm>
        </p:spPr>
        <p:txBody>
          <a:bodyPr>
            <a:no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今後の計画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(2/3) 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体制</a:t>
            </a:r>
          </a:p>
        </p:txBody>
      </p:sp>
    </p:spTree>
    <p:extLst>
      <p:ext uri="{BB962C8B-B14F-4D97-AF65-F5344CB8AC3E}">
        <p14:creationId xmlns:p14="http://schemas.microsoft.com/office/powerpoint/2010/main" val="63021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3DE69-904C-436D-A02B-3721CF3F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4" y="177576"/>
            <a:ext cx="10515600" cy="433945"/>
          </a:xfrm>
        </p:spPr>
        <p:txBody>
          <a:bodyPr>
            <a:no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今後の計画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(3/3)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力点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016E5F-70CF-4A84-940E-A39BC5F0DE7A}"/>
              </a:ext>
            </a:extLst>
          </p:cNvPr>
          <p:cNvSpPr txBox="1"/>
          <p:nvPr/>
        </p:nvSpPr>
        <p:spPr>
          <a:xfrm>
            <a:off x="550333" y="736600"/>
            <a:ext cx="113487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b="0" i="0" dirty="0">
                <a:solidFill>
                  <a:srgbClr val="1D1C1D"/>
                </a:solidFill>
                <a:effectLst/>
                <a:latin typeface="Slack-Lato"/>
              </a:rPr>
              <a:t>Ｘｘｘｘ</a:t>
            </a:r>
            <a:endParaRPr lang="en-US" altLang="ja-JP" sz="2400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>
                <a:solidFill>
                  <a:srgbClr val="1D1C1D"/>
                </a:solidFill>
                <a:latin typeface="Slack-Lato"/>
              </a:rPr>
              <a:t>Ｘｘｘｘ</a:t>
            </a:r>
            <a:endParaRPr lang="en-US" altLang="ja-JP" sz="2400" dirty="0">
              <a:solidFill>
                <a:srgbClr val="1D1C1D"/>
              </a:solidFill>
              <a:latin typeface="Slack-Lat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sz="2400" dirty="0">
                <a:solidFill>
                  <a:srgbClr val="1D1C1D"/>
                </a:solidFill>
                <a:latin typeface="Slack-Lato"/>
              </a:rPr>
              <a:t>Ｘｘｘｘ</a:t>
            </a:r>
            <a:endParaRPr lang="en-US" altLang="ja-JP" sz="2400" dirty="0">
              <a:solidFill>
                <a:srgbClr val="1D1C1D"/>
              </a:solidFill>
              <a:latin typeface="Slack-Lato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1FE4B8-8F5A-46CB-ACE7-E8AAA8EB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CDEA-3025-466B-A005-05AC802BD73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27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178</Words>
  <Application>Microsoft Office PowerPoint</Application>
  <PresentationFormat>ワイド画面</PresentationFormat>
  <Paragraphs>48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Meiryo UI</vt:lpstr>
      <vt:lpstr>Slack-Lato</vt:lpstr>
      <vt:lpstr>游ゴシック</vt:lpstr>
      <vt:lpstr>游ゴシック Light</vt:lpstr>
      <vt:lpstr>Arial</vt:lpstr>
      <vt:lpstr>Wingdings</vt:lpstr>
      <vt:lpstr>Office テーマ</vt:lpstr>
      <vt:lpstr>＿＿＿＿＿プロジェクト 状況報告(11月度)</vt:lpstr>
      <vt:lpstr>本日の位置づけ</vt:lpstr>
      <vt:lpstr>アジェンダ</vt:lpstr>
      <vt:lpstr>1  PJトピックス (1/2)　</vt:lpstr>
      <vt:lpstr>1  PJトピックス (2/2) </vt:lpstr>
      <vt:lpstr>2  PJ遂行状況</vt:lpstr>
      <vt:lpstr>3  今後の計画(1/3) マイルストーン</vt:lpstr>
      <vt:lpstr>3  今後の計画(2/3) 体制</vt:lpstr>
      <vt:lpstr>3  今後の計画(3/3) 力点</vt:lpstr>
      <vt:lpstr>4  連絡事項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文例集11月の活動成果～ 12月からの活動について</dc:title>
  <dc:creator>Naoyasu</dc:creator>
  <cp:lastModifiedBy>Matsuo Naoyasu</cp:lastModifiedBy>
  <cp:revision>67</cp:revision>
  <dcterms:created xsi:type="dcterms:W3CDTF">2020-11-29T13:49:06Z</dcterms:created>
  <dcterms:modified xsi:type="dcterms:W3CDTF">2020-12-01T18:08:59Z</dcterms:modified>
</cp:coreProperties>
</file>