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9" r:id="rId5"/>
    <p:sldId id="261" r:id="rId6"/>
    <p:sldId id="263" r:id="rId7"/>
    <p:sldId id="264" r:id="rId8"/>
    <p:sldId id="265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F221-2A30-4F91-9F5C-701F590687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CAF9-6CE0-435B-B107-932F6AB41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SSD Detection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132A1-2E3A-45FE-A25F-A1EE2967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8909-3B16-46AE-9F91-7E92A037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From the MCP lid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1848-4D6A-4120-B0CF-3D745B29C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96ADE-8FB5-4651-B9FF-7E788EE50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4" t="15865" r="35922" b="14830"/>
          <a:stretch/>
        </p:blipFill>
        <p:spPr>
          <a:xfrm>
            <a:off x="2351689" y="0"/>
            <a:ext cx="5202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5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110F-8C66-4555-AAAE-1741C39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From the SSD Holder Plate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5AF9-E9AA-4FBD-A15D-38F53702C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740B2-451E-4264-9E8B-BB5160721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4" t="15865" r="35832" b="14989"/>
          <a:stretch/>
        </p:blipFill>
        <p:spPr>
          <a:xfrm>
            <a:off x="2337794" y="0"/>
            <a:ext cx="5230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17FA-2A28-47C6-B781-15830551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From the Am Box Lid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B6FF-D90C-4EDB-9878-00163D59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25372-0D0A-4D26-B4CE-D462CCBA3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93" t="17140" r="36012" b="14670"/>
          <a:stretch/>
        </p:blipFill>
        <p:spPr>
          <a:xfrm>
            <a:off x="2325167" y="0"/>
            <a:ext cx="5255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F919-44D7-4034-8731-460D1365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5: From the Am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1C8C-11DE-42EF-AF00-2257A3718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3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A9A0D-0229-4DA6-A9BF-19676591D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5" t="16502" r="35833" b="14829"/>
          <a:stretch/>
        </p:blipFill>
        <p:spPr>
          <a:xfrm>
            <a:off x="2287767" y="0"/>
            <a:ext cx="5330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8111-26A5-4292-9465-D236067A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From the MCP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3500-53AE-403B-93C3-956FB6107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Corresponding to the beam produced at V</a:t>
            </a:r>
            <a:r>
              <a:rPr lang="en-US" baseline="-25000" dirty="0"/>
              <a:t>A</a:t>
            </a:r>
            <a:r>
              <a:rPr lang="en-US" dirty="0"/>
              <a:t> = 3000 V, V</a:t>
            </a:r>
            <a:r>
              <a:rPr lang="en-US" baseline="-25000" dirty="0"/>
              <a:t>C</a:t>
            </a:r>
            <a:r>
              <a:rPr lang="en-US" dirty="0"/>
              <a:t> = 2810 V</a:t>
            </a:r>
          </a:p>
        </p:txBody>
      </p:sp>
    </p:spTree>
    <p:extLst>
      <p:ext uri="{BB962C8B-B14F-4D97-AF65-F5344CB8AC3E}">
        <p14:creationId xmlns:p14="http://schemas.microsoft.com/office/powerpoint/2010/main" val="254877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03191C-A166-4977-8666-6F87C04CD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8" t="12676" r="28058" b="18457"/>
          <a:stretch/>
        </p:blipFill>
        <p:spPr>
          <a:xfrm>
            <a:off x="0" y="1395824"/>
            <a:ext cx="4953000" cy="4066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97ED71-092A-444E-933A-8521EEEB2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8" t="15706" r="42823" b="14829"/>
          <a:stretch/>
        </p:blipFill>
        <p:spPr>
          <a:xfrm>
            <a:off x="4953000" y="22835"/>
            <a:ext cx="4953000" cy="68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4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E2733-7892-4449-B274-86DF4EB07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8" t="12676" r="27475" b="18112"/>
          <a:stretch/>
        </p:blipFill>
        <p:spPr>
          <a:xfrm>
            <a:off x="0" y="1438866"/>
            <a:ext cx="4953000" cy="3980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85ED34-6054-43BC-B275-E3E897766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52" t="15865" r="36550" b="14285"/>
          <a:stretch/>
        </p:blipFill>
        <p:spPr>
          <a:xfrm>
            <a:off x="4953000" y="14679"/>
            <a:ext cx="4953000" cy="68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2273E-CA8F-44FB-A015-8AA16BAE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4" t="12676" r="27573" b="18630"/>
          <a:stretch/>
        </p:blipFill>
        <p:spPr>
          <a:xfrm>
            <a:off x="0" y="1457706"/>
            <a:ext cx="4953000" cy="3942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7D763D-CC0F-4C68-8AD3-82DFE7ACD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9" t="16660" r="36908" b="14623"/>
          <a:stretch/>
        </p:blipFill>
        <p:spPr>
          <a:xfrm>
            <a:off x="4953000" y="0"/>
            <a:ext cx="4897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B620B3-FC2A-4A78-AB42-05BBBA02B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9" t="12201" r="27589" b="16742"/>
          <a:stretch/>
        </p:blipFill>
        <p:spPr>
          <a:xfrm>
            <a:off x="0" y="1300832"/>
            <a:ext cx="4953000" cy="4256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B70073-1F17-4540-8A74-0958FF31E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58" t="15865" r="36460" b="14670"/>
          <a:stretch/>
        </p:blipFill>
        <p:spPr>
          <a:xfrm>
            <a:off x="4953000" y="0"/>
            <a:ext cx="4876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4E9008-01ED-4B06-8A9E-502D43E8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9" t="12679" r="27830" b="18653"/>
          <a:stretch/>
        </p:blipFill>
        <p:spPr>
          <a:xfrm>
            <a:off x="0" y="1349579"/>
            <a:ext cx="4953000" cy="4158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AFA3C-8633-4F17-9789-C6E54AB72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9" t="16502" r="36818" b="15148"/>
          <a:stretch/>
        </p:blipFill>
        <p:spPr>
          <a:xfrm>
            <a:off x="4953000" y="0"/>
            <a:ext cx="493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7FAE-70B9-4D60-99BC-F0A71A2B6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0" t="12679" r="27588" b="18494"/>
          <a:stretch/>
        </p:blipFill>
        <p:spPr>
          <a:xfrm>
            <a:off x="0" y="1367636"/>
            <a:ext cx="4953000" cy="4122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26731-62CF-4574-82BD-3FAD82AA1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10" t="16502" r="36549" b="15148"/>
          <a:stretch/>
        </p:blipFill>
        <p:spPr>
          <a:xfrm>
            <a:off x="4953000" y="45501"/>
            <a:ext cx="4953000" cy="67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53814-0291-419A-B8B8-C85C94DF2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" t="12679" r="13428" b="5589"/>
          <a:stretch/>
        </p:blipFill>
        <p:spPr>
          <a:xfrm>
            <a:off x="0" y="685060"/>
            <a:ext cx="9906000" cy="5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2829</TotalTime>
  <Words>58</Words>
  <Application>Microsoft Office PowerPoint</Application>
  <PresentationFormat>A4 Paper (210x297 mm)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SSD Detection Efficiency</vt:lpstr>
      <vt:lpstr>Case 1: From the MCP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2: From the MCP lid surface</vt:lpstr>
      <vt:lpstr>PowerPoint Presentation</vt:lpstr>
      <vt:lpstr>Case 3: From the SSD Holder Plate Surface</vt:lpstr>
      <vt:lpstr>PowerPoint Presentation</vt:lpstr>
      <vt:lpstr>Case 4: From the Am Box Lid Surface</vt:lpstr>
      <vt:lpstr>PowerPoint Presentation</vt:lpstr>
      <vt:lpstr>Case 5: From the Am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小澤　直也</dc:creator>
  <cp:lastModifiedBy>小澤　直也</cp:lastModifiedBy>
  <cp:revision>10</cp:revision>
  <dcterms:created xsi:type="dcterms:W3CDTF">2019-11-18T15:44:55Z</dcterms:created>
  <dcterms:modified xsi:type="dcterms:W3CDTF">2019-12-05T11:03:54Z</dcterms:modified>
</cp:coreProperties>
</file>