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9" r:id="rId5"/>
    <p:sldId id="261" r:id="rId6"/>
    <p:sldId id="263" r:id="rId7"/>
    <p:sldId id="264" r:id="rId8"/>
    <p:sldId id="265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F221-2A30-4F91-9F5C-701F5906871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4A7-2F41-489C-8414-F05DB910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CAF9-6CE0-435B-B107-932F6AB41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SSD Detection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132A1-2E3A-45FE-A25F-A1EE2967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8909-3B16-46AE-9F91-7E92A037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From the MCP lid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1848-4D6A-4120-B0CF-3D745B29C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1CFBFA-758C-4F91-A512-3E7C7254E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9" t="17457" r="36012" b="10050"/>
          <a:stretch/>
        </p:blipFill>
        <p:spPr>
          <a:xfrm>
            <a:off x="2360526" y="0"/>
            <a:ext cx="5184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5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110F-8C66-4555-AAAE-1741C39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From the SSD Holder Plate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5AF9-E9AA-4FBD-A15D-38F53702C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E2E55-AFFF-4F45-9B5A-E9F22D983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28" t="15388" r="35205" b="9412"/>
          <a:stretch/>
        </p:blipFill>
        <p:spPr>
          <a:xfrm>
            <a:off x="2410309" y="0"/>
            <a:ext cx="5085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3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17FA-2A28-47C6-B781-15830551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From the Am Box Lid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B6FF-D90C-4EDB-9878-00163D59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1E3F9-CF7E-4C5F-AF1D-3FA55E761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5" t="16024" r="35922" b="10528"/>
          <a:stretch/>
        </p:blipFill>
        <p:spPr>
          <a:xfrm>
            <a:off x="2468648" y="0"/>
            <a:ext cx="4968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5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F919-44D7-4034-8731-460D1365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5: From the Am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1C8C-11DE-42EF-AF00-2257A3718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3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A4E94-8823-4FA7-854E-E79E68F2A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7" t="15865" r="36191" b="9891"/>
          <a:stretch/>
        </p:blipFill>
        <p:spPr>
          <a:xfrm>
            <a:off x="2480588" y="0"/>
            <a:ext cx="494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8111-26A5-4292-9465-D236067A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From the MCP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3500-53AE-403B-93C3-956FB6107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Corresponding to the beam produced at V</a:t>
            </a:r>
            <a:r>
              <a:rPr lang="en-US" baseline="-25000" dirty="0"/>
              <a:t>A</a:t>
            </a:r>
            <a:r>
              <a:rPr lang="en-US" dirty="0"/>
              <a:t> = 3000 V, V</a:t>
            </a:r>
            <a:r>
              <a:rPr lang="en-US" baseline="-25000" dirty="0"/>
              <a:t>C</a:t>
            </a:r>
            <a:r>
              <a:rPr lang="en-US" dirty="0"/>
              <a:t> = 2810 V</a:t>
            </a:r>
          </a:p>
        </p:txBody>
      </p:sp>
    </p:spTree>
    <p:extLst>
      <p:ext uri="{BB962C8B-B14F-4D97-AF65-F5344CB8AC3E}">
        <p14:creationId xmlns:p14="http://schemas.microsoft.com/office/powerpoint/2010/main" val="254877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03191C-A166-4977-8666-6F87C04CD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8" t="12676" r="28058" b="18457"/>
          <a:stretch/>
        </p:blipFill>
        <p:spPr>
          <a:xfrm>
            <a:off x="0" y="1395824"/>
            <a:ext cx="4953000" cy="4066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BCE23-9C32-48E2-9382-80BE9E079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35" t="13512" r="36998" b="11006"/>
          <a:stretch/>
        </p:blipFill>
        <p:spPr>
          <a:xfrm>
            <a:off x="4953000" y="0"/>
            <a:ext cx="4646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4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E2733-7892-4449-B274-86DF4EB07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8" t="12676" r="27475" b="18112"/>
          <a:stretch/>
        </p:blipFill>
        <p:spPr>
          <a:xfrm>
            <a:off x="0" y="1438866"/>
            <a:ext cx="4953000" cy="3980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AA553E-7CFC-4A46-A76B-67EC38B2E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28" t="15865" r="37356" b="10846"/>
          <a:stretch/>
        </p:blipFill>
        <p:spPr>
          <a:xfrm>
            <a:off x="4953000" y="0"/>
            <a:ext cx="4860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2273E-CA8F-44FB-A015-8AA16BAE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4" t="12676" r="27573" b="18630"/>
          <a:stretch/>
        </p:blipFill>
        <p:spPr>
          <a:xfrm>
            <a:off x="0" y="1457706"/>
            <a:ext cx="4953000" cy="3942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4CA493-77B1-4279-AD71-1ADF243BD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7" t="15865" r="37804" b="10369"/>
          <a:stretch/>
        </p:blipFill>
        <p:spPr>
          <a:xfrm>
            <a:off x="4953000" y="0"/>
            <a:ext cx="472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B620B3-FC2A-4A78-AB42-05BBBA02B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9" t="12201" r="27589" b="16742"/>
          <a:stretch/>
        </p:blipFill>
        <p:spPr>
          <a:xfrm>
            <a:off x="0" y="1300832"/>
            <a:ext cx="4953000" cy="4256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CEA33-965B-4FF1-831B-33E9164A5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72" t="16821" r="36460" b="10528"/>
          <a:stretch/>
        </p:blipFill>
        <p:spPr>
          <a:xfrm>
            <a:off x="4953000" y="0"/>
            <a:ext cx="482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4E9008-01ED-4B06-8A9E-502D43E8D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9" t="12679" r="27830" b="18653"/>
          <a:stretch/>
        </p:blipFill>
        <p:spPr>
          <a:xfrm>
            <a:off x="0" y="1349579"/>
            <a:ext cx="4953000" cy="4158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57FD0-3703-44E3-AC7C-C17D93FF3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5" t="16502" r="36728" b="10368"/>
          <a:stretch/>
        </p:blipFill>
        <p:spPr>
          <a:xfrm>
            <a:off x="4953000" y="0"/>
            <a:ext cx="4796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B7FAE-70B9-4D60-99BC-F0A71A2B6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0" t="12679" r="27588" b="18494"/>
          <a:stretch/>
        </p:blipFill>
        <p:spPr>
          <a:xfrm>
            <a:off x="0" y="1367636"/>
            <a:ext cx="4953000" cy="4122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2F3995-1E4A-4363-9691-3980102DA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82" t="15865" r="36281" b="10147"/>
          <a:stretch/>
        </p:blipFill>
        <p:spPr>
          <a:xfrm>
            <a:off x="4953000" y="0"/>
            <a:ext cx="478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6325A4-3184-4DDD-8B1E-69F3CC16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" t="12679" r="13876" b="5111"/>
          <a:stretch/>
        </p:blipFill>
        <p:spPr>
          <a:xfrm>
            <a:off x="0" y="635833"/>
            <a:ext cx="9906000" cy="55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58</Words>
  <Application>Microsoft Office PowerPoint</Application>
  <PresentationFormat>A4 Paper (210x297 mm)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SSD Detection Efficiency</vt:lpstr>
      <vt:lpstr>Case 1: From the MCP surface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2: From the MCP lid surface</vt:lpstr>
      <vt:lpstr>PowerPoint Presentation</vt:lpstr>
      <vt:lpstr>Case 3: From the SSD Holder Plate Surface</vt:lpstr>
      <vt:lpstr>PowerPoint Presentation</vt:lpstr>
      <vt:lpstr>Case 4: From the Am Box Lid Surface</vt:lpstr>
      <vt:lpstr>PowerPoint Presentation</vt:lpstr>
      <vt:lpstr>Case 5: From the Am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小澤　直也</dc:creator>
  <cp:lastModifiedBy>小澤　直也</cp:lastModifiedBy>
  <cp:revision>7</cp:revision>
  <dcterms:created xsi:type="dcterms:W3CDTF">2019-11-18T15:44:55Z</dcterms:created>
  <dcterms:modified xsi:type="dcterms:W3CDTF">2019-11-25T01:35:20Z</dcterms:modified>
</cp:coreProperties>
</file>