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25B79-039B-47DD-AB37-1DC702F91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093CF8-5B1B-4737-9310-CFD0A5DD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703A8-2EF0-460F-A537-D7BEE3DE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42EC5-0767-49BB-BA86-A8C3E82A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549EF-B854-4AA6-941C-BB7C6A0F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85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246FC-C655-4298-9A07-CE7CB902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8A8915-02CC-42E0-9FA7-6060CBCE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7F1D1C-1AEE-4CA2-966D-91E18B23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FBE104-A18E-4F46-BE00-0D3D62DE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15519E-7F0B-4830-9147-505D5FF0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5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43C765-F68D-4CEF-8A13-8C766625D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4247E2-0940-46E9-AFA0-F71DC76AD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3F9F79-08D7-434E-93B2-876F6118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4BB25C-15A8-4657-A2E8-7579FDEB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5C514F-4A8E-4F91-A54B-1BE2C31F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77548-8A31-40C1-B9EF-72ECCE5A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CDCFCC-DF07-4731-AD0C-0DB6FBFD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7BAB50-D0E6-428C-B1C4-70E585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92B6CC-DF98-4527-A83A-CF27B61C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CE6C6B-97DB-45E7-B2E2-5A00172B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72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F2D94-FFF7-48B2-A552-CEF1635E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BD1E3-F0F6-4017-9354-F867D874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74E2B4-A516-4AD8-8CCC-5EB7BC5D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52CC30-7C66-415F-B139-9C0DADBA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E6637-620F-497C-8FD8-2DFA95EC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45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3863B-ECF9-4F35-9AC4-E4033B9E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1FD88E-2873-453A-9666-C306697C4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E36744-B0A2-4C84-81CD-DB6AA2FD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98F88A-B524-4A58-A1BA-2DCB6751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7EEBAE-73C4-4FB1-9345-5BCE15B0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D1FA18-B6AC-47C8-B9AC-D5C374A8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4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14BB0-FA8B-4006-947D-CEEE21BE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2F7E27-0067-4FA8-BCC4-BACC57894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0E7A03-3667-4B00-B53C-44C6895D9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6C92A9-4DA2-47B5-BC35-0ACAF28FA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2FF13D-5A17-4FED-A3FF-7E8579EC8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3D185A-D781-4ABA-9705-BFB1CE07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81616B-8E43-424F-98B2-2A7021BE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042E2C-3F44-49C6-97A8-699AAB5A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4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80E5E1-CAEE-412E-830D-EFE6B394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EFBF5A-82FB-47E5-ACCD-5ADE4D0E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96A50C-927A-4CCE-87AA-703A5241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106443-A6D4-4841-8928-9E9C9B85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63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D564B6-A7AC-4826-99B6-635E9C91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9D428E-F1EB-477F-AFA7-9D151FDA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1DCFB7-2C3F-4105-995A-8EC6D515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8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7FC09-6797-410C-A044-12468088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A73CF4-2927-43D8-A2D4-C4449982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DEC413-2C1C-44E4-970B-E2A27C102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55FE2A-5E40-471C-9D41-C3EA6EF2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4387DA-746D-499A-A6DE-012FBBCB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FDF111-0184-419C-ABDD-18F87D4C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63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B8710-9772-420D-B5D9-54C271B9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A3CED4-2AA3-4385-88ED-C43806301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999600-3D5C-429F-B698-0E51BAD7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E80C91-1D49-4C30-B8AE-88070D12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7C058E-098D-4561-A677-8F73F516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5F3D9E-7AA1-4886-A334-702D4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1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250378-8251-4C57-BCB4-27D291D1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7EEB62-93C7-4CF0-83D8-92E706F6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2E349-A25F-4541-BD92-8CA0B5BA7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87DF5A-6993-41DD-AB6B-9B07A4565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4C1975-A9AB-479A-9E66-3BFCE077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51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A9A88-EFBE-4A2D-ACCC-662558D23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9F6F10-B7ED-4983-9041-03982FA6D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15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578F79-8226-44A5-B911-645ABF5ABD27}"/>
              </a:ext>
            </a:extLst>
          </p:cNvPr>
          <p:cNvSpPr txBox="1"/>
          <p:nvPr/>
        </p:nvSpPr>
        <p:spPr>
          <a:xfrm>
            <a:off x="3222857" y="3996592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kumimoji="1" lang="en-US" altLang="ja-JP" sz="4000" baseline="30000" dirty="0" err="1"/>
              <a:t>n</a:t>
            </a:r>
            <a:r>
              <a:rPr kumimoji="1" lang="en-US" altLang="ja-JP" sz="4400" dirty="0" err="1"/>
              <a:t>Ab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001ABF-4814-4DF0-B189-5F0CBC2BD4A4}"/>
              </a:ext>
            </a:extLst>
          </p:cNvPr>
          <p:cNvSpPr txBox="1"/>
          <p:nvPr/>
        </p:nvSpPr>
        <p:spPr>
          <a:xfrm>
            <a:off x="4753274" y="5381587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lang="en-US" altLang="ja-JP" sz="4400" baseline="30000" dirty="0" err="1"/>
              <a:t>n</a:t>
            </a:r>
            <a:r>
              <a:rPr kumimoji="1" lang="en-US" altLang="ja-JP" sz="4400" dirty="0" err="1"/>
              <a:t>B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A2239CC-BED1-4911-B72D-F15860346F2D}"/>
              </a:ext>
            </a:extLst>
          </p:cNvPr>
          <p:cNvCxnSpPr>
            <a:cxnSpLocks/>
          </p:cNvCxnSpPr>
          <p:nvPr/>
        </p:nvCxnSpPr>
        <p:spPr>
          <a:xfrm>
            <a:off x="4446871" y="5149516"/>
            <a:ext cx="625642" cy="519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EADE4C7-2E66-4ED5-8D85-140E6E0977AE}"/>
              </a:ext>
            </a:extLst>
          </p:cNvPr>
          <p:cNvCxnSpPr>
            <a:cxnSpLocks/>
          </p:cNvCxnSpPr>
          <p:nvPr/>
        </p:nvCxnSpPr>
        <p:spPr>
          <a:xfrm flipH="1">
            <a:off x="6283691" y="3955103"/>
            <a:ext cx="1559300" cy="1454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19C114-8EB1-409B-8A15-EDC2DB8297FE}"/>
              </a:ext>
            </a:extLst>
          </p:cNvPr>
          <p:cNvSpPr txBox="1"/>
          <p:nvPr/>
        </p:nvSpPr>
        <p:spPr>
          <a:xfrm>
            <a:off x="7267075" y="4503185"/>
            <a:ext cx="3753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α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6BE289-C0B8-4605-903C-0A9B784C1586}"/>
              </a:ext>
            </a:extLst>
          </p:cNvPr>
          <p:cNvSpPr txBox="1"/>
          <p:nvPr/>
        </p:nvSpPr>
        <p:spPr>
          <a:xfrm>
            <a:off x="3818821" y="5381587"/>
            <a:ext cx="10074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l-GR" altLang="ja-JP" sz="3600" dirty="0">
                <a:solidFill>
                  <a:schemeClr val="accent1"/>
                </a:solidFill>
              </a:rPr>
              <a:t>β</a:t>
            </a:r>
            <a:r>
              <a:rPr kumimoji="1" lang="en-US" altLang="ja-JP" sz="3600" dirty="0">
                <a:solidFill>
                  <a:schemeClr val="accent1"/>
                </a:solidFill>
              </a:rPr>
              <a:t>+</a:t>
            </a:r>
            <a:endParaRPr kumimoji="1" lang="ja-JP" altLang="en-US" sz="3600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70FC3FD-BE39-4274-B562-84DC304EC484}"/>
              </a:ext>
            </a:extLst>
          </p:cNvPr>
          <p:cNvSpPr txBox="1"/>
          <p:nvPr/>
        </p:nvSpPr>
        <p:spPr>
          <a:xfrm>
            <a:off x="7842990" y="2575530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kumimoji="1" lang="en-US" altLang="ja-JP" sz="4000" baseline="30000" dirty="0"/>
              <a:t>n+4</a:t>
            </a:r>
            <a:r>
              <a:rPr kumimoji="1" lang="en-US" altLang="ja-JP" sz="4400" dirty="0"/>
              <a:t>Aa</a:t>
            </a:r>
          </a:p>
          <a:p>
            <a:pPr algn="ctr"/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07F485-D583-4D9C-81A3-5333D2D87A1F}"/>
              </a:ext>
            </a:extLst>
          </p:cNvPr>
          <p:cNvSpPr txBox="1"/>
          <p:nvPr/>
        </p:nvSpPr>
        <p:spPr>
          <a:xfrm>
            <a:off x="7842990" y="4081112"/>
            <a:ext cx="98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(Aa)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(Aa)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7F70BF-73FF-4ECF-A307-2B2AB0833CEC}"/>
              </a:ext>
            </a:extLst>
          </p:cNvPr>
          <p:cNvSpPr txBox="1"/>
          <p:nvPr/>
        </p:nvSpPr>
        <p:spPr>
          <a:xfrm>
            <a:off x="2618071" y="5522054"/>
            <a:ext cx="136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1-b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(Ab)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(Ab)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6DBA73-845A-47CB-816F-5C3491E7222B}"/>
              </a:ext>
            </a:extLst>
          </p:cNvPr>
          <p:cNvSpPr txBox="1"/>
          <p:nvPr/>
        </p:nvSpPr>
        <p:spPr>
          <a:xfrm>
            <a:off x="6283691" y="631060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dirty="0"/>
              <a:t>τ</a:t>
            </a:r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/>
              <p:nvPr/>
            </p:nvSpPr>
            <p:spPr>
              <a:xfrm>
                <a:off x="0" y="747633"/>
                <a:ext cx="12187119" cy="813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7633"/>
                <a:ext cx="12187119" cy="813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34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001ABF-4814-4DF0-B189-5F0CBC2BD4A4}"/>
              </a:ext>
            </a:extLst>
          </p:cNvPr>
          <p:cNvSpPr txBox="1"/>
          <p:nvPr/>
        </p:nvSpPr>
        <p:spPr>
          <a:xfrm>
            <a:off x="5330791" y="1644701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lang="en-US" altLang="ja-JP" sz="4400" baseline="30000" dirty="0" err="1"/>
              <a:t>n</a:t>
            </a:r>
            <a:r>
              <a:rPr kumimoji="1" lang="en-US" altLang="ja-JP" sz="4400" dirty="0" err="1"/>
              <a:t>A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A2239CC-BED1-4911-B72D-F15860346F2D}"/>
              </a:ext>
            </a:extLst>
          </p:cNvPr>
          <p:cNvCxnSpPr>
            <a:cxnSpLocks/>
          </p:cNvCxnSpPr>
          <p:nvPr/>
        </p:nvCxnSpPr>
        <p:spPr>
          <a:xfrm>
            <a:off x="6849581" y="3031002"/>
            <a:ext cx="625642" cy="519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EADE4C7-2E66-4ED5-8D85-140E6E0977AE}"/>
              </a:ext>
            </a:extLst>
          </p:cNvPr>
          <p:cNvCxnSpPr>
            <a:cxnSpLocks/>
          </p:cNvCxnSpPr>
          <p:nvPr/>
        </p:nvCxnSpPr>
        <p:spPr>
          <a:xfrm flipH="1">
            <a:off x="3769890" y="2974659"/>
            <a:ext cx="1559300" cy="1454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19C114-8EB1-409B-8A15-EDC2DB8297FE}"/>
              </a:ext>
            </a:extLst>
          </p:cNvPr>
          <p:cNvSpPr txBox="1"/>
          <p:nvPr/>
        </p:nvSpPr>
        <p:spPr>
          <a:xfrm>
            <a:off x="4753274" y="3522741"/>
            <a:ext cx="3753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α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6BE289-C0B8-4605-903C-0A9B784C1586}"/>
              </a:ext>
            </a:extLst>
          </p:cNvPr>
          <p:cNvSpPr txBox="1"/>
          <p:nvPr/>
        </p:nvSpPr>
        <p:spPr>
          <a:xfrm>
            <a:off x="6221531" y="3263073"/>
            <a:ext cx="10074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l-GR" altLang="ja-JP" sz="3600" dirty="0">
                <a:solidFill>
                  <a:schemeClr val="accent1"/>
                </a:solidFill>
              </a:rPr>
              <a:t>β</a:t>
            </a:r>
            <a:r>
              <a:rPr kumimoji="1" lang="en-US" altLang="ja-JP" sz="3600" dirty="0">
                <a:solidFill>
                  <a:schemeClr val="accent1"/>
                </a:solidFill>
              </a:rPr>
              <a:t>+</a:t>
            </a:r>
            <a:endParaRPr kumimoji="1" lang="ja-JP" altLang="en-US" sz="3600" dirty="0">
              <a:solidFill>
                <a:schemeClr val="accent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07F485-D583-4D9C-81A3-5333D2D87A1F}"/>
              </a:ext>
            </a:extLst>
          </p:cNvPr>
          <p:cNvSpPr txBox="1"/>
          <p:nvPr/>
        </p:nvSpPr>
        <p:spPr>
          <a:xfrm>
            <a:off x="7261861" y="2616742"/>
            <a:ext cx="98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(A)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(A)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/>
              <p:nvPr/>
            </p:nvSpPr>
            <p:spPr>
              <a:xfrm>
                <a:off x="3979645" y="524806"/>
                <a:ext cx="3279359" cy="610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645" y="524806"/>
                <a:ext cx="3279359" cy="610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78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直線矢印コネクタ 7">
            <a:extLst>
              <a:ext uri="{FF2B5EF4-FFF2-40B4-BE49-F238E27FC236}">
                <a16:creationId xmlns:a16="http://schemas.microsoft.com/office/drawing/2014/main" id="{4E3836A3-C0BA-4F75-9B49-7B14FE041686}"/>
              </a:ext>
            </a:extLst>
          </p:cNvPr>
          <p:cNvCxnSpPr>
            <a:cxnSpLocks/>
            <a:stCxn id="27" idx="2"/>
            <a:endCxn id="111" idx="0"/>
          </p:cNvCxnSpPr>
          <p:nvPr/>
        </p:nvCxnSpPr>
        <p:spPr>
          <a:xfrm flipH="1">
            <a:off x="4478368" y="3278434"/>
            <a:ext cx="2086643" cy="183940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7">
            <a:extLst>
              <a:ext uri="{FF2B5EF4-FFF2-40B4-BE49-F238E27FC236}">
                <a16:creationId xmlns:a16="http://schemas.microsoft.com/office/drawing/2014/main" id="{6FAE2F78-08A6-40E0-A210-F222E734312F}"/>
              </a:ext>
            </a:extLst>
          </p:cNvPr>
          <p:cNvCxnSpPr>
            <a:cxnSpLocks/>
            <a:stCxn id="20" idx="2"/>
            <a:endCxn id="109" idx="0"/>
          </p:cNvCxnSpPr>
          <p:nvPr/>
        </p:nvCxnSpPr>
        <p:spPr>
          <a:xfrm flipH="1">
            <a:off x="6565011" y="3278432"/>
            <a:ext cx="2081301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7">
            <a:extLst>
              <a:ext uri="{FF2B5EF4-FFF2-40B4-BE49-F238E27FC236}">
                <a16:creationId xmlns:a16="http://schemas.microsoft.com/office/drawing/2014/main" id="{1AE6A10B-9EF6-4785-8AD2-274B1CF65EC7}"/>
              </a:ext>
            </a:extLst>
          </p:cNvPr>
          <p:cNvCxnSpPr>
            <a:cxnSpLocks/>
            <a:stCxn id="70" idx="2"/>
            <a:endCxn id="108" idx="0"/>
          </p:cNvCxnSpPr>
          <p:nvPr/>
        </p:nvCxnSpPr>
        <p:spPr>
          <a:xfrm flipH="1">
            <a:off x="8646312" y="3278430"/>
            <a:ext cx="2088804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7">
            <a:extLst>
              <a:ext uri="{FF2B5EF4-FFF2-40B4-BE49-F238E27FC236}">
                <a16:creationId xmlns:a16="http://schemas.microsoft.com/office/drawing/2014/main" id="{87A34FEF-9FE9-4BE1-AF0F-D0ED3D48C0DE}"/>
              </a:ext>
            </a:extLst>
          </p:cNvPr>
          <p:cNvCxnSpPr>
            <a:cxnSpLocks/>
            <a:stCxn id="15" idx="2"/>
            <a:endCxn id="103" idx="0"/>
          </p:cNvCxnSpPr>
          <p:nvPr/>
        </p:nvCxnSpPr>
        <p:spPr>
          <a:xfrm flipH="1">
            <a:off x="4478368" y="2021157"/>
            <a:ext cx="2086647" cy="1818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7">
            <a:extLst>
              <a:ext uri="{FF2B5EF4-FFF2-40B4-BE49-F238E27FC236}">
                <a16:creationId xmlns:a16="http://schemas.microsoft.com/office/drawing/2014/main" id="{A9FE5936-7139-423B-9B96-FD9B899C508D}"/>
              </a:ext>
            </a:extLst>
          </p:cNvPr>
          <p:cNvCxnSpPr>
            <a:cxnSpLocks/>
            <a:stCxn id="16" idx="2"/>
            <a:endCxn id="102" idx="0"/>
          </p:cNvCxnSpPr>
          <p:nvPr/>
        </p:nvCxnSpPr>
        <p:spPr>
          <a:xfrm flipH="1">
            <a:off x="5527729" y="2013463"/>
            <a:ext cx="2074711" cy="181958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7">
            <a:extLst>
              <a:ext uri="{FF2B5EF4-FFF2-40B4-BE49-F238E27FC236}">
                <a16:creationId xmlns:a16="http://schemas.microsoft.com/office/drawing/2014/main" id="{6726E559-46B5-4F27-B779-CB629C899346}"/>
              </a:ext>
            </a:extLst>
          </p:cNvPr>
          <p:cNvCxnSpPr>
            <a:cxnSpLocks/>
            <a:stCxn id="17" idx="2"/>
            <a:endCxn id="101" idx="0"/>
          </p:cNvCxnSpPr>
          <p:nvPr/>
        </p:nvCxnSpPr>
        <p:spPr>
          <a:xfrm flipH="1">
            <a:off x="6565011" y="2021156"/>
            <a:ext cx="2081301" cy="181419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7">
            <a:extLst>
              <a:ext uri="{FF2B5EF4-FFF2-40B4-BE49-F238E27FC236}">
                <a16:creationId xmlns:a16="http://schemas.microsoft.com/office/drawing/2014/main" id="{0E8C3420-3006-4766-B32F-F99B3B0880EE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 flipH="1">
            <a:off x="4478368" y="746395"/>
            <a:ext cx="2086647" cy="181337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7">
            <a:extLst>
              <a:ext uri="{FF2B5EF4-FFF2-40B4-BE49-F238E27FC236}">
                <a16:creationId xmlns:a16="http://schemas.microsoft.com/office/drawing/2014/main" id="{874753FE-2289-4219-8821-201F54A14777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flipH="1">
            <a:off x="7596951" y="2021156"/>
            <a:ext cx="2093230" cy="182463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7">
            <a:extLst>
              <a:ext uri="{FF2B5EF4-FFF2-40B4-BE49-F238E27FC236}">
                <a16:creationId xmlns:a16="http://schemas.microsoft.com/office/drawing/2014/main" id="{36EBAFCD-317C-47BE-8765-D3C25BF968DC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 flipH="1">
            <a:off x="5527729" y="730969"/>
            <a:ext cx="2074714" cy="1821885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7">
            <a:extLst>
              <a:ext uri="{FF2B5EF4-FFF2-40B4-BE49-F238E27FC236}">
                <a16:creationId xmlns:a16="http://schemas.microsoft.com/office/drawing/2014/main" id="{BADB9B05-3555-4B79-BAC6-C6BC0BDF471D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flipH="1">
            <a:off x="6565011" y="734989"/>
            <a:ext cx="2081301" cy="182017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22">
            <a:extLst>
              <a:ext uri="{FF2B5EF4-FFF2-40B4-BE49-F238E27FC236}">
                <a16:creationId xmlns:a16="http://schemas.microsoft.com/office/drawing/2014/main" id="{1C19C68E-94AC-423B-810B-98C8FF6EA9C1}"/>
              </a:ext>
            </a:extLst>
          </p:cNvPr>
          <p:cNvSpPr txBox="1"/>
          <p:nvPr/>
        </p:nvSpPr>
        <p:spPr>
          <a:xfrm>
            <a:off x="7189426" y="0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3.18 min.</a:t>
            </a:r>
            <a:endParaRPr kumimoji="1" lang="ja-JP" altLang="en-US" sz="1050" dirty="0"/>
          </a:p>
        </p:txBody>
      </p:sp>
      <p:sp>
        <p:nvSpPr>
          <p:cNvPr id="9" name="テキスト ボックス 2">
            <a:extLst>
              <a:ext uri="{FF2B5EF4-FFF2-40B4-BE49-F238E27FC236}">
                <a16:creationId xmlns:a16="http://schemas.microsoft.com/office/drawing/2014/main" id="{C394BCBE-D653-4EB5-B2D4-2334F19C3EA4}"/>
              </a:ext>
            </a:extLst>
          </p:cNvPr>
          <p:cNvSpPr txBox="1"/>
          <p:nvPr/>
        </p:nvSpPr>
        <p:spPr>
          <a:xfrm>
            <a:off x="8132500" y="72708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87%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22">
            <a:extLst>
              <a:ext uri="{FF2B5EF4-FFF2-40B4-BE49-F238E27FC236}">
                <a16:creationId xmlns:a16="http://schemas.microsoft.com/office/drawing/2014/main" id="{ADFD5040-6041-4C87-B14A-ADA808D353CE}"/>
              </a:ext>
            </a:extLst>
          </p:cNvPr>
          <p:cNvSpPr txBox="1"/>
          <p:nvPr/>
        </p:nvSpPr>
        <p:spPr>
          <a:xfrm>
            <a:off x="8233295" y="11714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3.10 min.</a:t>
            </a:r>
            <a:endParaRPr kumimoji="1" lang="ja-JP" altLang="en-US" sz="1050" dirty="0"/>
          </a:p>
        </p:txBody>
      </p:sp>
      <p:sp>
        <p:nvSpPr>
          <p:cNvPr id="13" name="テキスト ボックス 22">
            <a:extLst>
              <a:ext uri="{FF2B5EF4-FFF2-40B4-BE49-F238E27FC236}">
                <a16:creationId xmlns:a16="http://schemas.microsoft.com/office/drawing/2014/main" id="{BB3D3458-6B43-4261-9DED-C3807805A176}"/>
              </a:ext>
            </a:extLst>
          </p:cNvPr>
          <p:cNvSpPr txBox="1"/>
          <p:nvPr/>
        </p:nvSpPr>
        <p:spPr>
          <a:xfrm>
            <a:off x="6151998" y="15426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50.0 sec.</a:t>
            </a:r>
            <a:endParaRPr kumimoji="1" lang="ja-JP" altLang="en-US" sz="1050" dirty="0"/>
          </a:p>
        </p:txBody>
      </p:sp>
      <p:sp>
        <p:nvSpPr>
          <p:cNvPr id="14" name="テキスト ボックス 22">
            <a:extLst>
              <a:ext uri="{FF2B5EF4-FFF2-40B4-BE49-F238E27FC236}">
                <a16:creationId xmlns:a16="http://schemas.microsoft.com/office/drawing/2014/main" id="{5C214A89-EEE9-4733-9D30-4B9DFCA1F2C6}"/>
              </a:ext>
            </a:extLst>
          </p:cNvPr>
          <p:cNvSpPr txBox="1"/>
          <p:nvPr/>
        </p:nvSpPr>
        <p:spPr>
          <a:xfrm>
            <a:off x="5114569" y="7694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59.1 sec.</a:t>
            </a:r>
            <a:endParaRPr kumimoji="1" lang="ja-JP" altLang="en-US" sz="1050" dirty="0"/>
          </a:p>
        </p:txBody>
      </p:sp>
      <p:sp>
        <p:nvSpPr>
          <p:cNvPr id="15" name="テキスト ボックス 22">
            <a:extLst>
              <a:ext uri="{FF2B5EF4-FFF2-40B4-BE49-F238E27FC236}">
                <a16:creationId xmlns:a16="http://schemas.microsoft.com/office/drawing/2014/main" id="{12AA82D4-877A-4410-AF8B-411E7C7DE91A}"/>
              </a:ext>
            </a:extLst>
          </p:cNvPr>
          <p:cNvSpPr txBox="1"/>
          <p:nvPr/>
        </p:nvSpPr>
        <p:spPr>
          <a:xfrm>
            <a:off x="6151998" y="1290188"/>
            <a:ext cx="826033" cy="73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24.35 min.</a:t>
            </a:r>
            <a:endParaRPr kumimoji="1" lang="ja-JP" altLang="en-US" sz="1050" dirty="0"/>
          </a:p>
        </p:txBody>
      </p:sp>
      <p:sp>
        <p:nvSpPr>
          <p:cNvPr id="16" name="テキスト ボックス 22">
            <a:extLst>
              <a:ext uri="{FF2B5EF4-FFF2-40B4-BE49-F238E27FC236}">
                <a16:creationId xmlns:a16="http://schemas.microsoft.com/office/drawing/2014/main" id="{604ACA2A-DB55-445D-BBC6-27E3BC4F9682}"/>
              </a:ext>
            </a:extLst>
          </p:cNvPr>
          <p:cNvSpPr txBox="1"/>
          <p:nvPr/>
        </p:nvSpPr>
        <p:spPr>
          <a:xfrm>
            <a:off x="7189423" y="12901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28.5 min.</a:t>
            </a:r>
            <a:endParaRPr kumimoji="1" lang="ja-JP" altLang="en-US" sz="1050" dirty="0"/>
          </a:p>
        </p:txBody>
      </p:sp>
      <p:sp>
        <p:nvSpPr>
          <p:cNvPr id="17" name="テキスト ボックス 22">
            <a:extLst>
              <a:ext uri="{FF2B5EF4-FFF2-40B4-BE49-F238E27FC236}">
                <a16:creationId xmlns:a16="http://schemas.microsoft.com/office/drawing/2014/main" id="{BF29E125-5ED7-4F5A-8A29-DF576AF04ADD}"/>
              </a:ext>
            </a:extLst>
          </p:cNvPr>
          <p:cNvSpPr txBox="1"/>
          <p:nvPr/>
        </p:nvSpPr>
        <p:spPr>
          <a:xfrm>
            <a:off x="8233295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2.4 hrs.</a:t>
            </a:r>
            <a:endParaRPr kumimoji="1" lang="ja-JP" altLang="en-US" sz="1050" dirty="0"/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7DBCB225-FE5A-4FCA-8AF9-01072E268779}"/>
              </a:ext>
            </a:extLst>
          </p:cNvPr>
          <p:cNvSpPr txBox="1"/>
          <p:nvPr/>
        </p:nvSpPr>
        <p:spPr>
          <a:xfrm>
            <a:off x="9277164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14.6 hrs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19" name="テキスト ボックス 22">
            <a:extLst>
              <a:ext uri="{FF2B5EF4-FFF2-40B4-BE49-F238E27FC236}">
                <a16:creationId xmlns:a16="http://schemas.microsoft.com/office/drawing/2014/main" id="{1E39DA89-CD55-4C0A-8E5C-21349594CEA4}"/>
              </a:ext>
            </a:extLst>
          </p:cNvPr>
          <p:cNvSpPr txBox="1"/>
          <p:nvPr/>
        </p:nvSpPr>
        <p:spPr>
          <a:xfrm>
            <a:off x="7183934" y="256559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1.63 hrs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20" name="テキスト ボックス 22">
            <a:extLst>
              <a:ext uri="{FF2B5EF4-FFF2-40B4-BE49-F238E27FC236}">
                <a16:creationId xmlns:a16="http://schemas.microsoft.com/office/drawing/2014/main" id="{AF9EF51C-8AB7-4677-9AE0-405C15B9AD76}"/>
              </a:ext>
            </a:extLst>
          </p:cNvPr>
          <p:cNvSpPr txBox="1"/>
          <p:nvPr/>
        </p:nvSpPr>
        <p:spPr>
          <a:xfrm>
            <a:off x="8233295" y="255515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5.41 hrs.</a:t>
            </a:r>
            <a:endParaRPr kumimoji="1" lang="ja-JP" altLang="en-US" sz="1050" dirty="0"/>
          </a:p>
        </p:txBody>
      </p:sp>
      <p:cxnSp>
        <p:nvCxnSpPr>
          <p:cNvPr id="21" name="直線矢印コネクタ 5">
            <a:extLst>
              <a:ext uri="{FF2B5EF4-FFF2-40B4-BE49-F238E27FC236}">
                <a16:creationId xmlns:a16="http://schemas.microsoft.com/office/drawing/2014/main" id="{23B395FC-AC3B-41C2-82D8-877DA7A4A2D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527586" y="738663"/>
            <a:ext cx="1037429" cy="551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5">
            <a:extLst>
              <a:ext uri="{FF2B5EF4-FFF2-40B4-BE49-F238E27FC236}">
                <a16:creationId xmlns:a16="http://schemas.microsoft.com/office/drawing/2014/main" id="{CAAB0D88-BBCA-41C4-BC35-354E2FD36B8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6565015" y="2021157"/>
            <a:ext cx="1031936" cy="5444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2">
            <a:extLst>
              <a:ext uri="{FF2B5EF4-FFF2-40B4-BE49-F238E27FC236}">
                <a16:creationId xmlns:a16="http://schemas.microsoft.com/office/drawing/2014/main" id="{84E9D73E-660A-4547-B616-E651B7E489BA}"/>
              </a:ext>
            </a:extLst>
          </p:cNvPr>
          <p:cNvSpPr txBox="1"/>
          <p:nvPr/>
        </p:nvSpPr>
        <p:spPr>
          <a:xfrm>
            <a:off x="6151994" y="255515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1.80 hrs.</a:t>
            </a:r>
            <a:endParaRPr kumimoji="1" lang="ja-JP" altLang="en-US" sz="1050" dirty="0"/>
          </a:p>
        </p:txBody>
      </p:sp>
      <p:sp>
        <p:nvSpPr>
          <p:cNvPr id="32" name="テキスト ボックス 2">
            <a:extLst>
              <a:ext uri="{FF2B5EF4-FFF2-40B4-BE49-F238E27FC236}">
                <a16:creationId xmlns:a16="http://schemas.microsoft.com/office/drawing/2014/main" id="{9F6B9ABA-DB73-441C-8060-61A9B62738E9}"/>
              </a:ext>
            </a:extLst>
          </p:cNvPr>
          <p:cNvSpPr txBox="1"/>
          <p:nvPr/>
        </p:nvSpPr>
        <p:spPr>
          <a:xfrm>
            <a:off x="7076930" y="738663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71%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2">
            <a:extLst>
              <a:ext uri="{FF2B5EF4-FFF2-40B4-BE49-F238E27FC236}">
                <a16:creationId xmlns:a16="http://schemas.microsoft.com/office/drawing/2014/main" id="{E84190B9-A42C-4D17-9B9A-44F791B49E74}"/>
              </a:ext>
            </a:extLst>
          </p:cNvPr>
          <p:cNvSpPr txBox="1"/>
          <p:nvPr/>
        </p:nvSpPr>
        <p:spPr>
          <a:xfrm>
            <a:off x="5982005" y="739885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89%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22">
            <a:extLst>
              <a:ext uri="{FF2B5EF4-FFF2-40B4-BE49-F238E27FC236}">
                <a16:creationId xmlns:a16="http://schemas.microsoft.com/office/drawing/2014/main" id="{184A9292-8938-441B-8ADF-557E9F31E588}"/>
              </a:ext>
            </a:extLst>
          </p:cNvPr>
          <p:cNvSpPr txBox="1"/>
          <p:nvPr/>
        </p:nvSpPr>
        <p:spPr>
          <a:xfrm>
            <a:off x="5114712" y="2552854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30.6 min.</a:t>
            </a:r>
            <a:endParaRPr kumimoji="1" lang="ja-JP" altLang="en-US" sz="1050" dirty="0"/>
          </a:p>
        </p:txBody>
      </p:sp>
      <p:sp>
        <p:nvSpPr>
          <p:cNvPr id="39" name="テキスト ボックス 22">
            <a:extLst>
              <a:ext uri="{FF2B5EF4-FFF2-40B4-BE49-F238E27FC236}">
                <a16:creationId xmlns:a16="http://schemas.microsoft.com/office/drawing/2014/main" id="{65FEFCEE-25DE-4ED9-9EC1-673C5683EA6C}"/>
              </a:ext>
            </a:extLst>
          </p:cNvPr>
          <p:cNvSpPr txBox="1"/>
          <p:nvPr/>
        </p:nvSpPr>
        <p:spPr>
          <a:xfrm>
            <a:off x="4065351" y="2559767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26.2 min.</a:t>
            </a:r>
            <a:endParaRPr kumimoji="1" lang="ja-JP" altLang="en-US" sz="1050" dirty="0"/>
          </a:p>
        </p:txBody>
      </p:sp>
      <p:sp>
        <p:nvSpPr>
          <p:cNvPr id="42" name="テキスト ボックス 22">
            <a:extLst>
              <a:ext uri="{FF2B5EF4-FFF2-40B4-BE49-F238E27FC236}">
                <a16:creationId xmlns:a16="http://schemas.microsoft.com/office/drawing/2014/main" id="{B23CDBC9-203B-426D-818A-8AAEC27F519A}"/>
              </a:ext>
            </a:extLst>
          </p:cNvPr>
          <p:cNvSpPr txBox="1"/>
          <p:nvPr/>
        </p:nvSpPr>
        <p:spPr>
          <a:xfrm>
            <a:off x="3020415" y="255285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9.2 min.</a:t>
            </a:r>
            <a:endParaRPr kumimoji="1" lang="ja-JP" altLang="en-US" sz="1050" dirty="0"/>
          </a:p>
        </p:txBody>
      </p:sp>
      <p:cxnSp>
        <p:nvCxnSpPr>
          <p:cNvPr id="43" name="直線矢印コネクタ 7">
            <a:extLst>
              <a:ext uri="{FF2B5EF4-FFF2-40B4-BE49-F238E27FC236}">
                <a16:creationId xmlns:a16="http://schemas.microsoft.com/office/drawing/2014/main" id="{6C585880-F268-4365-BA1F-59DF7E95762C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flipH="1">
            <a:off x="3433432" y="738663"/>
            <a:ext cx="2094154" cy="181419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2">
            <a:extLst>
              <a:ext uri="{FF2B5EF4-FFF2-40B4-BE49-F238E27FC236}">
                <a16:creationId xmlns:a16="http://schemas.microsoft.com/office/drawing/2014/main" id="{F2BF3E28-D0A7-4393-93DE-BB31C6D4F35C}"/>
              </a:ext>
            </a:extLst>
          </p:cNvPr>
          <p:cNvSpPr txBox="1"/>
          <p:nvPr/>
        </p:nvSpPr>
        <p:spPr>
          <a:xfrm>
            <a:off x="4891088" y="73405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54" name="直線矢印コネクタ 5">
            <a:extLst>
              <a:ext uri="{FF2B5EF4-FFF2-40B4-BE49-F238E27FC236}">
                <a16:creationId xmlns:a16="http://schemas.microsoft.com/office/drawing/2014/main" id="{3D3DD6AE-93AB-46A8-970D-306ECC4A3FE4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565015" y="746395"/>
            <a:ext cx="1037425" cy="543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">
            <a:extLst>
              <a:ext uri="{FF2B5EF4-FFF2-40B4-BE49-F238E27FC236}">
                <a16:creationId xmlns:a16="http://schemas.microsoft.com/office/drawing/2014/main" id="{03B78085-76EA-4220-A5D7-9855330F5C9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602443" y="730969"/>
            <a:ext cx="1043869" cy="5669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">
            <a:extLst>
              <a:ext uri="{FF2B5EF4-FFF2-40B4-BE49-F238E27FC236}">
                <a16:creationId xmlns:a16="http://schemas.microsoft.com/office/drawing/2014/main" id="{5CDA14B5-8BDC-4961-8D9D-AB525FE26DD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8646312" y="734989"/>
            <a:ext cx="1043869" cy="5628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5">
            <a:extLst>
              <a:ext uri="{FF2B5EF4-FFF2-40B4-BE49-F238E27FC236}">
                <a16:creationId xmlns:a16="http://schemas.microsoft.com/office/drawing/2014/main" id="{C54FF85E-828A-4171-A905-A34304A7218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7602440" y="2013463"/>
            <a:ext cx="1043872" cy="541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22">
            <a:extLst>
              <a:ext uri="{FF2B5EF4-FFF2-40B4-BE49-F238E27FC236}">
                <a16:creationId xmlns:a16="http://schemas.microsoft.com/office/drawing/2014/main" id="{B0F2D4F3-F762-4208-A681-F36BC6FA5A2E}"/>
              </a:ext>
            </a:extLst>
          </p:cNvPr>
          <p:cNvSpPr txBox="1"/>
          <p:nvPr/>
        </p:nvSpPr>
        <p:spPr>
          <a:xfrm>
            <a:off x="9277163" y="255515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8.1 hrs.</a:t>
            </a:r>
            <a:endParaRPr kumimoji="1" lang="ja-JP" altLang="en-US" sz="1050" dirty="0"/>
          </a:p>
        </p:txBody>
      </p:sp>
      <p:cxnSp>
        <p:nvCxnSpPr>
          <p:cNvPr id="67" name="直線矢印コネクタ 5">
            <a:extLst>
              <a:ext uri="{FF2B5EF4-FFF2-40B4-BE49-F238E27FC236}">
                <a16:creationId xmlns:a16="http://schemas.microsoft.com/office/drawing/2014/main" id="{A792E49A-8524-4729-9CC4-17A81A0A6D11}"/>
              </a:ext>
            </a:extLst>
          </p:cNvPr>
          <p:cNvCxnSpPr>
            <a:cxnSpLocks/>
            <a:stCxn id="17" idx="2"/>
            <a:endCxn id="66" idx="0"/>
          </p:cNvCxnSpPr>
          <p:nvPr/>
        </p:nvCxnSpPr>
        <p:spPr>
          <a:xfrm>
            <a:off x="8646312" y="2021156"/>
            <a:ext cx="1043868" cy="534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22">
            <a:extLst>
              <a:ext uri="{FF2B5EF4-FFF2-40B4-BE49-F238E27FC236}">
                <a16:creationId xmlns:a16="http://schemas.microsoft.com/office/drawing/2014/main" id="{C22E30B1-CCD1-49CA-9263-1FB2B1164A1E}"/>
              </a:ext>
            </a:extLst>
          </p:cNvPr>
          <p:cNvSpPr txBox="1"/>
          <p:nvPr/>
        </p:nvSpPr>
        <p:spPr>
          <a:xfrm>
            <a:off x="10322099" y="2555155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7.214 hrs.</a:t>
            </a:r>
            <a:endParaRPr kumimoji="1" lang="ja-JP" altLang="en-US" sz="1050" dirty="0"/>
          </a:p>
        </p:txBody>
      </p:sp>
      <p:cxnSp>
        <p:nvCxnSpPr>
          <p:cNvPr id="71" name="直線矢印コネクタ 5">
            <a:extLst>
              <a:ext uri="{FF2B5EF4-FFF2-40B4-BE49-F238E27FC236}">
                <a16:creationId xmlns:a16="http://schemas.microsoft.com/office/drawing/2014/main" id="{E3CBAB6D-A438-4783-989E-488778BFB76C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>
            <a:off x="9690181" y="2021156"/>
            <a:ext cx="1044935" cy="5339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22">
            <a:extLst>
              <a:ext uri="{FF2B5EF4-FFF2-40B4-BE49-F238E27FC236}">
                <a16:creationId xmlns:a16="http://schemas.microsoft.com/office/drawing/2014/main" id="{0A1EA786-3FDB-4A8E-8E26-482C1B1E41D7}"/>
              </a:ext>
            </a:extLst>
          </p:cNvPr>
          <p:cNvSpPr txBox="1"/>
          <p:nvPr/>
        </p:nvSpPr>
        <p:spPr>
          <a:xfrm>
            <a:off x="7183934" y="38457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5.80 hrs.</a:t>
            </a:r>
            <a:endParaRPr kumimoji="1" lang="ja-JP" altLang="en-US" sz="1050" dirty="0"/>
          </a:p>
        </p:txBody>
      </p:sp>
      <p:sp>
        <p:nvSpPr>
          <p:cNvPr id="100" name="テキスト ボックス 22">
            <a:extLst>
              <a:ext uri="{FF2B5EF4-FFF2-40B4-BE49-F238E27FC236}">
                <a16:creationId xmlns:a16="http://schemas.microsoft.com/office/drawing/2014/main" id="{C7AD6F9A-4635-4A9F-8805-BD066101719D}"/>
              </a:ext>
            </a:extLst>
          </p:cNvPr>
          <p:cNvSpPr txBox="1"/>
          <p:nvPr/>
        </p:nvSpPr>
        <p:spPr>
          <a:xfrm>
            <a:off x="8233295" y="383534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 </a:t>
            </a:r>
            <a:r>
              <a:rPr kumimoji="1" lang="en-US" altLang="ja-JP" sz="1050" dirty="0" err="1"/>
              <a:t>yrs</a:t>
            </a:r>
            <a:endParaRPr kumimoji="1" lang="ja-JP" altLang="en-US" sz="1050" dirty="0"/>
          </a:p>
        </p:txBody>
      </p:sp>
      <p:sp>
        <p:nvSpPr>
          <p:cNvPr id="101" name="テキスト ボックス 22">
            <a:extLst>
              <a:ext uri="{FF2B5EF4-FFF2-40B4-BE49-F238E27FC236}">
                <a16:creationId xmlns:a16="http://schemas.microsoft.com/office/drawing/2014/main" id="{18D98B9C-4F43-499F-A652-1849B0955F9F}"/>
              </a:ext>
            </a:extLst>
          </p:cNvPr>
          <p:cNvSpPr txBox="1"/>
          <p:nvPr/>
        </p:nvSpPr>
        <p:spPr>
          <a:xfrm>
            <a:off x="6151994" y="3835348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9 days</a:t>
            </a:r>
            <a:endParaRPr kumimoji="1" lang="ja-JP" altLang="en-US" sz="1050" dirty="0"/>
          </a:p>
        </p:txBody>
      </p:sp>
      <p:sp>
        <p:nvSpPr>
          <p:cNvPr id="102" name="テキスト ボックス 22">
            <a:extLst>
              <a:ext uri="{FF2B5EF4-FFF2-40B4-BE49-F238E27FC236}">
                <a16:creationId xmlns:a16="http://schemas.microsoft.com/office/drawing/2014/main" id="{D2196188-C1CC-4DF7-B2B8-BFBA871A8E97}"/>
              </a:ext>
            </a:extLst>
          </p:cNvPr>
          <p:cNvSpPr txBox="1"/>
          <p:nvPr/>
        </p:nvSpPr>
        <p:spPr>
          <a:xfrm>
            <a:off x="5114712" y="3833043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1.66 hrs.</a:t>
            </a:r>
            <a:endParaRPr kumimoji="1" lang="ja-JP" altLang="en-US" sz="1050" dirty="0"/>
          </a:p>
        </p:txBody>
      </p:sp>
      <p:sp>
        <p:nvSpPr>
          <p:cNvPr id="103" name="テキスト ボックス 22">
            <a:extLst>
              <a:ext uri="{FF2B5EF4-FFF2-40B4-BE49-F238E27FC236}">
                <a16:creationId xmlns:a16="http://schemas.microsoft.com/office/drawing/2014/main" id="{272E767B-BDC3-4859-A4C7-931A32A3A9E6}"/>
              </a:ext>
            </a:extLst>
          </p:cNvPr>
          <p:cNvSpPr txBox="1"/>
          <p:nvPr/>
        </p:nvSpPr>
        <p:spPr>
          <a:xfrm>
            <a:off x="4065351" y="383995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3.53 hrs.</a:t>
            </a:r>
            <a:endParaRPr kumimoji="1" lang="ja-JP" altLang="en-US" sz="1050" dirty="0"/>
          </a:p>
        </p:txBody>
      </p:sp>
      <p:sp>
        <p:nvSpPr>
          <p:cNvPr id="105" name="テキスト ボックス 22">
            <a:extLst>
              <a:ext uri="{FF2B5EF4-FFF2-40B4-BE49-F238E27FC236}">
                <a16:creationId xmlns:a16="http://schemas.microsoft.com/office/drawing/2014/main" id="{89A76070-0A81-445C-84CB-1DD3A37B83A5}"/>
              </a:ext>
            </a:extLst>
          </p:cNvPr>
          <p:cNvSpPr txBox="1"/>
          <p:nvPr/>
        </p:nvSpPr>
        <p:spPr>
          <a:xfrm>
            <a:off x="9277163" y="383534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100 </a:t>
            </a:r>
            <a:r>
              <a:rPr kumimoji="1" lang="en-US" altLang="ja-JP" sz="1050" dirty="0" err="1"/>
              <a:t>yrs</a:t>
            </a:r>
            <a:endParaRPr kumimoji="1" lang="ja-JP" altLang="en-US" sz="1050" dirty="0"/>
          </a:p>
        </p:txBody>
      </p:sp>
      <p:sp>
        <p:nvSpPr>
          <p:cNvPr id="106" name="テキスト ボックス 22">
            <a:extLst>
              <a:ext uri="{FF2B5EF4-FFF2-40B4-BE49-F238E27FC236}">
                <a16:creationId xmlns:a16="http://schemas.microsoft.com/office/drawing/2014/main" id="{65EE451D-51BA-469E-BE6D-37CCE156BB36}"/>
              </a:ext>
            </a:extLst>
          </p:cNvPr>
          <p:cNvSpPr txBox="1"/>
          <p:nvPr/>
        </p:nvSpPr>
        <p:spPr>
          <a:xfrm>
            <a:off x="10322099" y="3835344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140 days</a:t>
            </a:r>
            <a:endParaRPr kumimoji="1" lang="ja-JP" altLang="en-US" sz="1050" dirty="0"/>
          </a:p>
        </p:txBody>
      </p:sp>
      <p:sp>
        <p:nvSpPr>
          <p:cNvPr id="108" name="テキスト ボックス 22">
            <a:extLst>
              <a:ext uri="{FF2B5EF4-FFF2-40B4-BE49-F238E27FC236}">
                <a16:creationId xmlns:a16="http://schemas.microsoft.com/office/drawing/2014/main" id="{C5614756-1F67-4D24-8426-8E12903E9D90}"/>
              </a:ext>
            </a:extLst>
          </p:cNvPr>
          <p:cNvSpPr txBox="1"/>
          <p:nvPr/>
        </p:nvSpPr>
        <p:spPr>
          <a:xfrm>
            <a:off x="8233295" y="511323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32 yrs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109" name="テキスト ボックス 22">
            <a:extLst>
              <a:ext uri="{FF2B5EF4-FFF2-40B4-BE49-F238E27FC236}">
                <a16:creationId xmlns:a16="http://schemas.microsoft.com/office/drawing/2014/main" id="{95FBF00B-7B4B-4D53-B6CD-7EFE7D3D4C86}"/>
              </a:ext>
            </a:extLst>
          </p:cNvPr>
          <p:cNvSpPr txBox="1"/>
          <p:nvPr/>
        </p:nvSpPr>
        <p:spPr>
          <a:xfrm>
            <a:off x="6151994" y="511323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15 days</a:t>
            </a:r>
            <a:endParaRPr kumimoji="1" lang="ja-JP" altLang="en-US" sz="1050" dirty="0"/>
          </a:p>
        </p:txBody>
      </p:sp>
      <p:sp>
        <p:nvSpPr>
          <p:cNvPr id="110" name="テキスト ボックス 22">
            <a:extLst>
              <a:ext uri="{FF2B5EF4-FFF2-40B4-BE49-F238E27FC236}">
                <a16:creationId xmlns:a16="http://schemas.microsoft.com/office/drawing/2014/main" id="{CF8AD99F-4694-4600-9C36-77E9576E1074}"/>
              </a:ext>
            </a:extLst>
          </p:cNvPr>
          <p:cNvSpPr txBox="1"/>
          <p:nvPr/>
        </p:nvSpPr>
        <p:spPr>
          <a:xfrm>
            <a:off x="5114712" y="5110928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11.22 hrs.</a:t>
            </a:r>
            <a:endParaRPr kumimoji="1" lang="ja-JP" altLang="en-US" sz="1050" dirty="0"/>
          </a:p>
        </p:txBody>
      </p:sp>
      <p:sp>
        <p:nvSpPr>
          <p:cNvPr id="111" name="テキスト ボックス 22">
            <a:extLst>
              <a:ext uri="{FF2B5EF4-FFF2-40B4-BE49-F238E27FC236}">
                <a16:creationId xmlns:a16="http://schemas.microsoft.com/office/drawing/2014/main" id="{F0944B10-B931-4E0F-AF42-B4D7A6383A69}"/>
              </a:ext>
            </a:extLst>
          </p:cNvPr>
          <p:cNvSpPr txBox="1"/>
          <p:nvPr/>
        </p:nvSpPr>
        <p:spPr>
          <a:xfrm>
            <a:off x="4065351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203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11.76 hrs.</a:t>
            </a:r>
            <a:endParaRPr kumimoji="1" lang="ja-JP" altLang="en-US" sz="1050" dirty="0"/>
          </a:p>
        </p:txBody>
      </p:sp>
      <p:sp>
        <p:nvSpPr>
          <p:cNvPr id="115" name="テキスト ボックス 22">
            <a:extLst>
              <a:ext uri="{FF2B5EF4-FFF2-40B4-BE49-F238E27FC236}">
                <a16:creationId xmlns:a16="http://schemas.microsoft.com/office/drawing/2014/main" id="{EE7AAAB9-AE72-48AF-83F5-94E8E1B83858}"/>
              </a:ext>
            </a:extLst>
          </p:cNvPr>
          <p:cNvSpPr txBox="1"/>
          <p:nvPr/>
        </p:nvSpPr>
        <p:spPr>
          <a:xfrm>
            <a:off x="11365967" y="38330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0.516 sec.</a:t>
            </a:r>
            <a:endParaRPr kumimoji="1" lang="ja-JP" altLang="en-US" sz="1050" dirty="0"/>
          </a:p>
        </p:txBody>
      </p:sp>
      <p:cxnSp>
        <p:nvCxnSpPr>
          <p:cNvPr id="118" name="直線矢印コネクタ 5">
            <a:extLst>
              <a:ext uri="{FF2B5EF4-FFF2-40B4-BE49-F238E27FC236}">
                <a16:creationId xmlns:a16="http://schemas.microsoft.com/office/drawing/2014/main" id="{6D3CAE80-B11A-429B-ABDB-9E5B8DFB5196}"/>
              </a:ext>
            </a:extLst>
          </p:cNvPr>
          <p:cNvCxnSpPr>
            <a:cxnSpLocks/>
            <a:stCxn id="70" idx="2"/>
            <a:endCxn id="115" idx="0"/>
          </p:cNvCxnSpPr>
          <p:nvPr/>
        </p:nvCxnSpPr>
        <p:spPr>
          <a:xfrm>
            <a:off x="10735116" y="3278430"/>
            <a:ext cx="1043868" cy="5546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2">
            <a:extLst>
              <a:ext uri="{FF2B5EF4-FFF2-40B4-BE49-F238E27FC236}">
                <a16:creationId xmlns:a16="http://schemas.microsoft.com/office/drawing/2014/main" id="{03B95D09-B8D2-4F03-99E0-5B25BB461B3C}"/>
              </a:ext>
            </a:extLst>
          </p:cNvPr>
          <p:cNvSpPr txBox="1"/>
          <p:nvPr/>
        </p:nvSpPr>
        <p:spPr>
          <a:xfrm>
            <a:off x="11094898" y="4553339"/>
            <a:ext cx="55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7" name="テキスト ボックス 2">
            <a:extLst>
              <a:ext uri="{FF2B5EF4-FFF2-40B4-BE49-F238E27FC236}">
                <a16:creationId xmlns:a16="http://schemas.microsoft.com/office/drawing/2014/main" id="{3828AA92-6AD5-42EB-BEF0-AED0AE6A503E}"/>
              </a:ext>
            </a:extLst>
          </p:cNvPr>
          <p:cNvSpPr txBox="1"/>
          <p:nvPr/>
        </p:nvSpPr>
        <p:spPr>
          <a:xfrm>
            <a:off x="9140197" y="202115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27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8" name="テキスト ボックス 2">
            <a:extLst>
              <a:ext uri="{FF2B5EF4-FFF2-40B4-BE49-F238E27FC236}">
                <a16:creationId xmlns:a16="http://schemas.microsoft.com/office/drawing/2014/main" id="{4D5B11B5-6E17-43E8-BA49-B29A5B882120}"/>
              </a:ext>
            </a:extLst>
          </p:cNvPr>
          <p:cNvSpPr txBox="1"/>
          <p:nvPr/>
        </p:nvSpPr>
        <p:spPr>
          <a:xfrm>
            <a:off x="8109169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96%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2" name="テキスト ボックス 2">
            <a:extLst>
              <a:ext uri="{FF2B5EF4-FFF2-40B4-BE49-F238E27FC236}">
                <a16:creationId xmlns:a16="http://schemas.microsoft.com/office/drawing/2014/main" id="{50146036-0115-4CEF-9DA8-F3F5C4D85EE6}"/>
              </a:ext>
            </a:extLst>
          </p:cNvPr>
          <p:cNvSpPr txBox="1"/>
          <p:nvPr/>
        </p:nvSpPr>
        <p:spPr>
          <a:xfrm>
            <a:off x="7079098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17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9" name="テキスト ボックス 2">
            <a:extLst>
              <a:ext uri="{FF2B5EF4-FFF2-40B4-BE49-F238E27FC236}">
                <a16:creationId xmlns:a16="http://schemas.microsoft.com/office/drawing/2014/main" id="{1CC8244B-B850-455F-B837-2FB22D8A9390}"/>
              </a:ext>
            </a:extLst>
          </p:cNvPr>
          <p:cNvSpPr txBox="1"/>
          <p:nvPr/>
        </p:nvSpPr>
        <p:spPr>
          <a:xfrm>
            <a:off x="5969081" y="2039396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62%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40" name="直線矢印コネクタ 5">
            <a:extLst>
              <a:ext uri="{FF2B5EF4-FFF2-40B4-BE49-F238E27FC236}">
                <a16:creationId xmlns:a16="http://schemas.microsoft.com/office/drawing/2014/main" id="{95728710-6CD7-44DA-8C67-AB5C8742C73D}"/>
              </a:ext>
            </a:extLst>
          </p:cNvPr>
          <p:cNvCxnSpPr>
            <a:cxnSpLocks/>
            <a:stCxn id="66" idx="2"/>
            <a:endCxn id="106" idx="0"/>
          </p:cNvCxnSpPr>
          <p:nvPr/>
        </p:nvCxnSpPr>
        <p:spPr>
          <a:xfrm>
            <a:off x="9690180" y="3278431"/>
            <a:ext cx="1044936" cy="55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5">
            <a:extLst>
              <a:ext uri="{FF2B5EF4-FFF2-40B4-BE49-F238E27FC236}">
                <a16:creationId xmlns:a16="http://schemas.microsoft.com/office/drawing/2014/main" id="{B36BD73F-856B-4F18-BE30-F60EAC465D6B}"/>
              </a:ext>
            </a:extLst>
          </p:cNvPr>
          <p:cNvCxnSpPr>
            <a:cxnSpLocks/>
            <a:stCxn id="20" idx="2"/>
            <a:endCxn id="105" idx="0"/>
          </p:cNvCxnSpPr>
          <p:nvPr/>
        </p:nvCxnSpPr>
        <p:spPr>
          <a:xfrm>
            <a:off x="8646312" y="3278432"/>
            <a:ext cx="1043868" cy="55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5">
            <a:extLst>
              <a:ext uri="{FF2B5EF4-FFF2-40B4-BE49-F238E27FC236}">
                <a16:creationId xmlns:a16="http://schemas.microsoft.com/office/drawing/2014/main" id="{EF991AF3-48D5-4ED4-BAE8-5BC1E9C1B4A8}"/>
              </a:ext>
            </a:extLst>
          </p:cNvPr>
          <p:cNvCxnSpPr>
            <a:cxnSpLocks/>
            <a:stCxn id="19" idx="2"/>
            <a:endCxn id="100" idx="0"/>
          </p:cNvCxnSpPr>
          <p:nvPr/>
        </p:nvCxnSpPr>
        <p:spPr>
          <a:xfrm>
            <a:off x="7596951" y="3288874"/>
            <a:ext cx="1049361" cy="5464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5">
            <a:extLst>
              <a:ext uri="{FF2B5EF4-FFF2-40B4-BE49-F238E27FC236}">
                <a16:creationId xmlns:a16="http://schemas.microsoft.com/office/drawing/2014/main" id="{F391522D-9682-4F56-8613-0D7740A9B4FB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>
            <a:off x="7596951" y="4569063"/>
            <a:ext cx="1049361" cy="544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5">
            <a:extLst>
              <a:ext uri="{FF2B5EF4-FFF2-40B4-BE49-F238E27FC236}">
                <a16:creationId xmlns:a16="http://schemas.microsoft.com/office/drawing/2014/main" id="{380E74C3-1CD1-4A7C-A02E-A11A1B80205E}"/>
              </a:ext>
            </a:extLst>
          </p:cNvPr>
          <p:cNvCxnSpPr>
            <a:cxnSpLocks/>
            <a:stCxn id="27" idx="2"/>
            <a:endCxn id="99" idx="0"/>
          </p:cNvCxnSpPr>
          <p:nvPr/>
        </p:nvCxnSpPr>
        <p:spPr>
          <a:xfrm>
            <a:off x="6565011" y="3278434"/>
            <a:ext cx="1031940" cy="567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5">
            <a:extLst>
              <a:ext uri="{FF2B5EF4-FFF2-40B4-BE49-F238E27FC236}">
                <a16:creationId xmlns:a16="http://schemas.microsoft.com/office/drawing/2014/main" id="{12B34719-FB0B-4B6D-84D9-3FCA53A0283F}"/>
              </a:ext>
            </a:extLst>
          </p:cNvPr>
          <p:cNvCxnSpPr>
            <a:cxnSpLocks/>
            <a:stCxn id="36" idx="2"/>
            <a:endCxn id="101" idx="0"/>
          </p:cNvCxnSpPr>
          <p:nvPr/>
        </p:nvCxnSpPr>
        <p:spPr>
          <a:xfrm>
            <a:off x="5527729" y="3276129"/>
            <a:ext cx="1037282" cy="559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5">
            <a:extLst>
              <a:ext uri="{FF2B5EF4-FFF2-40B4-BE49-F238E27FC236}">
                <a16:creationId xmlns:a16="http://schemas.microsoft.com/office/drawing/2014/main" id="{4932C496-B2CD-442D-9B1B-F9F1B1859AEF}"/>
              </a:ext>
            </a:extLst>
          </p:cNvPr>
          <p:cNvCxnSpPr>
            <a:cxnSpLocks/>
            <a:stCxn id="39" idx="2"/>
            <a:endCxn id="102" idx="0"/>
          </p:cNvCxnSpPr>
          <p:nvPr/>
        </p:nvCxnSpPr>
        <p:spPr>
          <a:xfrm>
            <a:off x="4478368" y="3283042"/>
            <a:ext cx="1049361" cy="550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5">
            <a:extLst>
              <a:ext uri="{FF2B5EF4-FFF2-40B4-BE49-F238E27FC236}">
                <a16:creationId xmlns:a16="http://schemas.microsoft.com/office/drawing/2014/main" id="{D9E6429B-FD02-49F9-8AE8-CD3C56F2F042}"/>
              </a:ext>
            </a:extLst>
          </p:cNvPr>
          <p:cNvCxnSpPr>
            <a:cxnSpLocks/>
            <a:stCxn id="42" idx="2"/>
            <a:endCxn id="103" idx="0"/>
          </p:cNvCxnSpPr>
          <p:nvPr/>
        </p:nvCxnSpPr>
        <p:spPr>
          <a:xfrm>
            <a:off x="3433432" y="3276128"/>
            <a:ext cx="1044936" cy="56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2">
            <a:extLst>
              <a:ext uri="{FF2B5EF4-FFF2-40B4-BE49-F238E27FC236}">
                <a16:creationId xmlns:a16="http://schemas.microsoft.com/office/drawing/2014/main" id="{F507F8A6-A57C-4D32-8EEA-1D7537D44548}"/>
              </a:ext>
            </a:extLst>
          </p:cNvPr>
          <p:cNvSpPr txBox="1"/>
          <p:nvPr/>
        </p:nvSpPr>
        <p:spPr>
          <a:xfrm>
            <a:off x="10204697" y="327921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42%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8" name="テキスト ボックス 2">
            <a:extLst>
              <a:ext uri="{FF2B5EF4-FFF2-40B4-BE49-F238E27FC236}">
                <a16:creationId xmlns:a16="http://schemas.microsoft.com/office/drawing/2014/main" id="{DAC74158-8525-4F1B-819C-EB28022A480B}"/>
              </a:ext>
            </a:extLst>
          </p:cNvPr>
          <p:cNvSpPr txBox="1"/>
          <p:nvPr/>
        </p:nvSpPr>
        <p:spPr>
          <a:xfrm>
            <a:off x="9277162" y="3267988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テキスト ボックス 2">
            <a:extLst>
              <a:ext uri="{FF2B5EF4-FFF2-40B4-BE49-F238E27FC236}">
                <a16:creationId xmlns:a16="http://schemas.microsoft.com/office/drawing/2014/main" id="{A7349A92-8B9A-48D5-B9D9-02E85250A2D1}"/>
              </a:ext>
            </a:extLst>
          </p:cNvPr>
          <p:cNvSpPr txBox="1"/>
          <p:nvPr/>
        </p:nvSpPr>
        <p:spPr>
          <a:xfrm>
            <a:off x="8157396" y="3285128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3" name="テキスト ボックス 2">
            <a:extLst>
              <a:ext uri="{FF2B5EF4-FFF2-40B4-BE49-F238E27FC236}">
                <a16:creationId xmlns:a16="http://schemas.microsoft.com/office/drawing/2014/main" id="{23A6A16B-123B-4DAC-AE97-BAA104249986}"/>
              </a:ext>
            </a:extLst>
          </p:cNvPr>
          <p:cNvSpPr txBox="1"/>
          <p:nvPr/>
        </p:nvSpPr>
        <p:spPr>
          <a:xfrm>
            <a:off x="7087943" y="3264988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&lt;1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4" name="テキスト ボックス 2">
            <a:extLst>
              <a:ext uri="{FF2B5EF4-FFF2-40B4-BE49-F238E27FC236}">
                <a16:creationId xmlns:a16="http://schemas.microsoft.com/office/drawing/2014/main" id="{C378FC7E-C8CF-45AB-BBB9-ECA5DE802F50}"/>
              </a:ext>
            </a:extLst>
          </p:cNvPr>
          <p:cNvSpPr txBox="1"/>
          <p:nvPr/>
        </p:nvSpPr>
        <p:spPr>
          <a:xfrm>
            <a:off x="6100009" y="3279215"/>
            <a:ext cx="374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9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8" name="テキスト ボックス 2">
            <a:extLst>
              <a:ext uri="{FF2B5EF4-FFF2-40B4-BE49-F238E27FC236}">
                <a16:creationId xmlns:a16="http://schemas.microsoft.com/office/drawing/2014/main" id="{4DC119D4-A3B7-4A4C-8447-DF0D01B00404}"/>
              </a:ext>
            </a:extLst>
          </p:cNvPr>
          <p:cNvSpPr txBox="1"/>
          <p:nvPr/>
        </p:nvSpPr>
        <p:spPr>
          <a:xfrm>
            <a:off x="5117599" y="3283822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&lt;1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9" name="テキスト ボックス 2">
            <a:extLst>
              <a:ext uri="{FF2B5EF4-FFF2-40B4-BE49-F238E27FC236}">
                <a16:creationId xmlns:a16="http://schemas.microsoft.com/office/drawing/2014/main" id="{DD9C7780-D4F4-4DD9-A59A-A2652653581B}"/>
              </a:ext>
            </a:extLst>
          </p:cNvPr>
          <p:cNvSpPr txBox="1"/>
          <p:nvPr/>
        </p:nvSpPr>
        <p:spPr>
          <a:xfrm>
            <a:off x="3883257" y="3279215"/>
            <a:ext cx="427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0" name="直線矢印コネクタ 7">
            <a:extLst>
              <a:ext uri="{FF2B5EF4-FFF2-40B4-BE49-F238E27FC236}">
                <a16:creationId xmlns:a16="http://schemas.microsoft.com/office/drawing/2014/main" id="{ACDB9F96-8132-4CF1-B30A-23C120C11227}"/>
              </a:ext>
            </a:extLst>
          </p:cNvPr>
          <p:cNvCxnSpPr>
            <a:cxnSpLocks/>
            <a:stCxn id="39" idx="2"/>
            <a:endCxn id="181" idx="0"/>
          </p:cNvCxnSpPr>
          <p:nvPr/>
        </p:nvCxnSpPr>
        <p:spPr>
          <a:xfrm flipH="1">
            <a:off x="2384071" y="3283042"/>
            <a:ext cx="2094297" cy="1834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22">
            <a:extLst>
              <a:ext uri="{FF2B5EF4-FFF2-40B4-BE49-F238E27FC236}">
                <a16:creationId xmlns:a16="http://schemas.microsoft.com/office/drawing/2014/main" id="{E395AB19-751A-472E-8B9A-E9F7D4A8C852}"/>
              </a:ext>
            </a:extLst>
          </p:cNvPr>
          <p:cNvSpPr txBox="1"/>
          <p:nvPr/>
        </p:nvSpPr>
        <p:spPr>
          <a:xfrm>
            <a:off x="197105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108 min.</a:t>
            </a:r>
            <a:endParaRPr kumimoji="1" lang="ja-JP" altLang="en-US" sz="1050" dirty="0"/>
          </a:p>
        </p:txBody>
      </p:sp>
      <p:sp>
        <p:nvSpPr>
          <p:cNvPr id="184" name="テキスト ボックス 2">
            <a:extLst>
              <a:ext uri="{FF2B5EF4-FFF2-40B4-BE49-F238E27FC236}">
                <a16:creationId xmlns:a16="http://schemas.microsoft.com/office/drawing/2014/main" id="{A3E301D6-6D30-48B2-8B7D-96A758A942C3}"/>
              </a:ext>
            </a:extLst>
          </p:cNvPr>
          <p:cNvSpPr txBox="1"/>
          <p:nvPr/>
        </p:nvSpPr>
        <p:spPr>
          <a:xfrm>
            <a:off x="2919827" y="3283042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5" name="直線矢印コネクタ 7">
            <a:extLst>
              <a:ext uri="{FF2B5EF4-FFF2-40B4-BE49-F238E27FC236}">
                <a16:creationId xmlns:a16="http://schemas.microsoft.com/office/drawing/2014/main" id="{36689884-9A20-44EC-966D-04CDC80C1211}"/>
              </a:ext>
            </a:extLst>
          </p:cNvPr>
          <p:cNvCxnSpPr>
            <a:cxnSpLocks/>
            <a:stCxn id="42" idx="2"/>
            <a:endCxn id="186" idx="0"/>
          </p:cNvCxnSpPr>
          <p:nvPr/>
        </p:nvCxnSpPr>
        <p:spPr>
          <a:xfrm flipH="1">
            <a:off x="1352131" y="3276128"/>
            <a:ext cx="2081301" cy="184171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22">
            <a:extLst>
              <a:ext uri="{FF2B5EF4-FFF2-40B4-BE49-F238E27FC236}">
                <a16:creationId xmlns:a16="http://schemas.microsoft.com/office/drawing/2014/main" id="{9EEA6FB8-92B4-4922-A2D5-CF99559913C2}"/>
              </a:ext>
            </a:extLst>
          </p:cNvPr>
          <p:cNvSpPr txBox="1"/>
          <p:nvPr/>
        </p:nvSpPr>
        <p:spPr>
          <a:xfrm>
            <a:off x="93911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36.4 min.</a:t>
            </a:r>
            <a:endParaRPr kumimoji="1" lang="ja-JP" altLang="en-US" sz="1050" dirty="0"/>
          </a:p>
        </p:txBody>
      </p:sp>
      <p:sp>
        <p:nvSpPr>
          <p:cNvPr id="189" name="テキスト ボックス 2">
            <a:extLst>
              <a:ext uri="{FF2B5EF4-FFF2-40B4-BE49-F238E27FC236}">
                <a16:creationId xmlns:a16="http://schemas.microsoft.com/office/drawing/2014/main" id="{9D75C92A-3821-4FED-B4D2-BD1E865C145F}"/>
              </a:ext>
            </a:extLst>
          </p:cNvPr>
          <p:cNvSpPr txBox="1"/>
          <p:nvPr/>
        </p:nvSpPr>
        <p:spPr>
          <a:xfrm>
            <a:off x="7141892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0" name="テキスト ボックス 2">
            <a:extLst>
              <a:ext uri="{FF2B5EF4-FFF2-40B4-BE49-F238E27FC236}">
                <a16:creationId xmlns:a16="http://schemas.microsoft.com/office/drawing/2014/main" id="{D7576D47-BE5E-4865-B38E-9E0D86673DD4}"/>
              </a:ext>
            </a:extLst>
          </p:cNvPr>
          <p:cNvSpPr txBox="1"/>
          <p:nvPr/>
        </p:nvSpPr>
        <p:spPr>
          <a:xfrm>
            <a:off x="5003048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1" name="テキスト ボックス 2">
            <a:extLst>
              <a:ext uri="{FF2B5EF4-FFF2-40B4-BE49-F238E27FC236}">
                <a16:creationId xmlns:a16="http://schemas.microsoft.com/office/drawing/2014/main" id="{41684098-3630-4F3E-BF67-5E25EC859458}"/>
              </a:ext>
            </a:extLst>
          </p:cNvPr>
          <p:cNvSpPr txBox="1"/>
          <p:nvPr/>
        </p:nvSpPr>
        <p:spPr>
          <a:xfrm>
            <a:off x="3927237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92" name="直線矢印コネクタ 5">
            <a:extLst>
              <a:ext uri="{FF2B5EF4-FFF2-40B4-BE49-F238E27FC236}">
                <a16:creationId xmlns:a16="http://schemas.microsoft.com/office/drawing/2014/main" id="{813BB9D6-1AD6-4BA9-A762-116FD750A09D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>
            <a:off x="5527729" y="4556318"/>
            <a:ext cx="1037282" cy="556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5">
            <a:extLst>
              <a:ext uri="{FF2B5EF4-FFF2-40B4-BE49-F238E27FC236}">
                <a16:creationId xmlns:a16="http://schemas.microsoft.com/office/drawing/2014/main" id="{56A0EB6F-9926-4BD0-956B-B823CA87F895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>
          <a:xfrm>
            <a:off x="4478368" y="4563231"/>
            <a:ext cx="1049361" cy="5476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テキスト ボックス 2">
            <a:extLst>
              <a:ext uri="{FF2B5EF4-FFF2-40B4-BE49-F238E27FC236}">
                <a16:creationId xmlns:a16="http://schemas.microsoft.com/office/drawing/2014/main" id="{150E8EF8-A1C2-4F49-96D1-622AD2E84CCF}"/>
              </a:ext>
            </a:extLst>
          </p:cNvPr>
          <p:cNvSpPr txBox="1"/>
          <p:nvPr/>
        </p:nvSpPr>
        <p:spPr>
          <a:xfrm>
            <a:off x="5033624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9" name="テキスト ボックス 2">
            <a:extLst>
              <a:ext uri="{FF2B5EF4-FFF2-40B4-BE49-F238E27FC236}">
                <a16:creationId xmlns:a16="http://schemas.microsoft.com/office/drawing/2014/main" id="{98597778-4353-4F0B-AE1E-ACFE0A13105F}"/>
              </a:ext>
            </a:extLst>
          </p:cNvPr>
          <p:cNvSpPr txBox="1"/>
          <p:nvPr/>
        </p:nvSpPr>
        <p:spPr>
          <a:xfrm>
            <a:off x="4024720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0" name="テキスト ボックス 2">
            <a:extLst>
              <a:ext uri="{FF2B5EF4-FFF2-40B4-BE49-F238E27FC236}">
                <a16:creationId xmlns:a16="http://schemas.microsoft.com/office/drawing/2014/main" id="{0EA326E7-C985-406D-9B50-FE140E058014}"/>
              </a:ext>
            </a:extLst>
          </p:cNvPr>
          <p:cNvSpPr txBox="1"/>
          <p:nvPr/>
        </p:nvSpPr>
        <p:spPr>
          <a:xfrm>
            <a:off x="1937722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1" name="テキスト ボックス 2">
            <a:extLst>
              <a:ext uri="{FF2B5EF4-FFF2-40B4-BE49-F238E27FC236}">
                <a16:creationId xmlns:a16="http://schemas.microsoft.com/office/drawing/2014/main" id="{FE784317-2621-4ED7-9522-CDF3CFBEB553}"/>
              </a:ext>
            </a:extLst>
          </p:cNvPr>
          <p:cNvSpPr txBox="1"/>
          <p:nvPr/>
        </p:nvSpPr>
        <p:spPr>
          <a:xfrm>
            <a:off x="860136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02" name="直線矢印コネクタ 7">
            <a:extLst>
              <a:ext uri="{FF2B5EF4-FFF2-40B4-BE49-F238E27FC236}">
                <a16:creationId xmlns:a16="http://schemas.microsoft.com/office/drawing/2014/main" id="{ABF7D9FB-3902-449C-A22B-DE494D6465FB}"/>
              </a:ext>
            </a:extLst>
          </p:cNvPr>
          <p:cNvCxnSpPr>
            <a:cxnSpLocks/>
            <a:endCxn id="203" idx="0"/>
          </p:cNvCxnSpPr>
          <p:nvPr/>
        </p:nvCxnSpPr>
        <p:spPr>
          <a:xfrm flipH="1">
            <a:off x="9621241" y="4564174"/>
            <a:ext cx="2154526" cy="157055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2">
            <a:extLst>
              <a:ext uri="{FF2B5EF4-FFF2-40B4-BE49-F238E27FC236}">
                <a16:creationId xmlns:a16="http://schemas.microsoft.com/office/drawing/2014/main" id="{4D4C863A-4DD5-46A7-9A38-BCE72E5BC2AC}"/>
              </a:ext>
            </a:extLst>
          </p:cNvPr>
          <p:cNvSpPr txBox="1"/>
          <p:nvPr/>
        </p:nvSpPr>
        <p:spPr>
          <a:xfrm>
            <a:off x="9208224" y="613472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17801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直線矢印コネクタ 7">
            <a:extLst>
              <a:ext uri="{FF2B5EF4-FFF2-40B4-BE49-F238E27FC236}">
                <a16:creationId xmlns:a16="http://schemas.microsoft.com/office/drawing/2014/main" id="{4E3836A3-C0BA-4F75-9B49-7B14FE041686}"/>
              </a:ext>
            </a:extLst>
          </p:cNvPr>
          <p:cNvCxnSpPr>
            <a:cxnSpLocks/>
            <a:stCxn id="27" idx="2"/>
            <a:endCxn id="111" idx="0"/>
          </p:cNvCxnSpPr>
          <p:nvPr/>
        </p:nvCxnSpPr>
        <p:spPr>
          <a:xfrm flipH="1">
            <a:off x="4478368" y="3278434"/>
            <a:ext cx="2086643" cy="183940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7">
            <a:extLst>
              <a:ext uri="{FF2B5EF4-FFF2-40B4-BE49-F238E27FC236}">
                <a16:creationId xmlns:a16="http://schemas.microsoft.com/office/drawing/2014/main" id="{6FAE2F78-08A6-40E0-A210-F222E734312F}"/>
              </a:ext>
            </a:extLst>
          </p:cNvPr>
          <p:cNvCxnSpPr>
            <a:cxnSpLocks/>
            <a:stCxn id="20" idx="2"/>
            <a:endCxn id="109" idx="0"/>
          </p:cNvCxnSpPr>
          <p:nvPr/>
        </p:nvCxnSpPr>
        <p:spPr>
          <a:xfrm flipH="1">
            <a:off x="6565011" y="3278432"/>
            <a:ext cx="2081301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7">
            <a:extLst>
              <a:ext uri="{FF2B5EF4-FFF2-40B4-BE49-F238E27FC236}">
                <a16:creationId xmlns:a16="http://schemas.microsoft.com/office/drawing/2014/main" id="{1AE6A10B-9EF6-4785-8AD2-274B1CF65EC7}"/>
              </a:ext>
            </a:extLst>
          </p:cNvPr>
          <p:cNvCxnSpPr>
            <a:cxnSpLocks/>
            <a:stCxn id="70" idx="2"/>
            <a:endCxn id="108" idx="0"/>
          </p:cNvCxnSpPr>
          <p:nvPr/>
        </p:nvCxnSpPr>
        <p:spPr>
          <a:xfrm flipH="1">
            <a:off x="8646312" y="3278430"/>
            <a:ext cx="2088804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7">
            <a:extLst>
              <a:ext uri="{FF2B5EF4-FFF2-40B4-BE49-F238E27FC236}">
                <a16:creationId xmlns:a16="http://schemas.microsoft.com/office/drawing/2014/main" id="{87A34FEF-9FE9-4BE1-AF0F-D0ED3D48C0DE}"/>
              </a:ext>
            </a:extLst>
          </p:cNvPr>
          <p:cNvCxnSpPr>
            <a:cxnSpLocks/>
            <a:stCxn id="15" idx="2"/>
            <a:endCxn id="103" idx="0"/>
          </p:cNvCxnSpPr>
          <p:nvPr/>
        </p:nvCxnSpPr>
        <p:spPr>
          <a:xfrm flipH="1">
            <a:off x="4478368" y="2021157"/>
            <a:ext cx="2086647" cy="1818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7">
            <a:extLst>
              <a:ext uri="{FF2B5EF4-FFF2-40B4-BE49-F238E27FC236}">
                <a16:creationId xmlns:a16="http://schemas.microsoft.com/office/drawing/2014/main" id="{A9FE5936-7139-423B-9B96-FD9B899C508D}"/>
              </a:ext>
            </a:extLst>
          </p:cNvPr>
          <p:cNvCxnSpPr>
            <a:cxnSpLocks/>
            <a:stCxn id="16" idx="2"/>
            <a:endCxn id="102" idx="0"/>
          </p:cNvCxnSpPr>
          <p:nvPr/>
        </p:nvCxnSpPr>
        <p:spPr>
          <a:xfrm flipH="1">
            <a:off x="5527729" y="2013463"/>
            <a:ext cx="2074711" cy="181958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7">
            <a:extLst>
              <a:ext uri="{FF2B5EF4-FFF2-40B4-BE49-F238E27FC236}">
                <a16:creationId xmlns:a16="http://schemas.microsoft.com/office/drawing/2014/main" id="{6726E559-46B5-4F27-B779-CB629C899346}"/>
              </a:ext>
            </a:extLst>
          </p:cNvPr>
          <p:cNvCxnSpPr>
            <a:cxnSpLocks/>
            <a:stCxn id="17" idx="2"/>
            <a:endCxn id="101" idx="0"/>
          </p:cNvCxnSpPr>
          <p:nvPr/>
        </p:nvCxnSpPr>
        <p:spPr>
          <a:xfrm flipH="1">
            <a:off x="6565011" y="2021156"/>
            <a:ext cx="2081301" cy="181419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7">
            <a:extLst>
              <a:ext uri="{FF2B5EF4-FFF2-40B4-BE49-F238E27FC236}">
                <a16:creationId xmlns:a16="http://schemas.microsoft.com/office/drawing/2014/main" id="{0E8C3420-3006-4766-B32F-F99B3B0880EE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 flipH="1">
            <a:off x="4478368" y="746395"/>
            <a:ext cx="2086647" cy="181337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7">
            <a:extLst>
              <a:ext uri="{FF2B5EF4-FFF2-40B4-BE49-F238E27FC236}">
                <a16:creationId xmlns:a16="http://schemas.microsoft.com/office/drawing/2014/main" id="{874753FE-2289-4219-8821-201F54A14777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flipH="1">
            <a:off x="7596951" y="2021156"/>
            <a:ext cx="2093230" cy="182463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7">
            <a:extLst>
              <a:ext uri="{FF2B5EF4-FFF2-40B4-BE49-F238E27FC236}">
                <a16:creationId xmlns:a16="http://schemas.microsoft.com/office/drawing/2014/main" id="{36EBAFCD-317C-47BE-8765-D3C25BF968DC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 flipH="1">
            <a:off x="5527729" y="730969"/>
            <a:ext cx="2074714" cy="1821885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7">
            <a:extLst>
              <a:ext uri="{FF2B5EF4-FFF2-40B4-BE49-F238E27FC236}">
                <a16:creationId xmlns:a16="http://schemas.microsoft.com/office/drawing/2014/main" id="{BADB9B05-3555-4B79-BAC6-C6BC0BDF471D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flipH="1">
            <a:off x="6565011" y="734989"/>
            <a:ext cx="2081301" cy="182017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22">
            <a:extLst>
              <a:ext uri="{FF2B5EF4-FFF2-40B4-BE49-F238E27FC236}">
                <a16:creationId xmlns:a16="http://schemas.microsoft.com/office/drawing/2014/main" id="{1C19C68E-94AC-423B-810B-98C8FF6EA9C1}"/>
              </a:ext>
            </a:extLst>
          </p:cNvPr>
          <p:cNvSpPr txBox="1"/>
          <p:nvPr/>
        </p:nvSpPr>
        <p:spPr>
          <a:xfrm>
            <a:off x="7189426" y="0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3.18 min.</a:t>
            </a:r>
            <a:endParaRPr kumimoji="1" lang="ja-JP" altLang="en-US" sz="1050" dirty="0"/>
          </a:p>
        </p:txBody>
      </p:sp>
      <p:sp>
        <p:nvSpPr>
          <p:cNvPr id="9" name="テキスト ボックス 2">
            <a:extLst>
              <a:ext uri="{FF2B5EF4-FFF2-40B4-BE49-F238E27FC236}">
                <a16:creationId xmlns:a16="http://schemas.microsoft.com/office/drawing/2014/main" id="{C394BCBE-D653-4EB5-B2D4-2334F19C3EA4}"/>
              </a:ext>
            </a:extLst>
          </p:cNvPr>
          <p:cNvSpPr txBox="1"/>
          <p:nvPr/>
        </p:nvSpPr>
        <p:spPr>
          <a:xfrm>
            <a:off x="8132500" y="72708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87%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22">
            <a:extLst>
              <a:ext uri="{FF2B5EF4-FFF2-40B4-BE49-F238E27FC236}">
                <a16:creationId xmlns:a16="http://schemas.microsoft.com/office/drawing/2014/main" id="{ADFD5040-6041-4C87-B14A-ADA808D353CE}"/>
              </a:ext>
            </a:extLst>
          </p:cNvPr>
          <p:cNvSpPr txBox="1"/>
          <p:nvPr/>
        </p:nvSpPr>
        <p:spPr>
          <a:xfrm>
            <a:off x="8233295" y="11714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3.10 min.</a:t>
            </a:r>
            <a:endParaRPr kumimoji="1" lang="ja-JP" altLang="en-US" sz="1050" dirty="0"/>
          </a:p>
        </p:txBody>
      </p:sp>
      <p:sp>
        <p:nvSpPr>
          <p:cNvPr id="13" name="テキスト ボックス 22">
            <a:extLst>
              <a:ext uri="{FF2B5EF4-FFF2-40B4-BE49-F238E27FC236}">
                <a16:creationId xmlns:a16="http://schemas.microsoft.com/office/drawing/2014/main" id="{BB3D3458-6B43-4261-9DED-C3807805A176}"/>
              </a:ext>
            </a:extLst>
          </p:cNvPr>
          <p:cNvSpPr txBox="1"/>
          <p:nvPr/>
        </p:nvSpPr>
        <p:spPr>
          <a:xfrm>
            <a:off x="6151998" y="15426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50.0 sec.</a:t>
            </a:r>
            <a:endParaRPr kumimoji="1" lang="ja-JP" altLang="en-US" sz="1050" dirty="0"/>
          </a:p>
        </p:txBody>
      </p:sp>
      <p:sp>
        <p:nvSpPr>
          <p:cNvPr id="14" name="テキスト ボックス 22">
            <a:extLst>
              <a:ext uri="{FF2B5EF4-FFF2-40B4-BE49-F238E27FC236}">
                <a16:creationId xmlns:a16="http://schemas.microsoft.com/office/drawing/2014/main" id="{5C214A89-EEE9-4733-9D30-4B9DFCA1F2C6}"/>
              </a:ext>
            </a:extLst>
          </p:cNvPr>
          <p:cNvSpPr txBox="1"/>
          <p:nvPr/>
        </p:nvSpPr>
        <p:spPr>
          <a:xfrm>
            <a:off x="5114569" y="7694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59.1 sec.</a:t>
            </a:r>
            <a:endParaRPr kumimoji="1" lang="ja-JP" altLang="en-US" sz="1050" dirty="0"/>
          </a:p>
        </p:txBody>
      </p:sp>
      <p:sp>
        <p:nvSpPr>
          <p:cNvPr id="15" name="テキスト ボックス 22">
            <a:extLst>
              <a:ext uri="{FF2B5EF4-FFF2-40B4-BE49-F238E27FC236}">
                <a16:creationId xmlns:a16="http://schemas.microsoft.com/office/drawing/2014/main" id="{12AA82D4-877A-4410-AF8B-411E7C7DE91A}"/>
              </a:ext>
            </a:extLst>
          </p:cNvPr>
          <p:cNvSpPr txBox="1"/>
          <p:nvPr/>
        </p:nvSpPr>
        <p:spPr>
          <a:xfrm>
            <a:off x="6151998" y="1290188"/>
            <a:ext cx="826033" cy="73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24.35 min.</a:t>
            </a:r>
            <a:endParaRPr kumimoji="1" lang="ja-JP" altLang="en-US" sz="1050" dirty="0"/>
          </a:p>
        </p:txBody>
      </p:sp>
      <p:sp>
        <p:nvSpPr>
          <p:cNvPr id="16" name="テキスト ボックス 22">
            <a:extLst>
              <a:ext uri="{FF2B5EF4-FFF2-40B4-BE49-F238E27FC236}">
                <a16:creationId xmlns:a16="http://schemas.microsoft.com/office/drawing/2014/main" id="{604ACA2A-DB55-445D-BBC6-27E3BC4F9682}"/>
              </a:ext>
            </a:extLst>
          </p:cNvPr>
          <p:cNvSpPr txBox="1"/>
          <p:nvPr/>
        </p:nvSpPr>
        <p:spPr>
          <a:xfrm>
            <a:off x="7189423" y="12901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28.5 min.</a:t>
            </a:r>
            <a:endParaRPr kumimoji="1" lang="ja-JP" altLang="en-US" sz="1050" dirty="0"/>
          </a:p>
        </p:txBody>
      </p:sp>
      <p:sp>
        <p:nvSpPr>
          <p:cNvPr id="17" name="テキスト ボックス 22">
            <a:extLst>
              <a:ext uri="{FF2B5EF4-FFF2-40B4-BE49-F238E27FC236}">
                <a16:creationId xmlns:a16="http://schemas.microsoft.com/office/drawing/2014/main" id="{BF29E125-5ED7-4F5A-8A29-DF576AF04ADD}"/>
              </a:ext>
            </a:extLst>
          </p:cNvPr>
          <p:cNvSpPr txBox="1"/>
          <p:nvPr/>
        </p:nvSpPr>
        <p:spPr>
          <a:xfrm>
            <a:off x="8233295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2.4 hrs.</a:t>
            </a:r>
            <a:endParaRPr kumimoji="1" lang="ja-JP" altLang="en-US" sz="1050" dirty="0"/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7DBCB225-FE5A-4FCA-8AF9-01072E268779}"/>
              </a:ext>
            </a:extLst>
          </p:cNvPr>
          <p:cNvSpPr txBox="1"/>
          <p:nvPr/>
        </p:nvSpPr>
        <p:spPr>
          <a:xfrm>
            <a:off x="9277164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14.6 hrs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20" name="テキスト ボックス 22">
            <a:extLst>
              <a:ext uri="{FF2B5EF4-FFF2-40B4-BE49-F238E27FC236}">
                <a16:creationId xmlns:a16="http://schemas.microsoft.com/office/drawing/2014/main" id="{AF9EF51C-8AB7-4677-9AE0-405C15B9AD76}"/>
              </a:ext>
            </a:extLst>
          </p:cNvPr>
          <p:cNvSpPr txBox="1"/>
          <p:nvPr/>
        </p:nvSpPr>
        <p:spPr>
          <a:xfrm>
            <a:off x="8233295" y="255515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5.41 hrs.</a:t>
            </a:r>
            <a:endParaRPr kumimoji="1" lang="ja-JP" altLang="en-US" sz="1050" dirty="0"/>
          </a:p>
        </p:txBody>
      </p:sp>
      <p:cxnSp>
        <p:nvCxnSpPr>
          <p:cNvPr id="21" name="直線矢印コネクタ 5">
            <a:extLst>
              <a:ext uri="{FF2B5EF4-FFF2-40B4-BE49-F238E27FC236}">
                <a16:creationId xmlns:a16="http://schemas.microsoft.com/office/drawing/2014/main" id="{23B395FC-AC3B-41C2-82D8-877DA7A4A2D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527586" y="738663"/>
            <a:ext cx="1037429" cy="551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2">
            <a:extLst>
              <a:ext uri="{FF2B5EF4-FFF2-40B4-BE49-F238E27FC236}">
                <a16:creationId xmlns:a16="http://schemas.microsoft.com/office/drawing/2014/main" id="{84E9D73E-660A-4547-B616-E651B7E489BA}"/>
              </a:ext>
            </a:extLst>
          </p:cNvPr>
          <p:cNvSpPr txBox="1"/>
          <p:nvPr/>
        </p:nvSpPr>
        <p:spPr>
          <a:xfrm>
            <a:off x="6151994" y="255515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1.80 hrs.</a:t>
            </a:r>
            <a:endParaRPr kumimoji="1" lang="ja-JP" altLang="en-US" sz="1050" dirty="0"/>
          </a:p>
        </p:txBody>
      </p:sp>
      <p:sp>
        <p:nvSpPr>
          <p:cNvPr id="32" name="テキスト ボックス 2">
            <a:extLst>
              <a:ext uri="{FF2B5EF4-FFF2-40B4-BE49-F238E27FC236}">
                <a16:creationId xmlns:a16="http://schemas.microsoft.com/office/drawing/2014/main" id="{9F6B9ABA-DB73-441C-8060-61A9B62738E9}"/>
              </a:ext>
            </a:extLst>
          </p:cNvPr>
          <p:cNvSpPr txBox="1"/>
          <p:nvPr/>
        </p:nvSpPr>
        <p:spPr>
          <a:xfrm>
            <a:off x="7076930" y="738663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71%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2">
            <a:extLst>
              <a:ext uri="{FF2B5EF4-FFF2-40B4-BE49-F238E27FC236}">
                <a16:creationId xmlns:a16="http://schemas.microsoft.com/office/drawing/2014/main" id="{E84190B9-A42C-4D17-9B9A-44F791B49E74}"/>
              </a:ext>
            </a:extLst>
          </p:cNvPr>
          <p:cNvSpPr txBox="1"/>
          <p:nvPr/>
        </p:nvSpPr>
        <p:spPr>
          <a:xfrm>
            <a:off x="5982005" y="739885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89%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22">
            <a:extLst>
              <a:ext uri="{FF2B5EF4-FFF2-40B4-BE49-F238E27FC236}">
                <a16:creationId xmlns:a16="http://schemas.microsoft.com/office/drawing/2014/main" id="{184A9292-8938-441B-8ADF-557E9F31E588}"/>
              </a:ext>
            </a:extLst>
          </p:cNvPr>
          <p:cNvSpPr txBox="1"/>
          <p:nvPr/>
        </p:nvSpPr>
        <p:spPr>
          <a:xfrm>
            <a:off x="5114712" y="2552854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30.6 min.</a:t>
            </a:r>
            <a:endParaRPr kumimoji="1" lang="ja-JP" altLang="en-US" sz="1050" dirty="0"/>
          </a:p>
        </p:txBody>
      </p:sp>
      <p:sp>
        <p:nvSpPr>
          <p:cNvPr id="39" name="テキスト ボックス 22">
            <a:extLst>
              <a:ext uri="{FF2B5EF4-FFF2-40B4-BE49-F238E27FC236}">
                <a16:creationId xmlns:a16="http://schemas.microsoft.com/office/drawing/2014/main" id="{65FEFCEE-25DE-4ED9-9EC1-673C5683EA6C}"/>
              </a:ext>
            </a:extLst>
          </p:cNvPr>
          <p:cNvSpPr txBox="1"/>
          <p:nvPr/>
        </p:nvSpPr>
        <p:spPr>
          <a:xfrm>
            <a:off x="4065351" y="2559767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26.2 min.</a:t>
            </a:r>
            <a:endParaRPr kumimoji="1" lang="ja-JP" altLang="en-US" sz="1050" dirty="0"/>
          </a:p>
        </p:txBody>
      </p:sp>
      <p:sp>
        <p:nvSpPr>
          <p:cNvPr id="42" name="テキスト ボックス 22">
            <a:extLst>
              <a:ext uri="{FF2B5EF4-FFF2-40B4-BE49-F238E27FC236}">
                <a16:creationId xmlns:a16="http://schemas.microsoft.com/office/drawing/2014/main" id="{B23CDBC9-203B-426D-818A-8AAEC27F519A}"/>
              </a:ext>
            </a:extLst>
          </p:cNvPr>
          <p:cNvSpPr txBox="1"/>
          <p:nvPr/>
        </p:nvSpPr>
        <p:spPr>
          <a:xfrm>
            <a:off x="3020415" y="255285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9.2 min.</a:t>
            </a:r>
            <a:endParaRPr kumimoji="1" lang="ja-JP" altLang="en-US" sz="1050" dirty="0"/>
          </a:p>
        </p:txBody>
      </p:sp>
      <p:cxnSp>
        <p:nvCxnSpPr>
          <p:cNvPr id="43" name="直線矢印コネクタ 7">
            <a:extLst>
              <a:ext uri="{FF2B5EF4-FFF2-40B4-BE49-F238E27FC236}">
                <a16:creationId xmlns:a16="http://schemas.microsoft.com/office/drawing/2014/main" id="{6C585880-F268-4365-BA1F-59DF7E95762C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flipH="1">
            <a:off x="3433432" y="738663"/>
            <a:ext cx="2094154" cy="181419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2">
            <a:extLst>
              <a:ext uri="{FF2B5EF4-FFF2-40B4-BE49-F238E27FC236}">
                <a16:creationId xmlns:a16="http://schemas.microsoft.com/office/drawing/2014/main" id="{F2BF3E28-D0A7-4393-93DE-BB31C6D4F35C}"/>
              </a:ext>
            </a:extLst>
          </p:cNvPr>
          <p:cNvSpPr txBox="1"/>
          <p:nvPr/>
        </p:nvSpPr>
        <p:spPr>
          <a:xfrm>
            <a:off x="4891088" y="73405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54" name="直線矢印コネクタ 5">
            <a:extLst>
              <a:ext uri="{FF2B5EF4-FFF2-40B4-BE49-F238E27FC236}">
                <a16:creationId xmlns:a16="http://schemas.microsoft.com/office/drawing/2014/main" id="{3D3DD6AE-93AB-46A8-970D-306ECC4A3FE4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565015" y="746395"/>
            <a:ext cx="1037425" cy="543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">
            <a:extLst>
              <a:ext uri="{FF2B5EF4-FFF2-40B4-BE49-F238E27FC236}">
                <a16:creationId xmlns:a16="http://schemas.microsoft.com/office/drawing/2014/main" id="{03B78085-76EA-4220-A5D7-9855330F5C9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602443" y="730969"/>
            <a:ext cx="1043869" cy="5669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">
            <a:extLst>
              <a:ext uri="{FF2B5EF4-FFF2-40B4-BE49-F238E27FC236}">
                <a16:creationId xmlns:a16="http://schemas.microsoft.com/office/drawing/2014/main" id="{5CDA14B5-8BDC-4961-8D9D-AB525FE26DD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8646312" y="734989"/>
            <a:ext cx="1043869" cy="5628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5">
            <a:extLst>
              <a:ext uri="{FF2B5EF4-FFF2-40B4-BE49-F238E27FC236}">
                <a16:creationId xmlns:a16="http://schemas.microsoft.com/office/drawing/2014/main" id="{C54FF85E-828A-4171-A905-A34304A7218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7602440" y="2013463"/>
            <a:ext cx="1043872" cy="541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22">
            <a:extLst>
              <a:ext uri="{FF2B5EF4-FFF2-40B4-BE49-F238E27FC236}">
                <a16:creationId xmlns:a16="http://schemas.microsoft.com/office/drawing/2014/main" id="{C22E30B1-CCD1-49CA-9263-1FB2B1164A1E}"/>
              </a:ext>
            </a:extLst>
          </p:cNvPr>
          <p:cNvSpPr txBox="1"/>
          <p:nvPr/>
        </p:nvSpPr>
        <p:spPr>
          <a:xfrm>
            <a:off x="10322099" y="2555155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7.214 hrs.</a:t>
            </a:r>
            <a:endParaRPr kumimoji="1" lang="ja-JP" altLang="en-US" sz="1050" dirty="0"/>
          </a:p>
        </p:txBody>
      </p:sp>
      <p:cxnSp>
        <p:nvCxnSpPr>
          <p:cNvPr id="71" name="直線矢印コネクタ 5">
            <a:extLst>
              <a:ext uri="{FF2B5EF4-FFF2-40B4-BE49-F238E27FC236}">
                <a16:creationId xmlns:a16="http://schemas.microsoft.com/office/drawing/2014/main" id="{E3CBAB6D-A438-4783-989E-488778BFB76C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>
            <a:off x="9690181" y="2021156"/>
            <a:ext cx="1044935" cy="5339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22">
            <a:extLst>
              <a:ext uri="{FF2B5EF4-FFF2-40B4-BE49-F238E27FC236}">
                <a16:creationId xmlns:a16="http://schemas.microsoft.com/office/drawing/2014/main" id="{0A1EA786-3FDB-4A8E-8E26-482C1B1E41D7}"/>
              </a:ext>
            </a:extLst>
          </p:cNvPr>
          <p:cNvSpPr txBox="1"/>
          <p:nvPr/>
        </p:nvSpPr>
        <p:spPr>
          <a:xfrm>
            <a:off x="7183934" y="38457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5.80 hrs.</a:t>
            </a:r>
            <a:endParaRPr kumimoji="1" lang="ja-JP" altLang="en-US" sz="1050" dirty="0"/>
          </a:p>
        </p:txBody>
      </p:sp>
      <p:sp>
        <p:nvSpPr>
          <p:cNvPr id="101" name="テキスト ボックス 22">
            <a:extLst>
              <a:ext uri="{FF2B5EF4-FFF2-40B4-BE49-F238E27FC236}">
                <a16:creationId xmlns:a16="http://schemas.microsoft.com/office/drawing/2014/main" id="{18D98B9C-4F43-499F-A652-1849B0955F9F}"/>
              </a:ext>
            </a:extLst>
          </p:cNvPr>
          <p:cNvSpPr txBox="1"/>
          <p:nvPr/>
        </p:nvSpPr>
        <p:spPr>
          <a:xfrm>
            <a:off x="6151994" y="3835348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9 days</a:t>
            </a:r>
            <a:endParaRPr kumimoji="1" lang="ja-JP" altLang="en-US" sz="1050" dirty="0"/>
          </a:p>
        </p:txBody>
      </p:sp>
      <p:sp>
        <p:nvSpPr>
          <p:cNvPr id="102" name="テキスト ボックス 22">
            <a:extLst>
              <a:ext uri="{FF2B5EF4-FFF2-40B4-BE49-F238E27FC236}">
                <a16:creationId xmlns:a16="http://schemas.microsoft.com/office/drawing/2014/main" id="{D2196188-C1CC-4DF7-B2B8-BFBA871A8E97}"/>
              </a:ext>
            </a:extLst>
          </p:cNvPr>
          <p:cNvSpPr txBox="1"/>
          <p:nvPr/>
        </p:nvSpPr>
        <p:spPr>
          <a:xfrm>
            <a:off x="5114712" y="3833043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1.66 hrs.</a:t>
            </a:r>
            <a:endParaRPr kumimoji="1" lang="ja-JP" altLang="en-US" sz="1050" dirty="0"/>
          </a:p>
        </p:txBody>
      </p:sp>
      <p:sp>
        <p:nvSpPr>
          <p:cNvPr id="103" name="テキスト ボックス 22">
            <a:extLst>
              <a:ext uri="{FF2B5EF4-FFF2-40B4-BE49-F238E27FC236}">
                <a16:creationId xmlns:a16="http://schemas.microsoft.com/office/drawing/2014/main" id="{272E767B-BDC3-4859-A4C7-931A32A3A9E6}"/>
              </a:ext>
            </a:extLst>
          </p:cNvPr>
          <p:cNvSpPr txBox="1"/>
          <p:nvPr/>
        </p:nvSpPr>
        <p:spPr>
          <a:xfrm>
            <a:off x="4065351" y="383995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3.53 hrs.</a:t>
            </a:r>
            <a:endParaRPr kumimoji="1" lang="ja-JP" altLang="en-US" sz="1050" dirty="0"/>
          </a:p>
        </p:txBody>
      </p:sp>
      <p:sp>
        <p:nvSpPr>
          <p:cNvPr id="108" name="テキスト ボックス 22">
            <a:extLst>
              <a:ext uri="{FF2B5EF4-FFF2-40B4-BE49-F238E27FC236}">
                <a16:creationId xmlns:a16="http://schemas.microsoft.com/office/drawing/2014/main" id="{C5614756-1F67-4D24-8426-8E12903E9D90}"/>
              </a:ext>
            </a:extLst>
          </p:cNvPr>
          <p:cNvSpPr txBox="1"/>
          <p:nvPr/>
        </p:nvSpPr>
        <p:spPr>
          <a:xfrm>
            <a:off x="8233295" y="511323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32 yrs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109" name="テキスト ボックス 22">
            <a:extLst>
              <a:ext uri="{FF2B5EF4-FFF2-40B4-BE49-F238E27FC236}">
                <a16:creationId xmlns:a16="http://schemas.microsoft.com/office/drawing/2014/main" id="{95FBF00B-7B4B-4D53-B6CD-7EFE7D3D4C86}"/>
              </a:ext>
            </a:extLst>
          </p:cNvPr>
          <p:cNvSpPr txBox="1"/>
          <p:nvPr/>
        </p:nvSpPr>
        <p:spPr>
          <a:xfrm>
            <a:off x="6151994" y="511323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15 days</a:t>
            </a:r>
            <a:endParaRPr kumimoji="1" lang="ja-JP" altLang="en-US" sz="1050" dirty="0"/>
          </a:p>
        </p:txBody>
      </p:sp>
      <p:sp>
        <p:nvSpPr>
          <p:cNvPr id="111" name="テキスト ボックス 22">
            <a:extLst>
              <a:ext uri="{FF2B5EF4-FFF2-40B4-BE49-F238E27FC236}">
                <a16:creationId xmlns:a16="http://schemas.microsoft.com/office/drawing/2014/main" id="{F0944B10-B931-4E0F-AF42-B4D7A6383A69}"/>
              </a:ext>
            </a:extLst>
          </p:cNvPr>
          <p:cNvSpPr txBox="1"/>
          <p:nvPr/>
        </p:nvSpPr>
        <p:spPr>
          <a:xfrm>
            <a:off x="4065351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203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11.76 hrs.</a:t>
            </a:r>
            <a:endParaRPr kumimoji="1" lang="ja-JP" altLang="en-US" sz="1050" dirty="0"/>
          </a:p>
        </p:txBody>
      </p:sp>
      <p:sp>
        <p:nvSpPr>
          <p:cNvPr id="115" name="テキスト ボックス 22">
            <a:extLst>
              <a:ext uri="{FF2B5EF4-FFF2-40B4-BE49-F238E27FC236}">
                <a16:creationId xmlns:a16="http://schemas.microsoft.com/office/drawing/2014/main" id="{EE7AAAB9-AE72-48AF-83F5-94E8E1B83858}"/>
              </a:ext>
            </a:extLst>
          </p:cNvPr>
          <p:cNvSpPr txBox="1"/>
          <p:nvPr/>
        </p:nvSpPr>
        <p:spPr>
          <a:xfrm>
            <a:off x="11365967" y="38330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0.516 sec.</a:t>
            </a:r>
            <a:endParaRPr kumimoji="1" lang="ja-JP" altLang="en-US" sz="1050" dirty="0"/>
          </a:p>
        </p:txBody>
      </p:sp>
      <p:cxnSp>
        <p:nvCxnSpPr>
          <p:cNvPr id="118" name="直線矢印コネクタ 5">
            <a:extLst>
              <a:ext uri="{FF2B5EF4-FFF2-40B4-BE49-F238E27FC236}">
                <a16:creationId xmlns:a16="http://schemas.microsoft.com/office/drawing/2014/main" id="{6D3CAE80-B11A-429B-ABDB-9E5B8DFB5196}"/>
              </a:ext>
            </a:extLst>
          </p:cNvPr>
          <p:cNvCxnSpPr>
            <a:cxnSpLocks/>
            <a:stCxn id="70" idx="2"/>
            <a:endCxn id="115" idx="0"/>
          </p:cNvCxnSpPr>
          <p:nvPr/>
        </p:nvCxnSpPr>
        <p:spPr>
          <a:xfrm>
            <a:off x="10735116" y="3278430"/>
            <a:ext cx="1043868" cy="5546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2">
            <a:extLst>
              <a:ext uri="{FF2B5EF4-FFF2-40B4-BE49-F238E27FC236}">
                <a16:creationId xmlns:a16="http://schemas.microsoft.com/office/drawing/2014/main" id="{03B95D09-B8D2-4F03-99E0-5B25BB461B3C}"/>
              </a:ext>
            </a:extLst>
          </p:cNvPr>
          <p:cNvSpPr txBox="1"/>
          <p:nvPr/>
        </p:nvSpPr>
        <p:spPr>
          <a:xfrm>
            <a:off x="11094898" y="4553339"/>
            <a:ext cx="55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7" name="テキスト ボックス 2">
            <a:extLst>
              <a:ext uri="{FF2B5EF4-FFF2-40B4-BE49-F238E27FC236}">
                <a16:creationId xmlns:a16="http://schemas.microsoft.com/office/drawing/2014/main" id="{3828AA92-6AD5-42EB-BEF0-AED0AE6A503E}"/>
              </a:ext>
            </a:extLst>
          </p:cNvPr>
          <p:cNvSpPr txBox="1"/>
          <p:nvPr/>
        </p:nvSpPr>
        <p:spPr>
          <a:xfrm>
            <a:off x="9140197" y="202115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27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8" name="テキスト ボックス 2">
            <a:extLst>
              <a:ext uri="{FF2B5EF4-FFF2-40B4-BE49-F238E27FC236}">
                <a16:creationId xmlns:a16="http://schemas.microsoft.com/office/drawing/2014/main" id="{4D5B11B5-6E17-43E8-BA49-B29A5B882120}"/>
              </a:ext>
            </a:extLst>
          </p:cNvPr>
          <p:cNvSpPr txBox="1"/>
          <p:nvPr/>
        </p:nvSpPr>
        <p:spPr>
          <a:xfrm>
            <a:off x="8109169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96%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2" name="テキスト ボックス 2">
            <a:extLst>
              <a:ext uri="{FF2B5EF4-FFF2-40B4-BE49-F238E27FC236}">
                <a16:creationId xmlns:a16="http://schemas.microsoft.com/office/drawing/2014/main" id="{50146036-0115-4CEF-9DA8-F3F5C4D85EE6}"/>
              </a:ext>
            </a:extLst>
          </p:cNvPr>
          <p:cNvSpPr txBox="1"/>
          <p:nvPr/>
        </p:nvSpPr>
        <p:spPr>
          <a:xfrm>
            <a:off x="7079098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17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9" name="テキスト ボックス 2">
            <a:extLst>
              <a:ext uri="{FF2B5EF4-FFF2-40B4-BE49-F238E27FC236}">
                <a16:creationId xmlns:a16="http://schemas.microsoft.com/office/drawing/2014/main" id="{1CC8244B-B850-455F-B837-2FB22D8A9390}"/>
              </a:ext>
            </a:extLst>
          </p:cNvPr>
          <p:cNvSpPr txBox="1"/>
          <p:nvPr/>
        </p:nvSpPr>
        <p:spPr>
          <a:xfrm>
            <a:off x="5969081" y="2039396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62%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49" name="直線矢印コネクタ 5">
            <a:extLst>
              <a:ext uri="{FF2B5EF4-FFF2-40B4-BE49-F238E27FC236}">
                <a16:creationId xmlns:a16="http://schemas.microsoft.com/office/drawing/2014/main" id="{F391522D-9682-4F56-8613-0D7740A9B4FB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>
            <a:off x="7596951" y="4569063"/>
            <a:ext cx="1049361" cy="544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5">
            <a:extLst>
              <a:ext uri="{FF2B5EF4-FFF2-40B4-BE49-F238E27FC236}">
                <a16:creationId xmlns:a16="http://schemas.microsoft.com/office/drawing/2014/main" id="{380E74C3-1CD1-4A7C-A02E-A11A1B80205E}"/>
              </a:ext>
            </a:extLst>
          </p:cNvPr>
          <p:cNvCxnSpPr>
            <a:cxnSpLocks/>
            <a:stCxn id="27" idx="2"/>
            <a:endCxn id="99" idx="0"/>
          </p:cNvCxnSpPr>
          <p:nvPr/>
        </p:nvCxnSpPr>
        <p:spPr>
          <a:xfrm>
            <a:off x="6565011" y="3278434"/>
            <a:ext cx="1031940" cy="567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5">
            <a:extLst>
              <a:ext uri="{FF2B5EF4-FFF2-40B4-BE49-F238E27FC236}">
                <a16:creationId xmlns:a16="http://schemas.microsoft.com/office/drawing/2014/main" id="{4932C496-B2CD-442D-9B1B-F9F1B1859AEF}"/>
              </a:ext>
            </a:extLst>
          </p:cNvPr>
          <p:cNvCxnSpPr>
            <a:cxnSpLocks/>
            <a:stCxn id="39" idx="2"/>
            <a:endCxn id="102" idx="0"/>
          </p:cNvCxnSpPr>
          <p:nvPr/>
        </p:nvCxnSpPr>
        <p:spPr>
          <a:xfrm>
            <a:off x="4478368" y="3283042"/>
            <a:ext cx="1049361" cy="550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5">
            <a:extLst>
              <a:ext uri="{FF2B5EF4-FFF2-40B4-BE49-F238E27FC236}">
                <a16:creationId xmlns:a16="http://schemas.microsoft.com/office/drawing/2014/main" id="{D9E6429B-FD02-49F9-8AE8-CD3C56F2F042}"/>
              </a:ext>
            </a:extLst>
          </p:cNvPr>
          <p:cNvCxnSpPr>
            <a:cxnSpLocks/>
            <a:stCxn id="42" idx="2"/>
            <a:endCxn id="103" idx="0"/>
          </p:cNvCxnSpPr>
          <p:nvPr/>
        </p:nvCxnSpPr>
        <p:spPr>
          <a:xfrm>
            <a:off x="3433432" y="3276128"/>
            <a:ext cx="1044936" cy="56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2">
            <a:extLst>
              <a:ext uri="{FF2B5EF4-FFF2-40B4-BE49-F238E27FC236}">
                <a16:creationId xmlns:a16="http://schemas.microsoft.com/office/drawing/2014/main" id="{F507F8A6-A57C-4D32-8EEA-1D7537D44548}"/>
              </a:ext>
            </a:extLst>
          </p:cNvPr>
          <p:cNvSpPr txBox="1"/>
          <p:nvPr/>
        </p:nvSpPr>
        <p:spPr>
          <a:xfrm>
            <a:off x="10204697" y="327921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42%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テキスト ボックス 2">
            <a:extLst>
              <a:ext uri="{FF2B5EF4-FFF2-40B4-BE49-F238E27FC236}">
                <a16:creationId xmlns:a16="http://schemas.microsoft.com/office/drawing/2014/main" id="{A7349A92-8B9A-48D5-B9D9-02E85250A2D1}"/>
              </a:ext>
            </a:extLst>
          </p:cNvPr>
          <p:cNvSpPr txBox="1"/>
          <p:nvPr/>
        </p:nvSpPr>
        <p:spPr>
          <a:xfrm>
            <a:off x="8157396" y="3285128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4" name="テキスト ボックス 2">
            <a:extLst>
              <a:ext uri="{FF2B5EF4-FFF2-40B4-BE49-F238E27FC236}">
                <a16:creationId xmlns:a16="http://schemas.microsoft.com/office/drawing/2014/main" id="{C378FC7E-C8CF-45AB-BBB9-ECA5DE802F50}"/>
              </a:ext>
            </a:extLst>
          </p:cNvPr>
          <p:cNvSpPr txBox="1"/>
          <p:nvPr/>
        </p:nvSpPr>
        <p:spPr>
          <a:xfrm>
            <a:off x="6100009" y="3279215"/>
            <a:ext cx="374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9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8" name="テキスト ボックス 2">
            <a:extLst>
              <a:ext uri="{FF2B5EF4-FFF2-40B4-BE49-F238E27FC236}">
                <a16:creationId xmlns:a16="http://schemas.microsoft.com/office/drawing/2014/main" id="{4DC119D4-A3B7-4A4C-8447-DF0D01B00404}"/>
              </a:ext>
            </a:extLst>
          </p:cNvPr>
          <p:cNvSpPr txBox="1"/>
          <p:nvPr/>
        </p:nvSpPr>
        <p:spPr>
          <a:xfrm>
            <a:off x="5117599" y="3283822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&lt;1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9" name="テキスト ボックス 2">
            <a:extLst>
              <a:ext uri="{FF2B5EF4-FFF2-40B4-BE49-F238E27FC236}">
                <a16:creationId xmlns:a16="http://schemas.microsoft.com/office/drawing/2014/main" id="{DD9C7780-D4F4-4DD9-A59A-A2652653581B}"/>
              </a:ext>
            </a:extLst>
          </p:cNvPr>
          <p:cNvSpPr txBox="1"/>
          <p:nvPr/>
        </p:nvSpPr>
        <p:spPr>
          <a:xfrm>
            <a:off x="3883257" y="3279215"/>
            <a:ext cx="427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0" name="直線矢印コネクタ 7">
            <a:extLst>
              <a:ext uri="{FF2B5EF4-FFF2-40B4-BE49-F238E27FC236}">
                <a16:creationId xmlns:a16="http://schemas.microsoft.com/office/drawing/2014/main" id="{ACDB9F96-8132-4CF1-B30A-23C120C11227}"/>
              </a:ext>
            </a:extLst>
          </p:cNvPr>
          <p:cNvCxnSpPr>
            <a:cxnSpLocks/>
            <a:stCxn id="39" idx="2"/>
            <a:endCxn id="181" idx="0"/>
          </p:cNvCxnSpPr>
          <p:nvPr/>
        </p:nvCxnSpPr>
        <p:spPr>
          <a:xfrm flipH="1">
            <a:off x="2384071" y="3283042"/>
            <a:ext cx="2094297" cy="1834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22">
            <a:extLst>
              <a:ext uri="{FF2B5EF4-FFF2-40B4-BE49-F238E27FC236}">
                <a16:creationId xmlns:a16="http://schemas.microsoft.com/office/drawing/2014/main" id="{E395AB19-751A-472E-8B9A-E9F7D4A8C852}"/>
              </a:ext>
            </a:extLst>
          </p:cNvPr>
          <p:cNvSpPr txBox="1"/>
          <p:nvPr/>
        </p:nvSpPr>
        <p:spPr>
          <a:xfrm>
            <a:off x="197105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108 min.</a:t>
            </a:r>
            <a:endParaRPr kumimoji="1" lang="ja-JP" altLang="en-US" sz="1050" dirty="0"/>
          </a:p>
        </p:txBody>
      </p:sp>
      <p:sp>
        <p:nvSpPr>
          <p:cNvPr id="184" name="テキスト ボックス 2">
            <a:extLst>
              <a:ext uri="{FF2B5EF4-FFF2-40B4-BE49-F238E27FC236}">
                <a16:creationId xmlns:a16="http://schemas.microsoft.com/office/drawing/2014/main" id="{A3E301D6-6D30-48B2-8B7D-96A758A942C3}"/>
              </a:ext>
            </a:extLst>
          </p:cNvPr>
          <p:cNvSpPr txBox="1"/>
          <p:nvPr/>
        </p:nvSpPr>
        <p:spPr>
          <a:xfrm>
            <a:off x="2919827" y="3283042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5" name="直線矢印コネクタ 7">
            <a:extLst>
              <a:ext uri="{FF2B5EF4-FFF2-40B4-BE49-F238E27FC236}">
                <a16:creationId xmlns:a16="http://schemas.microsoft.com/office/drawing/2014/main" id="{36689884-9A20-44EC-966D-04CDC80C1211}"/>
              </a:ext>
            </a:extLst>
          </p:cNvPr>
          <p:cNvCxnSpPr>
            <a:cxnSpLocks/>
            <a:stCxn id="42" idx="2"/>
            <a:endCxn id="186" idx="0"/>
          </p:cNvCxnSpPr>
          <p:nvPr/>
        </p:nvCxnSpPr>
        <p:spPr>
          <a:xfrm flipH="1">
            <a:off x="1352131" y="3276128"/>
            <a:ext cx="2081301" cy="184171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22">
            <a:extLst>
              <a:ext uri="{FF2B5EF4-FFF2-40B4-BE49-F238E27FC236}">
                <a16:creationId xmlns:a16="http://schemas.microsoft.com/office/drawing/2014/main" id="{9EEA6FB8-92B4-4922-A2D5-CF99559913C2}"/>
              </a:ext>
            </a:extLst>
          </p:cNvPr>
          <p:cNvSpPr txBox="1"/>
          <p:nvPr/>
        </p:nvSpPr>
        <p:spPr>
          <a:xfrm>
            <a:off x="93911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36.4 min.</a:t>
            </a:r>
            <a:endParaRPr kumimoji="1" lang="ja-JP" altLang="en-US" sz="1050" dirty="0"/>
          </a:p>
        </p:txBody>
      </p:sp>
      <p:sp>
        <p:nvSpPr>
          <p:cNvPr id="189" name="テキスト ボックス 2">
            <a:extLst>
              <a:ext uri="{FF2B5EF4-FFF2-40B4-BE49-F238E27FC236}">
                <a16:creationId xmlns:a16="http://schemas.microsoft.com/office/drawing/2014/main" id="{9D75C92A-3821-4FED-B4D2-BD1E865C145F}"/>
              </a:ext>
            </a:extLst>
          </p:cNvPr>
          <p:cNvSpPr txBox="1"/>
          <p:nvPr/>
        </p:nvSpPr>
        <p:spPr>
          <a:xfrm>
            <a:off x="7141892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0" name="テキスト ボックス 2">
            <a:extLst>
              <a:ext uri="{FF2B5EF4-FFF2-40B4-BE49-F238E27FC236}">
                <a16:creationId xmlns:a16="http://schemas.microsoft.com/office/drawing/2014/main" id="{D7576D47-BE5E-4865-B38E-9E0D86673DD4}"/>
              </a:ext>
            </a:extLst>
          </p:cNvPr>
          <p:cNvSpPr txBox="1"/>
          <p:nvPr/>
        </p:nvSpPr>
        <p:spPr>
          <a:xfrm>
            <a:off x="5003048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1" name="テキスト ボックス 2">
            <a:extLst>
              <a:ext uri="{FF2B5EF4-FFF2-40B4-BE49-F238E27FC236}">
                <a16:creationId xmlns:a16="http://schemas.microsoft.com/office/drawing/2014/main" id="{41684098-3630-4F3E-BF67-5E25EC859458}"/>
              </a:ext>
            </a:extLst>
          </p:cNvPr>
          <p:cNvSpPr txBox="1"/>
          <p:nvPr/>
        </p:nvSpPr>
        <p:spPr>
          <a:xfrm>
            <a:off x="3927237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92" name="直線矢印コネクタ 5">
            <a:extLst>
              <a:ext uri="{FF2B5EF4-FFF2-40B4-BE49-F238E27FC236}">
                <a16:creationId xmlns:a16="http://schemas.microsoft.com/office/drawing/2014/main" id="{813BB9D6-1AD6-4BA9-A762-116FD750A09D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>
            <a:off x="5527729" y="4556318"/>
            <a:ext cx="1037282" cy="556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テキスト ボックス 2">
            <a:extLst>
              <a:ext uri="{FF2B5EF4-FFF2-40B4-BE49-F238E27FC236}">
                <a16:creationId xmlns:a16="http://schemas.microsoft.com/office/drawing/2014/main" id="{98597778-4353-4F0B-AE1E-ACFE0A13105F}"/>
              </a:ext>
            </a:extLst>
          </p:cNvPr>
          <p:cNvSpPr txBox="1"/>
          <p:nvPr/>
        </p:nvSpPr>
        <p:spPr>
          <a:xfrm>
            <a:off x="4024720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0" name="テキスト ボックス 2">
            <a:extLst>
              <a:ext uri="{FF2B5EF4-FFF2-40B4-BE49-F238E27FC236}">
                <a16:creationId xmlns:a16="http://schemas.microsoft.com/office/drawing/2014/main" id="{0EA326E7-C985-406D-9B50-FE140E058014}"/>
              </a:ext>
            </a:extLst>
          </p:cNvPr>
          <p:cNvSpPr txBox="1"/>
          <p:nvPr/>
        </p:nvSpPr>
        <p:spPr>
          <a:xfrm>
            <a:off x="1937722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1" name="テキスト ボックス 2">
            <a:extLst>
              <a:ext uri="{FF2B5EF4-FFF2-40B4-BE49-F238E27FC236}">
                <a16:creationId xmlns:a16="http://schemas.microsoft.com/office/drawing/2014/main" id="{FE784317-2621-4ED7-9522-CDF3CFBEB553}"/>
              </a:ext>
            </a:extLst>
          </p:cNvPr>
          <p:cNvSpPr txBox="1"/>
          <p:nvPr/>
        </p:nvSpPr>
        <p:spPr>
          <a:xfrm>
            <a:off x="860136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02" name="直線矢印コネクタ 7">
            <a:extLst>
              <a:ext uri="{FF2B5EF4-FFF2-40B4-BE49-F238E27FC236}">
                <a16:creationId xmlns:a16="http://schemas.microsoft.com/office/drawing/2014/main" id="{ABF7D9FB-3902-449C-A22B-DE494D6465FB}"/>
              </a:ext>
            </a:extLst>
          </p:cNvPr>
          <p:cNvCxnSpPr>
            <a:cxnSpLocks/>
            <a:endCxn id="203" idx="0"/>
          </p:cNvCxnSpPr>
          <p:nvPr/>
        </p:nvCxnSpPr>
        <p:spPr>
          <a:xfrm flipH="1">
            <a:off x="9621241" y="4564174"/>
            <a:ext cx="2154526" cy="157055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2">
            <a:extLst>
              <a:ext uri="{FF2B5EF4-FFF2-40B4-BE49-F238E27FC236}">
                <a16:creationId xmlns:a16="http://schemas.microsoft.com/office/drawing/2014/main" id="{4D4C863A-4DD5-46A7-9A38-BCE72E5BC2AC}"/>
              </a:ext>
            </a:extLst>
          </p:cNvPr>
          <p:cNvSpPr txBox="1"/>
          <p:nvPr/>
        </p:nvSpPr>
        <p:spPr>
          <a:xfrm>
            <a:off x="9208224" y="613472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405885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381</Words>
  <Application>Microsoft Office PowerPoint</Application>
  <PresentationFormat>Widescreen</PresentationFormat>
  <Paragraphs>234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直也 小澤</dc:creator>
  <cp:lastModifiedBy>小澤　直也</cp:lastModifiedBy>
  <cp:revision>21</cp:revision>
  <dcterms:created xsi:type="dcterms:W3CDTF">2019-10-07T02:05:45Z</dcterms:created>
  <dcterms:modified xsi:type="dcterms:W3CDTF">2019-11-25T11:01:54Z</dcterms:modified>
</cp:coreProperties>
</file>