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25B79-039B-47DD-AB37-1DC702F91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093CF8-5B1B-4737-9310-CFD0A5DD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703A8-2EF0-460F-A537-D7BEE3DE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42EC5-0767-49BB-BA86-A8C3E82A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549EF-B854-4AA6-941C-BB7C6A0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8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246FC-C655-4298-9A07-CE7CB902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8A8915-02CC-42E0-9FA7-6060CBCE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F1D1C-1AEE-4CA2-966D-91E18B23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BE104-A18E-4F46-BE00-0D3D62DE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5519E-7F0B-4830-9147-505D5FF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43C765-F68D-4CEF-8A13-8C766625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4247E2-0940-46E9-AFA0-F71DC76A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3F9F79-08D7-434E-93B2-876F6118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4BB25C-15A8-4657-A2E8-7579FDEB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5C514F-4A8E-4F91-A54B-1BE2C31F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77548-8A31-40C1-B9EF-72ECCE5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DCFCC-DF07-4731-AD0C-0DB6FBFD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7BAB50-D0E6-428C-B1C4-70E585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2B6CC-DF98-4527-A83A-CF27B61C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CE6C6B-97DB-45E7-B2E2-5A00172B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72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F2D94-FFF7-48B2-A552-CEF1635E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D1E3-F0F6-4017-9354-F867D874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4E2B4-A516-4AD8-8CCC-5EB7BC5D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2CC30-7C66-415F-B139-9C0DADBA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E6637-620F-497C-8FD8-2DFA95EC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45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863B-ECF9-4F35-9AC4-E4033B9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FD88E-2873-453A-9666-C306697C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36744-B0A2-4C84-81CD-DB6AA2FD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98F88A-B524-4A58-A1BA-2DCB6751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7EEBAE-73C4-4FB1-9345-5BCE15B0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1FA18-B6AC-47C8-B9AC-D5C374A8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14BB0-FA8B-4006-947D-CEEE21BE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2F7E27-0067-4FA8-BCC4-BACC5789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0E7A03-3667-4B00-B53C-44C6895D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6C92A9-4DA2-47B5-BC35-0ACAF28FA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2FF13D-5A17-4FED-A3FF-7E8579EC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3D185A-D781-4ABA-9705-BFB1CE0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81616B-8E43-424F-98B2-2A7021BE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42E2C-3F44-49C6-97A8-699AAB5A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0E5E1-CAEE-412E-830D-EFE6B394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EFBF5A-82FB-47E5-ACCD-5ADE4D0E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96A50C-927A-4CCE-87AA-703A5241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106443-A6D4-4841-8928-9E9C9B85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D564B6-A7AC-4826-99B6-635E9C91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9D428E-F1EB-477F-AFA7-9D151FDA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1DCFB7-2C3F-4105-995A-8EC6D51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8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FC09-6797-410C-A044-12468088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73CF4-2927-43D8-A2D4-C4449982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DEC413-2C1C-44E4-970B-E2A27C10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55FE2A-5E40-471C-9D41-C3EA6EF2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4387DA-746D-499A-A6DE-012FBBCB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DF111-0184-419C-ABDD-18F87D4C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3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B8710-9772-420D-B5D9-54C271B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A3CED4-2AA3-4385-88ED-C43806301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99600-3D5C-429F-B698-0E51BAD7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80C91-1D49-4C30-B8AE-88070D12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7C058E-098D-4561-A677-8F73F516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5F3D9E-7AA1-4886-A334-702D4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250378-8251-4C57-BCB4-27D291D1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7EEB62-93C7-4CF0-83D8-92E706F6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2E349-A25F-4541-BD92-8CA0B5BA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71C4-9060-4136-AD00-37819C28F9F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87DF5A-6993-41DD-AB6B-9B07A4565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C1975-A9AB-479A-9E66-3BFCE077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51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A9A88-EFBE-4A2D-ACCC-662558D23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9F6F10-B7ED-4983-9041-03982FA6D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1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578F79-8226-44A5-B911-645ABF5ABD27}"/>
              </a:ext>
            </a:extLst>
          </p:cNvPr>
          <p:cNvSpPr txBox="1"/>
          <p:nvPr/>
        </p:nvSpPr>
        <p:spPr>
          <a:xfrm>
            <a:off x="3222857" y="3996592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 err="1"/>
              <a:t>n</a:t>
            </a:r>
            <a:r>
              <a:rPr kumimoji="1" lang="en-US" altLang="ja-JP" sz="4400" dirty="0" err="1"/>
              <a:t>Ab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4753274" y="5381587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4446871" y="5149516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6283691" y="3955103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7267075" y="4503185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3818821" y="5381587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0FC3FD-BE39-4274-B562-84DC304EC484}"/>
              </a:ext>
            </a:extLst>
          </p:cNvPr>
          <p:cNvSpPr txBox="1"/>
          <p:nvPr/>
        </p:nvSpPr>
        <p:spPr>
          <a:xfrm>
            <a:off x="7842990" y="2575530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/>
              <a:t>n+4</a:t>
            </a:r>
            <a:r>
              <a:rPr kumimoji="1" lang="en-US" altLang="ja-JP" sz="4400" dirty="0"/>
              <a:t>Aa</a:t>
            </a:r>
          </a:p>
          <a:p>
            <a:pPr algn="ctr"/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842990" y="408111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(Aa)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7F70BF-73FF-4ECF-A307-2B2AB0833CEC}"/>
              </a:ext>
            </a:extLst>
          </p:cNvPr>
          <p:cNvSpPr txBox="1"/>
          <p:nvPr/>
        </p:nvSpPr>
        <p:spPr>
          <a:xfrm>
            <a:off x="2618071" y="5522054"/>
            <a:ext cx="136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(Ab)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DBA73-845A-47CB-816F-5C3491E7222B}"/>
              </a:ext>
            </a:extLst>
          </p:cNvPr>
          <p:cNvSpPr txBox="1"/>
          <p:nvPr/>
        </p:nvSpPr>
        <p:spPr>
          <a:xfrm>
            <a:off x="6283691" y="631060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dirty="0"/>
              <a:t>τ</a:t>
            </a:r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0" y="747633"/>
                <a:ext cx="12187119" cy="813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7633"/>
                <a:ext cx="12187119" cy="813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34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5330791" y="1644701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A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6849581" y="3031002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3769890" y="2974659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4753274" y="3522741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6221531" y="3263073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261861" y="261674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3979645" y="524806"/>
                <a:ext cx="3279359" cy="610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45" y="524806"/>
                <a:ext cx="3279359" cy="610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78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61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直也 小澤</dc:creator>
  <cp:lastModifiedBy>直也 小澤</cp:lastModifiedBy>
  <cp:revision>10</cp:revision>
  <dcterms:created xsi:type="dcterms:W3CDTF">2019-10-07T02:05:45Z</dcterms:created>
  <dcterms:modified xsi:type="dcterms:W3CDTF">2019-10-12T15:06:36Z</dcterms:modified>
</cp:coreProperties>
</file>