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6" r:id="rId9"/>
    <p:sldId id="265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25B79-039B-47DD-AB37-1DC702F91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093CF8-5B1B-4737-9310-CFD0A5DD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703A8-2EF0-460F-A537-D7BEE3DE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42EC5-0767-49BB-BA86-A8C3E82A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549EF-B854-4AA6-941C-BB7C6A0F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85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246FC-C655-4298-9A07-CE7CB902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8A8915-02CC-42E0-9FA7-6060CBCE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F1D1C-1AEE-4CA2-966D-91E18B23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FBE104-A18E-4F46-BE00-0D3D62DE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15519E-7F0B-4830-9147-505D5FF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5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43C765-F68D-4CEF-8A13-8C766625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4247E2-0940-46E9-AFA0-F71DC76A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3F9F79-08D7-434E-93B2-876F6118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4BB25C-15A8-4657-A2E8-7579FDEB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5C514F-4A8E-4F91-A54B-1BE2C31F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77548-8A31-40C1-B9EF-72ECCE5A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DCFCC-DF07-4731-AD0C-0DB6FBFD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7BAB50-D0E6-428C-B1C4-70E585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2B6CC-DF98-4527-A83A-CF27B61C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CE6C6B-97DB-45E7-B2E2-5A00172B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72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F2D94-FFF7-48B2-A552-CEF1635E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D1E3-F0F6-4017-9354-F867D874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4E2B4-A516-4AD8-8CCC-5EB7BC5D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2CC30-7C66-415F-B139-9C0DADBA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E6637-620F-497C-8FD8-2DFA95EC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45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3863B-ECF9-4F35-9AC4-E4033B9E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1FD88E-2873-453A-9666-C306697C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36744-B0A2-4C84-81CD-DB6AA2FD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98F88A-B524-4A58-A1BA-2DCB6751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7EEBAE-73C4-4FB1-9345-5BCE15B0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1FA18-B6AC-47C8-B9AC-D5C374A8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4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14BB0-FA8B-4006-947D-CEEE21BE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2F7E27-0067-4FA8-BCC4-BACC5789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0E7A03-3667-4B00-B53C-44C6895D9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6C92A9-4DA2-47B5-BC35-0ACAF28FA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2FF13D-5A17-4FED-A3FF-7E8579EC8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3D185A-D781-4ABA-9705-BFB1CE07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81616B-8E43-424F-98B2-2A7021BE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042E2C-3F44-49C6-97A8-699AAB5A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0E5E1-CAEE-412E-830D-EFE6B394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EFBF5A-82FB-47E5-ACCD-5ADE4D0E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96A50C-927A-4CCE-87AA-703A5241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106443-A6D4-4841-8928-9E9C9B85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3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D564B6-A7AC-4826-99B6-635E9C91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9D428E-F1EB-477F-AFA7-9D151FDA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1DCFB7-2C3F-4105-995A-8EC6D51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8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7FC09-6797-410C-A044-12468088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A73CF4-2927-43D8-A2D4-C4449982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DEC413-2C1C-44E4-970B-E2A27C10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55FE2A-5E40-471C-9D41-C3EA6EF2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4387DA-746D-499A-A6DE-012FBBCB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DF111-0184-419C-ABDD-18F87D4C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63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B8710-9772-420D-B5D9-54C271B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A3CED4-2AA3-4385-88ED-C43806301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99600-3D5C-429F-B698-0E51BAD7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E80C91-1D49-4C30-B8AE-88070D12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71C4-9060-4136-AD00-37819C28F9FC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7C058E-098D-4561-A677-8F73F516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5F3D9E-7AA1-4886-A334-702D4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250378-8251-4C57-BCB4-27D291D1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7EEB62-93C7-4CF0-83D8-92E706F6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2E349-A25F-4541-BD92-8CA0B5BA7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71C4-9060-4136-AD00-37819C28F9FC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87DF5A-6993-41DD-AB6B-9B07A4565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4C1975-A9AB-479A-9E66-3BFCE077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4B08-606E-49AF-9569-B7DBC5473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51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A9A88-EFBE-4A2D-ACCC-662558D23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9F6F10-B7ED-4983-9041-03982FA6D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1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22">
            <a:extLst>
              <a:ext uri="{FF2B5EF4-FFF2-40B4-BE49-F238E27FC236}">
                <a16:creationId xmlns:a16="http://schemas.microsoft.com/office/drawing/2014/main" id="{80CAE842-BE52-453B-BE74-026C6531D2B8}"/>
              </a:ext>
            </a:extLst>
          </p:cNvPr>
          <p:cNvSpPr txBox="1"/>
          <p:nvPr/>
        </p:nvSpPr>
        <p:spPr>
          <a:xfrm>
            <a:off x="0" y="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3.10(2) m.</a:t>
            </a:r>
            <a:endParaRPr kumimoji="1" lang="ja-JP" altLang="en-US" sz="1050" dirty="0"/>
          </a:p>
        </p:txBody>
      </p:sp>
      <p:cxnSp>
        <p:nvCxnSpPr>
          <p:cNvPr id="3" name="直線矢印コネクタ 7">
            <a:extLst>
              <a:ext uri="{FF2B5EF4-FFF2-40B4-BE49-F238E27FC236}">
                <a16:creationId xmlns:a16="http://schemas.microsoft.com/office/drawing/2014/main" id="{BF3D0A67-87C4-40C7-BFD4-6C81B75F0C25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826033" y="361638"/>
            <a:ext cx="2478099" cy="175882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22">
            <a:extLst>
              <a:ext uri="{FF2B5EF4-FFF2-40B4-BE49-F238E27FC236}">
                <a16:creationId xmlns:a16="http://schemas.microsoft.com/office/drawing/2014/main" id="{2B17D5E6-684E-4AAA-AA92-94A415C8B474}"/>
              </a:ext>
            </a:extLst>
          </p:cNvPr>
          <p:cNvSpPr txBox="1"/>
          <p:nvPr/>
        </p:nvSpPr>
        <p:spPr>
          <a:xfrm>
            <a:off x="1652066" y="-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14.6(2) h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5" name="テキスト ボックス 22">
            <a:extLst>
              <a:ext uri="{FF2B5EF4-FFF2-40B4-BE49-F238E27FC236}">
                <a16:creationId xmlns:a16="http://schemas.microsoft.com/office/drawing/2014/main" id="{F5C58CA7-EB1C-497C-A4AB-895B1744E747}"/>
              </a:ext>
            </a:extLst>
          </p:cNvPr>
          <p:cNvSpPr txBox="1"/>
          <p:nvPr/>
        </p:nvSpPr>
        <p:spPr>
          <a:xfrm>
            <a:off x="3304132" y="175882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1.80(4) h.</a:t>
            </a:r>
            <a:endParaRPr kumimoji="1" lang="ja-JP" altLang="en-US" sz="105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6AB80B7-F9AD-4DC5-A744-7F026A293C8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826033" y="361637"/>
            <a:ext cx="82603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22">
            <a:extLst>
              <a:ext uri="{FF2B5EF4-FFF2-40B4-BE49-F238E27FC236}">
                <a16:creationId xmlns:a16="http://schemas.microsoft.com/office/drawing/2014/main" id="{37ACE33A-C01E-4DF4-8059-01C3B59B14C6}"/>
              </a:ext>
            </a:extLst>
          </p:cNvPr>
          <p:cNvSpPr txBox="1"/>
          <p:nvPr/>
        </p:nvSpPr>
        <p:spPr>
          <a:xfrm>
            <a:off x="3304132" y="-2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7.214(7) h.</a:t>
            </a:r>
            <a:endParaRPr kumimoji="1" lang="ja-JP" altLang="en-US" sz="1050" dirty="0"/>
          </a:p>
        </p:txBody>
      </p:sp>
      <p:sp>
        <p:nvSpPr>
          <p:cNvPr id="10" name="テキスト ボックス 22">
            <a:extLst>
              <a:ext uri="{FF2B5EF4-FFF2-40B4-BE49-F238E27FC236}">
                <a16:creationId xmlns:a16="http://schemas.microsoft.com/office/drawing/2014/main" id="{74C51584-4E05-48C4-BF36-693C2B164F66}"/>
              </a:ext>
            </a:extLst>
          </p:cNvPr>
          <p:cNvSpPr txBox="1"/>
          <p:nvPr/>
        </p:nvSpPr>
        <p:spPr>
          <a:xfrm>
            <a:off x="4956197" y="175882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cxnSp>
        <p:nvCxnSpPr>
          <p:cNvPr id="13" name="直線矢印コネクタ 5">
            <a:extLst>
              <a:ext uri="{FF2B5EF4-FFF2-40B4-BE49-F238E27FC236}">
                <a16:creationId xmlns:a16="http://schemas.microsoft.com/office/drawing/2014/main" id="{D1D29FAA-7489-44CD-9115-3B0C014B1CA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478099" y="361636"/>
            <a:ext cx="82603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FC173036-9925-444D-B733-07F9DCDCBFDD}"/>
              </a:ext>
            </a:extLst>
          </p:cNvPr>
          <p:cNvSpPr txBox="1"/>
          <p:nvPr/>
        </p:nvSpPr>
        <p:spPr>
          <a:xfrm>
            <a:off x="4956198" y="-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0.516(3) s.</a:t>
            </a:r>
            <a:endParaRPr kumimoji="1" lang="ja-JP" altLang="en-US" sz="1050" dirty="0"/>
          </a:p>
        </p:txBody>
      </p:sp>
      <p:cxnSp>
        <p:nvCxnSpPr>
          <p:cNvPr id="19" name="直線矢印コネクタ 5">
            <a:extLst>
              <a:ext uri="{FF2B5EF4-FFF2-40B4-BE49-F238E27FC236}">
                <a16:creationId xmlns:a16="http://schemas.microsoft.com/office/drawing/2014/main" id="{222D0403-DC3F-4E30-9D6D-67453FD6F21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130165" y="361635"/>
            <a:ext cx="82603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7">
            <a:extLst>
              <a:ext uri="{FF2B5EF4-FFF2-40B4-BE49-F238E27FC236}">
                <a16:creationId xmlns:a16="http://schemas.microsoft.com/office/drawing/2014/main" id="{B2F3D458-8099-4D77-AC5D-376EEB71680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478099" y="361637"/>
            <a:ext cx="2478098" cy="175882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5">
            <a:extLst>
              <a:ext uri="{FF2B5EF4-FFF2-40B4-BE49-F238E27FC236}">
                <a16:creationId xmlns:a16="http://schemas.microsoft.com/office/drawing/2014/main" id="{5E49CC6F-5740-44DB-9CF7-1C51E3FB1E0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130165" y="2120458"/>
            <a:ext cx="82603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2">
            <a:extLst>
              <a:ext uri="{FF2B5EF4-FFF2-40B4-BE49-F238E27FC236}">
                <a16:creationId xmlns:a16="http://schemas.microsoft.com/office/drawing/2014/main" id="{33F92969-B985-413B-9F40-C490D3C71308}"/>
              </a:ext>
            </a:extLst>
          </p:cNvPr>
          <p:cNvSpPr txBox="1"/>
          <p:nvPr/>
        </p:nvSpPr>
        <p:spPr>
          <a:xfrm>
            <a:off x="6608262" y="175881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31.55(4) y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cxnSp>
        <p:nvCxnSpPr>
          <p:cNvPr id="29" name="直線矢印コネクタ 5">
            <a:extLst>
              <a:ext uri="{FF2B5EF4-FFF2-40B4-BE49-F238E27FC236}">
                <a16:creationId xmlns:a16="http://schemas.microsoft.com/office/drawing/2014/main" id="{8EBB85AE-27F0-459F-9A1E-D66DD9578552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5782230" y="2120457"/>
            <a:ext cx="82603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7">
            <a:extLst>
              <a:ext uri="{FF2B5EF4-FFF2-40B4-BE49-F238E27FC236}">
                <a16:creationId xmlns:a16="http://schemas.microsoft.com/office/drawing/2014/main" id="{0E330D41-C239-40A7-84CE-154F27D07211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4130165" y="361636"/>
            <a:ext cx="2478097" cy="175882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C7DB41B7-D08F-4AF3-A759-6625FCC9A8CD}"/>
              </a:ext>
            </a:extLst>
          </p:cNvPr>
          <p:cNvSpPr txBox="1"/>
          <p:nvPr/>
        </p:nvSpPr>
        <p:spPr>
          <a:xfrm>
            <a:off x="8260327" y="175881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37" name="直線矢印コネクタ 5">
            <a:extLst>
              <a:ext uri="{FF2B5EF4-FFF2-40B4-BE49-F238E27FC236}">
                <a16:creationId xmlns:a16="http://schemas.microsoft.com/office/drawing/2014/main" id="{45E47A12-F184-4B8E-83D4-C5C3FEF71DE0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7434295" y="2120457"/>
            <a:ext cx="8260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7">
            <a:extLst>
              <a:ext uri="{FF2B5EF4-FFF2-40B4-BE49-F238E27FC236}">
                <a16:creationId xmlns:a16="http://schemas.microsoft.com/office/drawing/2014/main" id="{4FD37681-F6CD-40F2-BD55-D98189941B4A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5782231" y="361635"/>
            <a:ext cx="2478096" cy="175882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22">
            <a:extLst>
              <a:ext uri="{FF2B5EF4-FFF2-40B4-BE49-F238E27FC236}">
                <a16:creationId xmlns:a16="http://schemas.microsoft.com/office/drawing/2014/main" id="{6D1A6537-5B71-441C-AF96-7BC31D1B0573}"/>
              </a:ext>
            </a:extLst>
          </p:cNvPr>
          <p:cNvSpPr txBox="1"/>
          <p:nvPr/>
        </p:nvSpPr>
        <p:spPr>
          <a:xfrm>
            <a:off x="6608261" y="351764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11.76(5) h.</a:t>
            </a:r>
            <a:endParaRPr kumimoji="1" lang="ja-JP" altLang="en-US" sz="1050" dirty="0"/>
          </a:p>
        </p:txBody>
      </p:sp>
      <p:cxnSp>
        <p:nvCxnSpPr>
          <p:cNvPr id="44" name="直線矢印コネクタ 7">
            <a:extLst>
              <a:ext uri="{FF2B5EF4-FFF2-40B4-BE49-F238E27FC236}">
                <a16:creationId xmlns:a16="http://schemas.microsoft.com/office/drawing/2014/main" id="{A28A6354-4469-4F1C-80C3-A1BE028DCFCC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4130165" y="2120459"/>
            <a:ext cx="2478096" cy="175881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22">
            <a:extLst>
              <a:ext uri="{FF2B5EF4-FFF2-40B4-BE49-F238E27FC236}">
                <a16:creationId xmlns:a16="http://schemas.microsoft.com/office/drawing/2014/main" id="{9047A8B5-642A-4776-9BE3-0E8101B3E9A3}"/>
              </a:ext>
            </a:extLst>
          </p:cNvPr>
          <p:cNvSpPr txBox="1"/>
          <p:nvPr/>
        </p:nvSpPr>
        <p:spPr>
          <a:xfrm>
            <a:off x="8260327" y="351763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48" name="直線矢印コネクタ 7">
            <a:extLst>
              <a:ext uri="{FF2B5EF4-FFF2-40B4-BE49-F238E27FC236}">
                <a16:creationId xmlns:a16="http://schemas.microsoft.com/office/drawing/2014/main" id="{5D4BF59D-F971-4533-ACA6-F07777954AC1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5782230" y="2120458"/>
            <a:ext cx="2478097" cy="1758819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">
            <a:extLst>
              <a:ext uri="{FF2B5EF4-FFF2-40B4-BE49-F238E27FC236}">
                <a16:creationId xmlns:a16="http://schemas.microsoft.com/office/drawing/2014/main" id="{334BE62C-948A-438A-B89B-E8DA15C62ABA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7434294" y="3879277"/>
            <a:ext cx="82603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2">
            <a:extLst>
              <a:ext uri="{FF2B5EF4-FFF2-40B4-BE49-F238E27FC236}">
                <a16:creationId xmlns:a16="http://schemas.microsoft.com/office/drawing/2014/main" id="{D8C59829-04E0-4736-89E5-48C78DB55892}"/>
              </a:ext>
            </a:extLst>
          </p:cNvPr>
          <p:cNvSpPr txBox="1"/>
          <p:nvPr/>
        </p:nvSpPr>
        <p:spPr>
          <a:xfrm>
            <a:off x="578113" y="800541"/>
            <a:ext cx="826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87</a:t>
            </a:r>
            <a:r>
              <a:rPr kumimoji="1" lang="en-US" altLang="ja-JP" sz="1100" dirty="0">
                <a:solidFill>
                  <a:srgbClr val="FF0000"/>
                </a:solidFill>
              </a:rPr>
              <a:t>(3)%*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BB558C-0D9D-4D0C-891A-15433253A4D1}"/>
              </a:ext>
            </a:extLst>
          </p:cNvPr>
          <p:cNvSpPr txBox="1"/>
          <p:nvPr/>
        </p:nvSpPr>
        <p:spPr>
          <a:xfrm>
            <a:off x="243461" y="1758818"/>
            <a:ext cx="21361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211Fr</a:t>
            </a:r>
          </a:p>
          <a:p>
            <a:r>
              <a:rPr lang="en-US" sz="1200" dirty="0"/>
              <a:t>5866(6) keV (0.008(4)%)</a:t>
            </a:r>
          </a:p>
          <a:p>
            <a:r>
              <a:rPr lang="en-US" sz="1200" dirty="0"/>
              <a:t>5905(7) keV (0.005(3)%)</a:t>
            </a:r>
          </a:p>
          <a:p>
            <a:r>
              <a:rPr lang="en-US" sz="1200" dirty="0"/>
              <a:t>6199(5) keV (0.036(11)%)</a:t>
            </a:r>
          </a:p>
          <a:p>
            <a:r>
              <a:rPr lang="en-US" sz="1200" dirty="0"/>
              <a:t>6537(4) keV (87(3)%)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8386F9-9124-4C44-BF04-0D59CC96C687}"/>
              </a:ext>
            </a:extLst>
          </p:cNvPr>
          <p:cNvSpPr txBox="1"/>
          <p:nvPr/>
        </p:nvSpPr>
        <p:spPr>
          <a:xfrm>
            <a:off x="243461" y="3156002"/>
            <a:ext cx="223463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211Rn</a:t>
            </a:r>
          </a:p>
          <a:p>
            <a:r>
              <a:rPr lang="en-US" sz="1200" dirty="0"/>
              <a:t>5055(4) keV (0.00016(6)%)</a:t>
            </a:r>
          </a:p>
          <a:p>
            <a:r>
              <a:rPr lang="en-US" sz="1200" dirty="0"/>
              <a:t>5179(3) keV (0.00071(7)%)</a:t>
            </a:r>
          </a:p>
          <a:p>
            <a:r>
              <a:rPr lang="en-US" sz="1200" dirty="0"/>
              <a:t>5276(3) keV (0.0041(4)%)</a:t>
            </a:r>
          </a:p>
          <a:p>
            <a:r>
              <a:rPr lang="en-US" sz="1200" dirty="0"/>
              <a:t>5466(3) keV (0.0038(4)%)</a:t>
            </a:r>
          </a:p>
          <a:p>
            <a:r>
              <a:rPr lang="en-US" sz="1200" dirty="0"/>
              <a:t>5616(3) keV (0.74(7)%)</a:t>
            </a:r>
          </a:p>
          <a:p>
            <a:r>
              <a:rPr lang="en-US" sz="1200" dirty="0"/>
              <a:t>5783.9(17) keV (17.3(11)%)</a:t>
            </a:r>
          </a:p>
          <a:p>
            <a:r>
              <a:rPr lang="en-US" sz="1200" dirty="0"/>
              <a:t>5852.2(24) keV (9.3(6)%)</a:t>
            </a:r>
          </a:p>
        </p:txBody>
      </p:sp>
      <p:sp>
        <p:nvSpPr>
          <p:cNvPr id="59" name="テキスト ボックス 2">
            <a:extLst>
              <a:ext uri="{FF2B5EF4-FFF2-40B4-BE49-F238E27FC236}">
                <a16:creationId xmlns:a16="http://schemas.microsoft.com/office/drawing/2014/main" id="{186DBEBC-7AE3-428A-9EEC-215A736A23E7}"/>
              </a:ext>
            </a:extLst>
          </p:cNvPr>
          <p:cNvSpPr txBox="1"/>
          <p:nvPr/>
        </p:nvSpPr>
        <p:spPr>
          <a:xfrm>
            <a:off x="2065079" y="773285"/>
            <a:ext cx="868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27.4(17)%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2">
            <a:extLst>
              <a:ext uri="{FF2B5EF4-FFF2-40B4-BE49-F238E27FC236}">
                <a16:creationId xmlns:a16="http://schemas.microsoft.com/office/drawing/2014/main" id="{DD85EB5F-370E-4992-8DA4-D588AE78DC19}"/>
              </a:ext>
            </a:extLst>
          </p:cNvPr>
          <p:cNvSpPr txBox="1"/>
          <p:nvPr/>
        </p:nvSpPr>
        <p:spPr>
          <a:xfrm>
            <a:off x="3886704" y="773285"/>
            <a:ext cx="868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41</a:t>
            </a:r>
            <a:r>
              <a:rPr kumimoji="1" lang="en-US" altLang="ja-JP" sz="1100" dirty="0">
                <a:solidFill>
                  <a:srgbClr val="FF0000"/>
                </a:solidFill>
              </a:rPr>
              <a:t>.80(8)%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4841F9-9F92-4623-88BA-6F2D3E209DE1}"/>
              </a:ext>
            </a:extLst>
          </p:cNvPr>
          <p:cNvSpPr txBox="1"/>
          <p:nvPr/>
        </p:nvSpPr>
        <p:spPr>
          <a:xfrm>
            <a:off x="264750" y="4926702"/>
            <a:ext cx="24780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211At</a:t>
            </a:r>
          </a:p>
          <a:p>
            <a:r>
              <a:rPr lang="en-US" sz="1200" dirty="0"/>
              <a:t>4895.4(11) keV (0.000020(20)%)</a:t>
            </a:r>
          </a:p>
          <a:p>
            <a:r>
              <a:rPr lang="en-US" sz="1200" dirty="0"/>
              <a:t>4997(7) keV (0.00042(4)%)</a:t>
            </a:r>
          </a:p>
          <a:p>
            <a:r>
              <a:rPr lang="en-US" sz="1200" dirty="0"/>
              <a:t>5141(2) keV (0.00104(17)%)</a:t>
            </a:r>
          </a:p>
          <a:p>
            <a:r>
              <a:rPr lang="en-US" sz="1200" dirty="0"/>
              <a:t>5210.0(15) keV (0.0038(3)%)</a:t>
            </a:r>
          </a:p>
          <a:p>
            <a:r>
              <a:rPr lang="en-US" sz="1200" dirty="0"/>
              <a:t>5869.5(22) keV (41.80%)</a:t>
            </a:r>
          </a:p>
        </p:txBody>
      </p:sp>
      <p:sp>
        <p:nvSpPr>
          <p:cNvPr id="62" name="テキスト ボックス 2">
            <a:extLst>
              <a:ext uri="{FF2B5EF4-FFF2-40B4-BE49-F238E27FC236}">
                <a16:creationId xmlns:a16="http://schemas.microsoft.com/office/drawing/2014/main" id="{8253E453-D4A6-416E-BDAA-2A954E2764D2}"/>
              </a:ext>
            </a:extLst>
          </p:cNvPr>
          <p:cNvSpPr txBox="1"/>
          <p:nvPr/>
        </p:nvSpPr>
        <p:spPr>
          <a:xfrm>
            <a:off x="5654587" y="770758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1</a:t>
            </a:r>
            <a:r>
              <a:rPr lang="en-US" altLang="ja-JP" sz="1100" dirty="0">
                <a:solidFill>
                  <a:srgbClr val="FF0000"/>
                </a:solidFill>
              </a:rPr>
              <a:t>00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CF346C-140E-4722-8205-15F0836B3BC4}"/>
              </a:ext>
            </a:extLst>
          </p:cNvPr>
          <p:cNvSpPr txBox="1"/>
          <p:nvPr/>
        </p:nvSpPr>
        <p:spPr>
          <a:xfrm>
            <a:off x="2738792" y="3517639"/>
            <a:ext cx="23539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211Po</a:t>
            </a:r>
          </a:p>
          <a:p>
            <a:r>
              <a:rPr lang="en-US" sz="1200" dirty="0"/>
              <a:t>5848.2(5) keV (0.00081(10)%)</a:t>
            </a:r>
          </a:p>
          <a:p>
            <a:r>
              <a:rPr lang="en-US" sz="1200" dirty="0"/>
              <a:t>6568.3(9) keV (0.537(19)%)</a:t>
            </a:r>
          </a:p>
          <a:p>
            <a:r>
              <a:rPr lang="en-US" sz="1200" dirty="0"/>
              <a:t>6891.5(8) keV (0.546(19)%)</a:t>
            </a:r>
          </a:p>
          <a:p>
            <a:r>
              <a:rPr lang="en-US" sz="1200" dirty="0"/>
              <a:t>7450.3(5) keV (98.916%)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C18ED6-BB76-4D1E-BBD2-963B1050D636}"/>
              </a:ext>
            </a:extLst>
          </p:cNvPr>
          <p:cNvSpPr txBox="1"/>
          <p:nvPr/>
        </p:nvSpPr>
        <p:spPr>
          <a:xfrm>
            <a:off x="2933700" y="4768626"/>
            <a:ext cx="11964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207At</a:t>
            </a:r>
          </a:p>
          <a:p>
            <a:r>
              <a:rPr lang="en-US" sz="1200" dirty="0"/>
              <a:t>5758(3) keV</a:t>
            </a:r>
          </a:p>
        </p:txBody>
      </p:sp>
      <p:sp>
        <p:nvSpPr>
          <p:cNvPr id="65" name="テキスト ボックス 2">
            <a:extLst>
              <a:ext uri="{FF2B5EF4-FFF2-40B4-BE49-F238E27FC236}">
                <a16:creationId xmlns:a16="http://schemas.microsoft.com/office/drawing/2014/main" id="{0DBAE816-44A5-42CF-BF6E-3DEB37E78594}"/>
              </a:ext>
            </a:extLst>
          </p:cNvPr>
          <p:cNvSpPr txBox="1"/>
          <p:nvPr/>
        </p:nvSpPr>
        <p:spPr>
          <a:xfrm>
            <a:off x="4013152" y="2556617"/>
            <a:ext cx="99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8.6</a:t>
            </a:r>
            <a:r>
              <a:rPr kumimoji="1" lang="en-US" altLang="ja-JP" sz="1100" dirty="0">
                <a:solidFill>
                  <a:srgbClr val="FF0000"/>
                </a:solidFill>
              </a:rPr>
              <a:t>(10)%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6" name="テキスト ボックス 2">
            <a:extLst>
              <a:ext uri="{FF2B5EF4-FFF2-40B4-BE49-F238E27FC236}">
                <a16:creationId xmlns:a16="http://schemas.microsoft.com/office/drawing/2014/main" id="{CA10993E-CCF8-451C-A06F-FA8C92E0CDB2}"/>
              </a:ext>
            </a:extLst>
          </p:cNvPr>
          <p:cNvSpPr txBox="1"/>
          <p:nvPr/>
        </p:nvSpPr>
        <p:spPr>
          <a:xfrm>
            <a:off x="5536044" y="2561151"/>
            <a:ext cx="99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0.021(2)%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A920B0-AC06-4F07-B9AB-5ED7AF25E4EE}"/>
              </a:ext>
            </a:extLst>
          </p:cNvPr>
          <p:cNvSpPr txBox="1"/>
          <p:nvPr/>
        </p:nvSpPr>
        <p:spPr>
          <a:xfrm>
            <a:off x="2946904" y="5338012"/>
            <a:ext cx="13202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207Po</a:t>
            </a:r>
          </a:p>
          <a:p>
            <a:r>
              <a:rPr lang="en-US" sz="1200" dirty="0"/>
              <a:t>5115.4(24) keV</a:t>
            </a:r>
          </a:p>
        </p:txBody>
      </p:sp>
      <p:sp>
        <p:nvSpPr>
          <p:cNvPr id="68" name="テキスト ボックス 2">
            <a:extLst>
              <a:ext uri="{FF2B5EF4-FFF2-40B4-BE49-F238E27FC236}">
                <a16:creationId xmlns:a16="http://schemas.microsoft.com/office/drawing/2014/main" id="{E4CE1E74-54ED-4965-85BA-7A2A9D37B1E0}"/>
              </a:ext>
            </a:extLst>
          </p:cNvPr>
          <p:cNvSpPr txBox="1"/>
          <p:nvPr/>
        </p:nvSpPr>
        <p:spPr>
          <a:xfrm>
            <a:off x="7093819" y="2560318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9" name="テキスト ボックス 2">
            <a:extLst>
              <a:ext uri="{FF2B5EF4-FFF2-40B4-BE49-F238E27FC236}">
                <a16:creationId xmlns:a16="http://schemas.microsoft.com/office/drawing/2014/main" id="{F40F84C5-A24C-4E07-9370-89F5D4B504CC}"/>
              </a:ext>
            </a:extLst>
          </p:cNvPr>
          <p:cNvSpPr txBox="1"/>
          <p:nvPr/>
        </p:nvSpPr>
        <p:spPr>
          <a:xfrm>
            <a:off x="7021277" y="4340942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4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22">
            <a:extLst>
              <a:ext uri="{FF2B5EF4-FFF2-40B4-BE49-F238E27FC236}">
                <a16:creationId xmlns:a16="http://schemas.microsoft.com/office/drawing/2014/main" id="{FDDBE5FC-6D3D-4C72-AC7E-8FB32C250745}"/>
              </a:ext>
            </a:extLst>
          </p:cNvPr>
          <p:cNvSpPr txBox="1"/>
          <p:nvPr/>
        </p:nvSpPr>
        <p:spPr>
          <a:xfrm>
            <a:off x="0" y="176627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59.1(3) s.</a:t>
            </a:r>
            <a:endParaRPr kumimoji="1" lang="ja-JP" altLang="en-US" sz="1050" dirty="0"/>
          </a:p>
        </p:txBody>
      </p:sp>
      <p:sp>
        <p:nvSpPr>
          <p:cNvPr id="3" name="テキスト ボックス 22">
            <a:extLst>
              <a:ext uri="{FF2B5EF4-FFF2-40B4-BE49-F238E27FC236}">
                <a16:creationId xmlns:a16="http://schemas.microsoft.com/office/drawing/2014/main" id="{F95F981D-99FE-461E-9469-254C817C9A1E}"/>
              </a:ext>
            </a:extLst>
          </p:cNvPr>
          <p:cNvSpPr txBox="1"/>
          <p:nvPr/>
        </p:nvSpPr>
        <p:spPr>
          <a:xfrm>
            <a:off x="0" y="0"/>
            <a:ext cx="826033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212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20.0(6) m.</a:t>
            </a:r>
            <a:endParaRPr kumimoji="1" lang="ja-JP" altLang="en-US" sz="1050" dirty="0"/>
          </a:p>
        </p:txBody>
      </p:sp>
      <p:sp>
        <p:nvSpPr>
          <p:cNvPr id="4" name="テキスト ボックス 22">
            <a:extLst>
              <a:ext uri="{FF2B5EF4-FFF2-40B4-BE49-F238E27FC236}">
                <a16:creationId xmlns:a16="http://schemas.microsoft.com/office/drawing/2014/main" id="{29B450FB-E96B-406C-86D5-FAB522EE41E0}"/>
              </a:ext>
            </a:extLst>
          </p:cNvPr>
          <p:cNvSpPr txBox="1"/>
          <p:nvPr/>
        </p:nvSpPr>
        <p:spPr>
          <a:xfrm>
            <a:off x="1652065" y="1685479"/>
            <a:ext cx="826033" cy="884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24.35(14) min.</a:t>
            </a:r>
            <a:endParaRPr kumimoji="1" lang="ja-JP" altLang="en-US" sz="1050" dirty="0"/>
          </a:p>
        </p:txBody>
      </p:sp>
      <p:sp>
        <p:nvSpPr>
          <p:cNvPr id="5" name="テキスト ボックス 22">
            <a:extLst>
              <a:ext uri="{FF2B5EF4-FFF2-40B4-BE49-F238E27FC236}">
                <a16:creationId xmlns:a16="http://schemas.microsoft.com/office/drawing/2014/main" id="{7515BB2F-0875-43DD-B957-115E6717A359}"/>
              </a:ext>
            </a:extLst>
          </p:cNvPr>
          <p:cNvSpPr txBox="1"/>
          <p:nvPr/>
        </p:nvSpPr>
        <p:spPr>
          <a:xfrm>
            <a:off x="1652066" y="3067"/>
            <a:ext cx="826033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212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23.9(12)m</a:t>
            </a:r>
            <a:endParaRPr kumimoji="1" lang="ja-JP" altLang="en-US" sz="1050" dirty="0"/>
          </a:p>
        </p:txBody>
      </p:sp>
      <p:sp>
        <p:nvSpPr>
          <p:cNvPr id="6" name="テキスト ボックス 22">
            <a:extLst>
              <a:ext uri="{FF2B5EF4-FFF2-40B4-BE49-F238E27FC236}">
                <a16:creationId xmlns:a16="http://schemas.microsoft.com/office/drawing/2014/main" id="{533B0B58-B8E0-4F1B-9D2C-7C96D5C7B3CC}"/>
              </a:ext>
            </a:extLst>
          </p:cNvPr>
          <p:cNvSpPr txBox="1"/>
          <p:nvPr/>
        </p:nvSpPr>
        <p:spPr>
          <a:xfrm>
            <a:off x="3304130" y="3456376"/>
            <a:ext cx="826033" cy="884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9.22(13) min.</a:t>
            </a:r>
            <a:endParaRPr kumimoji="1" lang="ja-JP" altLang="en-US" sz="1050" dirty="0"/>
          </a:p>
        </p:txBody>
      </p:sp>
      <p:cxnSp>
        <p:nvCxnSpPr>
          <p:cNvPr id="7" name="直線矢印コネクタ 5">
            <a:extLst>
              <a:ext uri="{FF2B5EF4-FFF2-40B4-BE49-F238E27FC236}">
                <a16:creationId xmlns:a16="http://schemas.microsoft.com/office/drawing/2014/main" id="{0E9CA64D-D82F-48B3-97F1-5EFE2D489CD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826033" y="361638"/>
            <a:ext cx="826033" cy="30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5">
            <a:extLst>
              <a:ext uri="{FF2B5EF4-FFF2-40B4-BE49-F238E27FC236}">
                <a16:creationId xmlns:a16="http://schemas.microsoft.com/office/drawing/2014/main" id="{5B7BCA85-5615-43B9-A5AD-619B9EB0DFB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826033" y="2127908"/>
            <a:ext cx="8260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7">
            <a:extLst>
              <a:ext uri="{FF2B5EF4-FFF2-40B4-BE49-F238E27FC236}">
                <a16:creationId xmlns:a16="http://schemas.microsoft.com/office/drawing/2014/main" id="{5C26DDD3-AA66-4A29-98E9-A15F4BC68B6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826033" y="2127908"/>
            <a:ext cx="2478097" cy="177089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D166050A-FEDA-4AFF-A7E0-DD8178EA4AEB}"/>
              </a:ext>
            </a:extLst>
          </p:cNvPr>
          <p:cNvSpPr txBox="1"/>
          <p:nvPr/>
        </p:nvSpPr>
        <p:spPr>
          <a:xfrm>
            <a:off x="3304130" y="1762423"/>
            <a:ext cx="826033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1.63(3) h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cxnSp>
        <p:nvCxnSpPr>
          <p:cNvPr id="17" name="直線矢印コネクタ 5">
            <a:extLst>
              <a:ext uri="{FF2B5EF4-FFF2-40B4-BE49-F238E27FC236}">
                <a16:creationId xmlns:a16="http://schemas.microsoft.com/office/drawing/2014/main" id="{D20BB696-5157-4EF8-BEA7-50E47589E3BC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2478098" y="2124061"/>
            <a:ext cx="826032" cy="3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7">
            <a:extLst>
              <a:ext uri="{FF2B5EF4-FFF2-40B4-BE49-F238E27FC236}">
                <a16:creationId xmlns:a16="http://schemas.microsoft.com/office/drawing/2014/main" id="{41C4B164-9BBF-4DCA-ADE8-2575A33484B4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826033" y="361638"/>
            <a:ext cx="2478097" cy="176242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CC2098-F449-4217-9994-73CF0E01D2E3}"/>
              </a:ext>
            </a:extLst>
          </p:cNvPr>
          <p:cNvSpPr txBox="1"/>
          <p:nvPr/>
        </p:nvSpPr>
        <p:spPr>
          <a:xfrm>
            <a:off x="4956195" y="353716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3.53(2) h.</a:t>
            </a:r>
            <a:endParaRPr kumimoji="1" lang="ja-JP" altLang="en-US" sz="1050" dirty="0"/>
          </a:p>
        </p:txBody>
      </p:sp>
      <p:cxnSp>
        <p:nvCxnSpPr>
          <p:cNvPr id="24" name="直線矢印コネクタ 7">
            <a:extLst>
              <a:ext uri="{FF2B5EF4-FFF2-40B4-BE49-F238E27FC236}">
                <a16:creationId xmlns:a16="http://schemas.microsoft.com/office/drawing/2014/main" id="{588800C5-A6FB-4783-843E-7AD5D24F4B23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2478098" y="2127908"/>
            <a:ext cx="2478097" cy="177089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5">
            <a:extLst>
              <a:ext uri="{FF2B5EF4-FFF2-40B4-BE49-F238E27FC236}">
                <a16:creationId xmlns:a16="http://schemas.microsoft.com/office/drawing/2014/main" id="{2627EAF4-02C4-4042-B78C-C8029FE4A3A5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4130163" y="3898805"/>
            <a:ext cx="8260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2">
            <a:extLst>
              <a:ext uri="{FF2B5EF4-FFF2-40B4-BE49-F238E27FC236}">
                <a16:creationId xmlns:a16="http://schemas.microsoft.com/office/drawing/2014/main" id="{A4EC9518-AE8E-4372-B701-29F3A83E2259}"/>
              </a:ext>
            </a:extLst>
          </p:cNvPr>
          <p:cNvSpPr txBox="1"/>
          <p:nvPr/>
        </p:nvSpPr>
        <p:spPr>
          <a:xfrm>
            <a:off x="4956195" y="1770117"/>
            <a:ext cx="826033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lang="en-US" altLang="ja-JP" sz="1050" dirty="0"/>
              <a:t>2.898(2)</a:t>
            </a:r>
            <a:r>
              <a:rPr kumimoji="1" lang="en-US" altLang="ja-JP" sz="1050" dirty="0"/>
              <a:t> y</a:t>
            </a:r>
            <a:endParaRPr kumimoji="1" lang="ja-JP" altLang="en-US" sz="1050" dirty="0"/>
          </a:p>
        </p:txBody>
      </p:sp>
      <p:cxnSp>
        <p:nvCxnSpPr>
          <p:cNvPr id="31" name="直線矢印コネクタ 5">
            <a:extLst>
              <a:ext uri="{FF2B5EF4-FFF2-40B4-BE49-F238E27FC236}">
                <a16:creationId xmlns:a16="http://schemas.microsoft.com/office/drawing/2014/main" id="{C919D301-E4E0-4619-A298-3C2D17ED9BA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4130163" y="2124061"/>
            <a:ext cx="826032" cy="7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7">
            <a:extLst>
              <a:ext uri="{FF2B5EF4-FFF2-40B4-BE49-F238E27FC236}">
                <a16:creationId xmlns:a16="http://schemas.microsoft.com/office/drawing/2014/main" id="{54A6BF68-5875-46E5-A53F-FBD7C1F509B6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478099" y="364705"/>
            <a:ext cx="2478096" cy="176705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22">
            <a:extLst>
              <a:ext uri="{FF2B5EF4-FFF2-40B4-BE49-F238E27FC236}">
                <a16:creationId xmlns:a16="http://schemas.microsoft.com/office/drawing/2014/main" id="{C9B9F754-D523-4B76-9FC7-E453B389418D}"/>
              </a:ext>
            </a:extLst>
          </p:cNvPr>
          <p:cNvSpPr txBox="1"/>
          <p:nvPr/>
        </p:nvSpPr>
        <p:spPr>
          <a:xfrm>
            <a:off x="6608259" y="3456376"/>
            <a:ext cx="826033" cy="884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11.22(10) hrs.</a:t>
            </a:r>
            <a:endParaRPr kumimoji="1" lang="ja-JP" altLang="en-US" sz="1050" dirty="0"/>
          </a:p>
        </p:txBody>
      </p:sp>
      <p:cxnSp>
        <p:nvCxnSpPr>
          <p:cNvPr id="59" name="直線矢印コネクタ 5">
            <a:extLst>
              <a:ext uri="{FF2B5EF4-FFF2-40B4-BE49-F238E27FC236}">
                <a16:creationId xmlns:a16="http://schemas.microsoft.com/office/drawing/2014/main" id="{A7664CA0-6F1F-48CF-8BCB-8106AB49AA9D}"/>
              </a:ext>
            </a:extLst>
          </p:cNvPr>
          <p:cNvCxnSpPr>
            <a:cxnSpLocks/>
            <a:stCxn id="23" idx="3"/>
            <a:endCxn id="58" idx="1"/>
          </p:cNvCxnSpPr>
          <p:nvPr/>
        </p:nvCxnSpPr>
        <p:spPr>
          <a:xfrm>
            <a:off x="5782228" y="3898805"/>
            <a:ext cx="826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22">
            <a:extLst>
              <a:ext uri="{FF2B5EF4-FFF2-40B4-BE49-F238E27FC236}">
                <a16:creationId xmlns:a16="http://schemas.microsoft.com/office/drawing/2014/main" id="{32F4DC87-A953-4E0C-BB3B-CE0EE6526D26}"/>
              </a:ext>
            </a:extLst>
          </p:cNvPr>
          <p:cNvSpPr txBox="1"/>
          <p:nvPr/>
        </p:nvSpPr>
        <p:spPr>
          <a:xfrm>
            <a:off x="6608259" y="5311911"/>
            <a:ext cx="826033" cy="7232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36.4(5) m.</a:t>
            </a:r>
            <a:endParaRPr kumimoji="1" lang="ja-JP" altLang="en-US" sz="1050" dirty="0"/>
          </a:p>
        </p:txBody>
      </p:sp>
      <p:cxnSp>
        <p:nvCxnSpPr>
          <p:cNvPr id="75" name="直線矢印コネクタ 7">
            <a:extLst>
              <a:ext uri="{FF2B5EF4-FFF2-40B4-BE49-F238E27FC236}">
                <a16:creationId xmlns:a16="http://schemas.microsoft.com/office/drawing/2014/main" id="{48889CD3-DC29-4C4E-B573-041600416EEC}"/>
              </a:ext>
            </a:extLst>
          </p:cNvPr>
          <p:cNvCxnSpPr>
            <a:cxnSpLocks/>
            <a:stCxn id="6" idx="3"/>
            <a:endCxn id="74" idx="1"/>
          </p:cNvCxnSpPr>
          <p:nvPr/>
        </p:nvCxnSpPr>
        <p:spPr>
          <a:xfrm>
            <a:off x="4130163" y="3898805"/>
            <a:ext cx="2478096" cy="177474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22">
            <a:extLst>
              <a:ext uri="{FF2B5EF4-FFF2-40B4-BE49-F238E27FC236}">
                <a16:creationId xmlns:a16="http://schemas.microsoft.com/office/drawing/2014/main" id="{CBBD21DF-57C0-483E-992C-CADD9FFAA940}"/>
              </a:ext>
            </a:extLst>
          </p:cNvPr>
          <p:cNvSpPr txBox="1"/>
          <p:nvPr/>
        </p:nvSpPr>
        <p:spPr>
          <a:xfrm>
            <a:off x="8260323" y="3537166"/>
            <a:ext cx="826033" cy="723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80" name="直線矢印コネクタ 5">
            <a:extLst>
              <a:ext uri="{FF2B5EF4-FFF2-40B4-BE49-F238E27FC236}">
                <a16:creationId xmlns:a16="http://schemas.microsoft.com/office/drawing/2014/main" id="{97118C39-C7F3-477B-A9ED-83E19A8EBBA1}"/>
              </a:ext>
            </a:extLst>
          </p:cNvPr>
          <p:cNvCxnSpPr>
            <a:cxnSpLocks/>
            <a:stCxn id="58" idx="3"/>
            <a:endCxn id="79" idx="1"/>
          </p:cNvCxnSpPr>
          <p:nvPr/>
        </p:nvCxnSpPr>
        <p:spPr>
          <a:xfrm flipV="1">
            <a:off x="7434292" y="3898804"/>
            <a:ext cx="8260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7">
            <a:extLst>
              <a:ext uri="{FF2B5EF4-FFF2-40B4-BE49-F238E27FC236}">
                <a16:creationId xmlns:a16="http://schemas.microsoft.com/office/drawing/2014/main" id="{F206690E-80DC-46BD-BFD1-31259405D07D}"/>
              </a:ext>
            </a:extLst>
          </p:cNvPr>
          <p:cNvCxnSpPr>
            <a:cxnSpLocks/>
            <a:stCxn id="30" idx="3"/>
            <a:endCxn id="79" idx="1"/>
          </p:cNvCxnSpPr>
          <p:nvPr/>
        </p:nvCxnSpPr>
        <p:spPr>
          <a:xfrm>
            <a:off x="5782228" y="2131755"/>
            <a:ext cx="2478095" cy="176704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22">
            <a:extLst>
              <a:ext uri="{FF2B5EF4-FFF2-40B4-BE49-F238E27FC236}">
                <a16:creationId xmlns:a16="http://schemas.microsoft.com/office/drawing/2014/main" id="{DD74C288-E601-49E3-A564-77498996A38A}"/>
              </a:ext>
            </a:extLst>
          </p:cNvPr>
          <p:cNvSpPr txBox="1"/>
          <p:nvPr/>
        </p:nvSpPr>
        <p:spPr>
          <a:xfrm>
            <a:off x="8260323" y="531191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lang="en-US" altLang="ja-JP" sz="1050" dirty="0"/>
              <a:t>21.5(4)</a:t>
            </a:r>
            <a:r>
              <a:rPr lang="ja-JP" altLang="en-US" sz="1050" dirty="0"/>
              <a:t> </a:t>
            </a:r>
            <a:r>
              <a:rPr lang="en-US" altLang="ja-JP" sz="1050" dirty="0"/>
              <a:t>h.</a:t>
            </a:r>
            <a:endParaRPr kumimoji="1" lang="ja-JP" altLang="en-US" sz="1050" dirty="0"/>
          </a:p>
        </p:txBody>
      </p:sp>
      <p:cxnSp>
        <p:nvCxnSpPr>
          <p:cNvPr id="87" name="直線矢印コネクタ 5">
            <a:extLst>
              <a:ext uri="{FF2B5EF4-FFF2-40B4-BE49-F238E27FC236}">
                <a16:creationId xmlns:a16="http://schemas.microsoft.com/office/drawing/2014/main" id="{2423E3DF-0AEC-4E09-827F-5B210BA539B8}"/>
              </a:ext>
            </a:extLst>
          </p:cNvPr>
          <p:cNvCxnSpPr>
            <a:cxnSpLocks/>
            <a:stCxn id="74" idx="3"/>
            <a:endCxn id="86" idx="1"/>
          </p:cNvCxnSpPr>
          <p:nvPr/>
        </p:nvCxnSpPr>
        <p:spPr>
          <a:xfrm>
            <a:off x="7434292" y="5673549"/>
            <a:ext cx="826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22">
            <a:extLst>
              <a:ext uri="{FF2B5EF4-FFF2-40B4-BE49-F238E27FC236}">
                <a16:creationId xmlns:a16="http://schemas.microsoft.com/office/drawing/2014/main" id="{6D9CA789-6E8D-423E-AB10-9AA84AC69278}"/>
              </a:ext>
            </a:extLst>
          </p:cNvPr>
          <p:cNvSpPr txBox="1"/>
          <p:nvPr/>
        </p:nvSpPr>
        <p:spPr>
          <a:xfrm>
            <a:off x="9912387" y="531191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Tl</a:t>
            </a:r>
          </a:p>
          <a:p>
            <a:pPr algn="ctr"/>
            <a:r>
              <a:rPr lang="en-US" altLang="ja-JP" sz="1050" dirty="0"/>
              <a:t>26.1(1)</a:t>
            </a:r>
            <a:r>
              <a:rPr lang="ja-JP" altLang="en-US" sz="1050" dirty="0"/>
              <a:t> </a:t>
            </a:r>
            <a:r>
              <a:rPr lang="en-US" altLang="ja-JP" sz="1050" dirty="0"/>
              <a:t>h.</a:t>
            </a:r>
            <a:endParaRPr kumimoji="1" lang="ja-JP" altLang="en-US" sz="1050" dirty="0"/>
          </a:p>
        </p:txBody>
      </p:sp>
      <p:sp>
        <p:nvSpPr>
          <p:cNvPr id="91" name="テキスト ボックス 22">
            <a:extLst>
              <a:ext uri="{FF2B5EF4-FFF2-40B4-BE49-F238E27FC236}">
                <a16:creationId xmlns:a16="http://schemas.microsoft.com/office/drawing/2014/main" id="{E563D370-90EC-4AC4-B43A-518239BDE87E}"/>
              </a:ext>
            </a:extLst>
          </p:cNvPr>
          <p:cNvSpPr txBox="1"/>
          <p:nvPr/>
        </p:nvSpPr>
        <p:spPr>
          <a:xfrm>
            <a:off x="11564451" y="531191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Hg</a:t>
            </a:r>
          </a:p>
          <a:p>
            <a:pPr algn="ctr"/>
            <a:r>
              <a:rPr lang="ja-JP" altLang="en-US" sz="1050" dirty="0"/>
              <a:t>∞</a:t>
            </a:r>
            <a:endParaRPr kumimoji="1" lang="ja-JP" altLang="en-US" sz="1050" dirty="0"/>
          </a:p>
        </p:txBody>
      </p:sp>
      <p:cxnSp>
        <p:nvCxnSpPr>
          <p:cNvPr id="92" name="直線矢印コネクタ 5">
            <a:extLst>
              <a:ext uri="{FF2B5EF4-FFF2-40B4-BE49-F238E27FC236}">
                <a16:creationId xmlns:a16="http://schemas.microsoft.com/office/drawing/2014/main" id="{39503A66-7F93-4309-A671-05BA06AA068A}"/>
              </a:ext>
            </a:extLst>
          </p:cNvPr>
          <p:cNvCxnSpPr>
            <a:cxnSpLocks/>
            <a:stCxn id="86" idx="3"/>
            <a:endCxn id="90" idx="1"/>
          </p:cNvCxnSpPr>
          <p:nvPr/>
        </p:nvCxnSpPr>
        <p:spPr>
          <a:xfrm flipV="1">
            <a:off x="9086356" y="5673548"/>
            <a:ext cx="8260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5">
            <a:extLst>
              <a:ext uri="{FF2B5EF4-FFF2-40B4-BE49-F238E27FC236}">
                <a16:creationId xmlns:a16="http://schemas.microsoft.com/office/drawing/2014/main" id="{236D2720-0D08-486C-A6E5-A4A3133FF783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10738420" y="5673548"/>
            <a:ext cx="826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7">
            <a:extLst>
              <a:ext uri="{FF2B5EF4-FFF2-40B4-BE49-F238E27FC236}">
                <a16:creationId xmlns:a16="http://schemas.microsoft.com/office/drawing/2014/main" id="{C51BC82A-D462-4C5F-85E6-EA6AF1861EF3}"/>
              </a:ext>
            </a:extLst>
          </p:cNvPr>
          <p:cNvCxnSpPr>
            <a:cxnSpLocks/>
            <a:stCxn id="16" idx="3"/>
            <a:endCxn id="58" idx="1"/>
          </p:cNvCxnSpPr>
          <p:nvPr/>
        </p:nvCxnSpPr>
        <p:spPr>
          <a:xfrm>
            <a:off x="4130163" y="2124061"/>
            <a:ext cx="2478096" cy="1774744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7">
            <a:extLst>
              <a:ext uri="{FF2B5EF4-FFF2-40B4-BE49-F238E27FC236}">
                <a16:creationId xmlns:a16="http://schemas.microsoft.com/office/drawing/2014/main" id="{0E231963-FE2A-4A64-A20E-1A2AC4C4B6BD}"/>
              </a:ext>
            </a:extLst>
          </p:cNvPr>
          <p:cNvCxnSpPr>
            <a:cxnSpLocks/>
            <a:stCxn id="23" idx="3"/>
            <a:endCxn id="86" idx="1"/>
          </p:cNvCxnSpPr>
          <p:nvPr/>
        </p:nvCxnSpPr>
        <p:spPr>
          <a:xfrm>
            <a:off x="5782228" y="3898805"/>
            <a:ext cx="2478095" cy="1774744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2">
            <a:extLst>
              <a:ext uri="{FF2B5EF4-FFF2-40B4-BE49-F238E27FC236}">
                <a16:creationId xmlns:a16="http://schemas.microsoft.com/office/drawing/2014/main" id="{64803110-5EA1-48FF-B498-B244EA360575}"/>
              </a:ext>
            </a:extLst>
          </p:cNvPr>
          <p:cNvSpPr txBox="1"/>
          <p:nvPr/>
        </p:nvSpPr>
        <p:spPr>
          <a:xfrm>
            <a:off x="578113" y="800541"/>
            <a:ext cx="826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43(2)%*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5A0215A-1201-4881-9945-5524A9614A05}"/>
              </a:ext>
            </a:extLst>
          </p:cNvPr>
          <p:cNvSpPr txBox="1"/>
          <p:nvPr/>
        </p:nvSpPr>
        <p:spPr>
          <a:xfrm>
            <a:off x="9669567" y="2290671"/>
            <a:ext cx="2136182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212Fr</a:t>
            </a:r>
          </a:p>
          <a:p>
            <a:r>
              <a:rPr lang="en-US" sz="1200" dirty="0"/>
              <a:t>5738(6) keV (0.00086(9)%)</a:t>
            </a:r>
          </a:p>
          <a:p>
            <a:r>
              <a:rPr lang="en-US" sz="1200" dirty="0"/>
              <a:t>5828(6) keV (0.022(13)%)</a:t>
            </a:r>
          </a:p>
          <a:p>
            <a:r>
              <a:rPr lang="en-US" sz="1200" dirty="0"/>
              <a:t>5983(4) keV (0.031(10)%)</a:t>
            </a:r>
          </a:p>
          <a:p>
            <a:r>
              <a:rPr lang="en-US" sz="1200" dirty="0"/>
              <a:t>6076(3) keV (0.185(23)%)</a:t>
            </a:r>
          </a:p>
          <a:p>
            <a:r>
              <a:rPr lang="en-US" sz="1200" dirty="0"/>
              <a:t>6127 keV (0.51(6)%)</a:t>
            </a:r>
          </a:p>
          <a:p>
            <a:r>
              <a:rPr lang="en-US" sz="1200" dirty="0"/>
              <a:t>6173(4) keV (0.47(6)%)</a:t>
            </a:r>
          </a:p>
          <a:p>
            <a:r>
              <a:rPr lang="en-US" sz="1200" dirty="0"/>
              <a:t>6183(3) keV (0.56(6)%)</a:t>
            </a:r>
          </a:p>
          <a:p>
            <a:r>
              <a:rPr lang="en-US" sz="1200" dirty="0"/>
              <a:t>6261.9(22) keV (16.3(11)%)</a:t>
            </a:r>
          </a:p>
          <a:p>
            <a:r>
              <a:rPr lang="en-US" sz="1200" dirty="0"/>
              <a:t>6335(3) keV (4.4(5)%)</a:t>
            </a:r>
          </a:p>
          <a:p>
            <a:r>
              <a:rPr lang="en-US" sz="1200" dirty="0"/>
              <a:t>6342(3) keV (1.32(12)%)</a:t>
            </a:r>
          </a:p>
          <a:p>
            <a:r>
              <a:rPr lang="en-US" sz="1200" dirty="0"/>
              <a:t>6383.3(20) keV (10.3(6)%)</a:t>
            </a:r>
          </a:p>
          <a:p>
            <a:r>
              <a:rPr lang="en-US" sz="1200" dirty="0"/>
              <a:t>6406.2(20) keV (9.4(6)%)</a:t>
            </a:r>
          </a:p>
        </p:txBody>
      </p:sp>
      <p:sp>
        <p:nvSpPr>
          <p:cNvPr id="109" name="テキスト ボックス 2">
            <a:extLst>
              <a:ext uri="{FF2B5EF4-FFF2-40B4-BE49-F238E27FC236}">
                <a16:creationId xmlns:a16="http://schemas.microsoft.com/office/drawing/2014/main" id="{B5E53633-26EB-4E92-86A2-CEE216E0EB3D}"/>
              </a:ext>
            </a:extLst>
          </p:cNvPr>
          <p:cNvSpPr txBox="1"/>
          <p:nvPr/>
        </p:nvSpPr>
        <p:spPr>
          <a:xfrm>
            <a:off x="2350443" y="767689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100%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439FCBA-811C-4FE1-B5FC-DE4C757AF118}"/>
              </a:ext>
            </a:extLst>
          </p:cNvPr>
          <p:cNvSpPr txBox="1"/>
          <p:nvPr/>
        </p:nvSpPr>
        <p:spPr>
          <a:xfrm>
            <a:off x="9015252" y="92655"/>
            <a:ext cx="21361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212Rn</a:t>
            </a:r>
          </a:p>
          <a:p>
            <a:r>
              <a:rPr lang="en-US" sz="1200" dirty="0"/>
              <a:t>5583(3) keV (0.050(5)%)</a:t>
            </a:r>
          </a:p>
          <a:p>
            <a:r>
              <a:rPr lang="en-US" sz="1200" dirty="0"/>
              <a:t>6264(3) keV (99.950(5)%)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A3320E-9CAD-4FB4-B46B-890FF3BC424B}"/>
              </a:ext>
            </a:extLst>
          </p:cNvPr>
          <p:cNvSpPr txBox="1"/>
          <p:nvPr/>
        </p:nvSpPr>
        <p:spPr>
          <a:xfrm>
            <a:off x="9015251" y="946975"/>
            <a:ext cx="23507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208Po</a:t>
            </a:r>
          </a:p>
          <a:p>
            <a:r>
              <a:rPr lang="en-US" sz="1200" dirty="0"/>
              <a:t>4220(15) keV (0.00024(7)%)</a:t>
            </a:r>
          </a:p>
          <a:p>
            <a:r>
              <a:rPr lang="en-US" sz="1200" dirty="0"/>
              <a:t>5114.9(14) keV (99.9958(4)%)</a:t>
            </a:r>
          </a:p>
        </p:txBody>
      </p:sp>
      <p:cxnSp>
        <p:nvCxnSpPr>
          <p:cNvPr id="112" name="直線矢印コネクタ 5">
            <a:extLst>
              <a:ext uri="{FF2B5EF4-FFF2-40B4-BE49-F238E27FC236}">
                <a16:creationId xmlns:a16="http://schemas.microsoft.com/office/drawing/2014/main" id="{F687977F-9717-421B-A4AD-9C0053FE10D4}"/>
              </a:ext>
            </a:extLst>
          </p:cNvPr>
          <p:cNvCxnSpPr>
            <a:cxnSpLocks/>
            <a:stCxn id="30" idx="3"/>
            <a:endCxn id="113" idx="1"/>
          </p:cNvCxnSpPr>
          <p:nvPr/>
        </p:nvCxnSpPr>
        <p:spPr>
          <a:xfrm>
            <a:off x="5782228" y="2131755"/>
            <a:ext cx="825995" cy="0"/>
          </a:xfrm>
          <a:prstGeom prst="straightConnector1">
            <a:avLst/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22">
            <a:extLst>
              <a:ext uri="{FF2B5EF4-FFF2-40B4-BE49-F238E27FC236}">
                <a16:creationId xmlns:a16="http://schemas.microsoft.com/office/drawing/2014/main" id="{55DC5ECA-8DD9-4391-A7E6-3B63297B3E14}"/>
              </a:ext>
            </a:extLst>
          </p:cNvPr>
          <p:cNvSpPr txBox="1"/>
          <p:nvPr/>
        </p:nvSpPr>
        <p:spPr>
          <a:xfrm>
            <a:off x="6608223" y="1689326"/>
            <a:ext cx="826033" cy="884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lang="en-US" altLang="ja-JP" sz="1050" dirty="0"/>
              <a:t>3.68(4)e5</a:t>
            </a:r>
            <a:r>
              <a:rPr kumimoji="1" lang="en-US" altLang="ja-JP" sz="1050" dirty="0"/>
              <a:t> </a:t>
            </a:r>
            <a:r>
              <a:rPr lang="en-US" altLang="ja-JP" sz="1050" dirty="0"/>
              <a:t>y</a:t>
            </a:r>
            <a:r>
              <a:rPr kumimoji="1" lang="en-US" altLang="ja-JP" sz="1050" dirty="0"/>
              <a:t>rs.</a:t>
            </a:r>
            <a:endParaRPr kumimoji="1" lang="ja-JP" altLang="en-US" sz="1050" dirty="0"/>
          </a:p>
        </p:txBody>
      </p:sp>
      <p:sp>
        <p:nvSpPr>
          <p:cNvPr id="116" name="テキスト ボックス 2">
            <a:extLst>
              <a:ext uri="{FF2B5EF4-FFF2-40B4-BE49-F238E27FC236}">
                <a16:creationId xmlns:a16="http://schemas.microsoft.com/office/drawing/2014/main" id="{53C2656B-A82E-4ACA-A21B-D7CE26F091D8}"/>
              </a:ext>
            </a:extLst>
          </p:cNvPr>
          <p:cNvSpPr txBox="1"/>
          <p:nvPr/>
        </p:nvSpPr>
        <p:spPr>
          <a:xfrm>
            <a:off x="5372100" y="2526684"/>
            <a:ext cx="1018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99.9960</a:t>
            </a:r>
            <a:r>
              <a:rPr kumimoji="1" lang="en-US" altLang="ja-JP" sz="1100" dirty="0">
                <a:solidFill>
                  <a:srgbClr val="FF0000"/>
                </a:solidFill>
              </a:rPr>
              <a:t>(4)%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17" name="テキスト ボックス 22">
            <a:extLst>
              <a:ext uri="{FF2B5EF4-FFF2-40B4-BE49-F238E27FC236}">
                <a16:creationId xmlns:a16="http://schemas.microsoft.com/office/drawing/2014/main" id="{D66CDC84-1A95-4FD9-B97E-35899E951741}"/>
              </a:ext>
            </a:extLst>
          </p:cNvPr>
          <p:cNvSpPr txBox="1"/>
          <p:nvPr/>
        </p:nvSpPr>
        <p:spPr>
          <a:xfrm>
            <a:off x="8260251" y="1759918"/>
            <a:ext cx="826033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EA082CDC-D881-4686-B012-41E09E802C5C}"/>
              </a:ext>
            </a:extLst>
          </p:cNvPr>
          <p:cNvCxnSpPr>
            <a:cxnSpLocks/>
            <a:stCxn id="113" idx="3"/>
            <a:endCxn id="117" idx="1"/>
          </p:cNvCxnSpPr>
          <p:nvPr/>
        </p:nvCxnSpPr>
        <p:spPr>
          <a:xfrm flipV="1">
            <a:off x="7434256" y="2121556"/>
            <a:ext cx="825995" cy="101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2">
            <a:extLst>
              <a:ext uri="{FF2B5EF4-FFF2-40B4-BE49-F238E27FC236}">
                <a16:creationId xmlns:a16="http://schemas.microsoft.com/office/drawing/2014/main" id="{39F500B7-1613-4CF8-A8BF-E7DB1E4FC63A}"/>
              </a:ext>
            </a:extLst>
          </p:cNvPr>
          <p:cNvSpPr txBox="1"/>
          <p:nvPr/>
        </p:nvSpPr>
        <p:spPr>
          <a:xfrm>
            <a:off x="7702394" y="2494942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22" name="テキスト ボックス 2">
            <a:extLst>
              <a:ext uri="{FF2B5EF4-FFF2-40B4-BE49-F238E27FC236}">
                <a16:creationId xmlns:a16="http://schemas.microsoft.com/office/drawing/2014/main" id="{F4952793-2367-42E2-BEA0-053D11C532CC}"/>
              </a:ext>
            </a:extLst>
          </p:cNvPr>
          <p:cNvSpPr txBox="1"/>
          <p:nvPr/>
        </p:nvSpPr>
        <p:spPr>
          <a:xfrm>
            <a:off x="3862059" y="2497240"/>
            <a:ext cx="876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0.55(6)%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741D5B-3726-462C-AF90-7CA53B12F5E8}"/>
              </a:ext>
            </a:extLst>
          </p:cNvPr>
          <p:cNvSpPr txBox="1"/>
          <p:nvPr/>
        </p:nvSpPr>
        <p:spPr>
          <a:xfrm>
            <a:off x="5917409" y="82129"/>
            <a:ext cx="23507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208At</a:t>
            </a:r>
          </a:p>
          <a:p>
            <a:r>
              <a:rPr lang="en-US" sz="1200" dirty="0"/>
              <a:t>5586(2) keV (0.0048%)</a:t>
            </a:r>
          </a:p>
          <a:p>
            <a:r>
              <a:rPr lang="en-US" sz="1200" dirty="0"/>
              <a:t>5626(4) keV (0.0118(17)%)</a:t>
            </a:r>
          </a:p>
          <a:p>
            <a:r>
              <a:rPr lang="en-US" sz="1200" dirty="0"/>
              <a:t>5640.3(21) keV (0.53(6)%)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9A7ED1C-5AC1-4A2F-9448-CE5ED2893C74}"/>
              </a:ext>
            </a:extLst>
          </p:cNvPr>
          <p:cNvSpPr txBox="1"/>
          <p:nvPr/>
        </p:nvSpPr>
        <p:spPr>
          <a:xfrm>
            <a:off x="170958" y="4161359"/>
            <a:ext cx="21361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208Rn</a:t>
            </a:r>
          </a:p>
          <a:p>
            <a:r>
              <a:rPr lang="en-US" sz="1200" dirty="0"/>
              <a:t>5469.1(18) keV (0.029(4)%)</a:t>
            </a:r>
          </a:p>
          <a:p>
            <a:r>
              <a:rPr lang="en-US" sz="1200" dirty="0"/>
              <a:t>6140.1(17) keV (62(7)%)</a:t>
            </a:r>
          </a:p>
        </p:txBody>
      </p:sp>
      <p:sp>
        <p:nvSpPr>
          <p:cNvPr id="125" name="テキスト ボックス 2">
            <a:extLst>
              <a:ext uri="{FF2B5EF4-FFF2-40B4-BE49-F238E27FC236}">
                <a16:creationId xmlns:a16="http://schemas.microsoft.com/office/drawing/2014/main" id="{087B09BF-2FDF-4195-88F2-5A273ED64439}"/>
              </a:ext>
            </a:extLst>
          </p:cNvPr>
          <p:cNvSpPr txBox="1"/>
          <p:nvPr/>
        </p:nvSpPr>
        <p:spPr>
          <a:xfrm>
            <a:off x="2173810" y="2562643"/>
            <a:ext cx="876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62(7)%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793300-97B7-4BA5-BFE2-DDE9A7238F02}"/>
              </a:ext>
            </a:extLst>
          </p:cNvPr>
          <p:cNvSpPr txBox="1"/>
          <p:nvPr/>
        </p:nvSpPr>
        <p:spPr>
          <a:xfrm>
            <a:off x="170959" y="3494847"/>
            <a:ext cx="10609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208Fr</a:t>
            </a:r>
          </a:p>
          <a:p>
            <a:r>
              <a:rPr lang="en-US" sz="1200" dirty="0"/>
              <a:t>6641(3) keV</a:t>
            </a: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E9EF6FEB-E83F-4291-9CE4-124DF497B7AC}"/>
              </a:ext>
            </a:extLst>
          </p:cNvPr>
          <p:cNvSpPr txBox="1"/>
          <p:nvPr/>
        </p:nvSpPr>
        <p:spPr>
          <a:xfrm>
            <a:off x="597865" y="2575581"/>
            <a:ext cx="876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89</a:t>
            </a:r>
            <a:r>
              <a:rPr kumimoji="1" lang="en-US" altLang="ja-JP" sz="1100" dirty="0">
                <a:solidFill>
                  <a:srgbClr val="FF0000"/>
                </a:solidFill>
              </a:rPr>
              <a:t>(3)%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2CA8386-2D14-4389-AB13-CDCECAF0E3F9}"/>
              </a:ext>
            </a:extLst>
          </p:cNvPr>
          <p:cNvSpPr txBox="1"/>
          <p:nvPr/>
        </p:nvSpPr>
        <p:spPr>
          <a:xfrm>
            <a:off x="143431" y="4909366"/>
            <a:ext cx="12607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204At</a:t>
            </a:r>
          </a:p>
          <a:p>
            <a:r>
              <a:rPr lang="en-US" sz="1200" dirty="0"/>
              <a:t>5950.3(13) keV</a:t>
            </a:r>
          </a:p>
        </p:txBody>
      </p:sp>
      <p:sp>
        <p:nvSpPr>
          <p:cNvPr id="129" name="テキスト ボックス 2">
            <a:extLst>
              <a:ext uri="{FF2B5EF4-FFF2-40B4-BE49-F238E27FC236}">
                <a16:creationId xmlns:a16="http://schemas.microsoft.com/office/drawing/2014/main" id="{39CA6FB7-3BFC-47CB-AA36-5C6E9D13090C}"/>
              </a:ext>
            </a:extLst>
          </p:cNvPr>
          <p:cNvSpPr txBox="1"/>
          <p:nvPr/>
        </p:nvSpPr>
        <p:spPr>
          <a:xfrm>
            <a:off x="3831832" y="4358787"/>
            <a:ext cx="876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3.91</a:t>
            </a:r>
            <a:r>
              <a:rPr kumimoji="1" lang="en-US" altLang="ja-JP" sz="1100" dirty="0">
                <a:solidFill>
                  <a:srgbClr val="FF0000"/>
                </a:solidFill>
              </a:rPr>
              <a:t>(16)%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30" name="テキスト ボックス 2">
            <a:extLst>
              <a:ext uri="{FF2B5EF4-FFF2-40B4-BE49-F238E27FC236}">
                <a16:creationId xmlns:a16="http://schemas.microsoft.com/office/drawing/2014/main" id="{3490A972-71CA-4801-8AD3-204439624D25}"/>
              </a:ext>
            </a:extLst>
          </p:cNvPr>
          <p:cNvSpPr txBox="1"/>
          <p:nvPr/>
        </p:nvSpPr>
        <p:spPr>
          <a:xfrm>
            <a:off x="5598828" y="4320745"/>
            <a:ext cx="876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0.660%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1183C42-1578-49FA-BD63-5116948A0EF9}"/>
              </a:ext>
            </a:extLst>
          </p:cNvPr>
          <p:cNvSpPr txBox="1"/>
          <p:nvPr/>
        </p:nvSpPr>
        <p:spPr>
          <a:xfrm>
            <a:off x="233711" y="5673547"/>
            <a:ext cx="12607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204Po</a:t>
            </a:r>
          </a:p>
          <a:p>
            <a:r>
              <a:rPr lang="en-US" sz="1200" dirty="0"/>
              <a:t>5377.1(12) keV</a:t>
            </a: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EE38CDBC-696D-4024-94AF-366403BE28CD}"/>
              </a:ext>
            </a:extLst>
          </p:cNvPr>
          <p:cNvSpPr txBox="1"/>
          <p:nvPr/>
        </p:nvSpPr>
        <p:spPr>
          <a:xfrm>
            <a:off x="7281577" y="4338742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33" name="テキスト ボックス 2">
            <a:extLst>
              <a:ext uri="{FF2B5EF4-FFF2-40B4-BE49-F238E27FC236}">
                <a16:creationId xmlns:a16="http://schemas.microsoft.com/office/drawing/2014/main" id="{42CC41AF-3DFD-4536-B241-C5D1749389D7}"/>
              </a:ext>
            </a:extLst>
          </p:cNvPr>
          <p:cNvSpPr txBox="1"/>
          <p:nvPr/>
        </p:nvSpPr>
        <p:spPr>
          <a:xfrm>
            <a:off x="7151391" y="6135214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34" name="テキスト ボックス 2">
            <a:extLst>
              <a:ext uri="{FF2B5EF4-FFF2-40B4-BE49-F238E27FC236}">
                <a16:creationId xmlns:a16="http://schemas.microsoft.com/office/drawing/2014/main" id="{5185B425-74CF-41F2-975D-6CAFE7CD07F2}"/>
              </a:ext>
            </a:extLst>
          </p:cNvPr>
          <p:cNvSpPr txBox="1"/>
          <p:nvPr/>
        </p:nvSpPr>
        <p:spPr>
          <a:xfrm>
            <a:off x="8803419" y="6124810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35" name="テキスト ボックス 2">
            <a:extLst>
              <a:ext uri="{FF2B5EF4-FFF2-40B4-BE49-F238E27FC236}">
                <a16:creationId xmlns:a16="http://schemas.microsoft.com/office/drawing/2014/main" id="{C335858F-D3A5-4F14-B734-3DA9D60D0E8B}"/>
              </a:ext>
            </a:extLst>
          </p:cNvPr>
          <p:cNvSpPr txBox="1"/>
          <p:nvPr/>
        </p:nvSpPr>
        <p:spPr>
          <a:xfrm>
            <a:off x="10455447" y="6124810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6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22">
            <a:extLst>
              <a:ext uri="{FF2B5EF4-FFF2-40B4-BE49-F238E27FC236}">
                <a16:creationId xmlns:a16="http://schemas.microsoft.com/office/drawing/2014/main" id="{A8A8DB1A-9539-4DAF-826F-CF95B5E5AE78}"/>
              </a:ext>
            </a:extLst>
          </p:cNvPr>
          <p:cNvSpPr txBox="1"/>
          <p:nvPr/>
        </p:nvSpPr>
        <p:spPr>
          <a:xfrm>
            <a:off x="0" y="0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241</a:t>
            </a:r>
            <a:r>
              <a:rPr kumimoji="1" lang="en-US" altLang="ja-JP" sz="2000" dirty="0"/>
              <a:t>Am</a:t>
            </a:r>
          </a:p>
          <a:p>
            <a:pPr algn="ctr"/>
            <a:r>
              <a:rPr lang="en-US" altLang="ja-JP" sz="1050" dirty="0"/>
              <a:t>432.6(6) y</a:t>
            </a:r>
            <a:r>
              <a:rPr kumimoji="1"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3" name="テキスト ボックス 22">
            <a:extLst>
              <a:ext uri="{FF2B5EF4-FFF2-40B4-BE49-F238E27FC236}">
                <a16:creationId xmlns:a16="http://schemas.microsoft.com/office/drawing/2014/main" id="{533A0F8A-F531-453A-9B9B-975030212100}"/>
              </a:ext>
            </a:extLst>
          </p:cNvPr>
          <p:cNvSpPr txBox="1"/>
          <p:nvPr/>
        </p:nvSpPr>
        <p:spPr>
          <a:xfrm>
            <a:off x="3304130" y="176242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237</a:t>
            </a:r>
            <a:r>
              <a:rPr kumimoji="1" lang="en-US" altLang="ja-JP" sz="2000" dirty="0"/>
              <a:t>Np</a:t>
            </a:r>
          </a:p>
          <a:p>
            <a:pPr algn="ctr"/>
            <a:r>
              <a:rPr kumimoji="1" lang="en-US" altLang="ja-JP" sz="1050" dirty="0"/>
              <a:t>2e+6 </a:t>
            </a:r>
            <a:r>
              <a:rPr lang="en-US" altLang="ja-JP" sz="1050" dirty="0"/>
              <a:t>yrs.</a:t>
            </a:r>
            <a:endParaRPr kumimoji="1" lang="ja-JP" altLang="en-US" sz="1050" dirty="0"/>
          </a:p>
        </p:txBody>
      </p:sp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60A5093D-AA29-4A2F-B85E-DDEAB9450245}"/>
              </a:ext>
            </a:extLst>
          </p:cNvPr>
          <p:cNvSpPr txBox="1"/>
          <p:nvPr/>
        </p:nvSpPr>
        <p:spPr>
          <a:xfrm>
            <a:off x="578113" y="800541"/>
            <a:ext cx="826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100</a:t>
            </a:r>
            <a:r>
              <a:rPr kumimoji="1" lang="en-US" altLang="ja-JP" sz="1100" dirty="0">
                <a:solidFill>
                  <a:srgbClr val="FF0000"/>
                </a:solidFill>
              </a:rPr>
              <a:t>%**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cxnSp>
        <p:nvCxnSpPr>
          <p:cNvPr id="5" name="直線矢印コネクタ 7">
            <a:extLst>
              <a:ext uri="{FF2B5EF4-FFF2-40B4-BE49-F238E27FC236}">
                <a16:creationId xmlns:a16="http://schemas.microsoft.com/office/drawing/2014/main" id="{1CA5AEBC-14E2-43FF-B74F-890E1AD0FF2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826033" y="361638"/>
            <a:ext cx="2478097" cy="176242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379D5-F0C7-42C0-8535-6DEB0A6BB124}"/>
              </a:ext>
            </a:extLst>
          </p:cNvPr>
          <p:cNvSpPr txBox="1"/>
          <p:nvPr/>
        </p:nvSpPr>
        <p:spPr>
          <a:xfrm>
            <a:off x="120158" y="1824018"/>
            <a:ext cx="23579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241Am**</a:t>
            </a:r>
          </a:p>
          <a:p>
            <a:r>
              <a:rPr lang="en-US" sz="1200" dirty="0"/>
              <a:t>5442.80(13) keV (13.1(3)%)</a:t>
            </a:r>
          </a:p>
          <a:p>
            <a:r>
              <a:rPr lang="en-US" sz="1200" dirty="0"/>
              <a:t>5485.56(12) keV (84.8(5)%)</a:t>
            </a:r>
          </a:p>
          <a:p>
            <a:r>
              <a:rPr lang="en-US" sz="1200" dirty="0"/>
              <a:t>etc.</a:t>
            </a:r>
          </a:p>
        </p:txBody>
      </p:sp>
      <p:sp>
        <p:nvSpPr>
          <p:cNvPr id="9" name="テキスト ボックス 22">
            <a:extLst>
              <a:ext uri="{FF2B5EF4-FFF2-40B4-BE49-F238E27FC236}">
                <a16:creationId xmlns:a16="http://schemas.microsoft.com/office/drawing/2014/main" id="{46A69A94-675D-408A-9101-0686C0006B8E}"/>
              </a:ext>
            </a:extLst>
          </p:cNvPr>
          <p:cNvSpPr txBox="1"/>
          <p:nvPr/>
        </p:nvSpPr>
        <p:spPr>
          <a:xfrm>
            <a:off x="6608259" y="353716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233</a:t>
            </a:r>
            <a:r>
              <a:rPr kumimoji="1" lang="en-US" altLang="ja-JP" sz="2000" dirty="0"/>
              <a:t>Pa</a:t>
            </a:r>
          </a:p>
          <a:p>
            <a:pPr algn="ctr"/>
            <a:r>
              <a:rPr kumimoji="1" lang="en-US" altLang="ja-JP" sz="1050" dirty="0"/>
              <a:t>27 days</a:t>
            </a:r>
            <a:endParaRPr kumimoji="1" lang="ja-JP" altLang="en-US" sz="1050" dirty="0"/>
          </a:p>
        </p:txBody>
      </p:sp>
      <p:cxnSp>
        <p:nvCxnSpPr>
          <p:cNvPr id="10" name="直線矢印コネクタ 7">
            <a:extLst>
              <a:ext uri="{FF2B5EF4-FFF2-40B4-BE49-F238E27FC236}">
                <a16:creationId xmlns:a16="http://schemas.microsoft.com/office/drawing/2014/main" id="{49E108A5-967A-44BD-80E1-733929DF4E5C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4130163" y="2124061"/>
            <a:ext cx="2478096" cy="177474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2">
            <a:extLst>
              <a:ext uri="{FF2B5EF4-FFF2-40B4-BE49-F238E27FC236}">
                <a16:creationId xmlns:a16="http://schemas.microsoft.com/office/drawing/2014/main" id="{60E33EA7-E677-4DB7-AD5A-E41309DF1CF7}"/>
              </a:ext>
            </a:extLst>
          </p:cNvPr>
          <p:cNvSpPr txBox="1"/>
          <p:nvPr/>
        </p:nvSpPr>
        <p:spPr>
          <a:xfrm>
            <a:off x="4019813" y="2535711"/>
            <a:ext cx="826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100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28848BE4-43A2-4BBE-BD34-15E47A7DE398}"/>
              </a:ext>
            </a:extLst>
          </p:cNvPr>
          <p:cNvSpPr txBox="1"/>
          <p:nvPr/>
        </p:nvSpPr>
        <p:spPr>
          <a:xfrm>
            <a:off x="8260323" y="353716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233</a:t>
            </a:r>
            <a:r>
              <a:rPr kumimoji="1" lang="en-US" altLang="ja-JP" sz="2000" dirty="0"/>
              <a:t>U</a:t>
            </a:r>
          </a:p>
          <a:p>
            <a:pPr algn="ctr"/>
            <a:r>
              <a:rPr lang="en-US" altLang="ja-JP" sz="1050" dirty="0"/>
              <a:t>2e+5</a:t>
            </a:r>
            <a:r>
              <a:rPr lang="ja-JP" altLang="en-US" sz="1050" dirty="0"/>
              <a:t> </a:t>
            </a:r>
            <a:r>
              <a:rPr lang="en-US" altLang="ja-JP" sz="1050" dirty="0"/>
              <a:t>yrs.</a:t>
            </a:r>
            <a:endParaRPr kumimoji="1" lang="ja-JP" altLang="en-US" sz="1050" dirty="0"/>
          </a:p>
        </p:txBody>
      </p:sp>
      <p:cxnSp>
        <p:nvCxnSpPr>
          <p:cNvPr id="15" name="直線矢印コネクタ 5">
            <a:extLst>
              <a:ext uri="{FF2B5EF4-FFF2-40B4-BE49-F238E27FC236}">
                <a16:creationId xmlns:a16="http://schemas.microsoft.com/office/drawing/2014/main" id="{9EB14529-9A97-4FE1-B45A-0A86D3CD8BC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434292" y="3898804"/>
            <a:ext cx="826031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92073D69-D7A7-47CA-BCF6-9AAB717F3DE9}"/>
              </a:ext>
            </a:extLst>
          </p:cNvPr>
          <p:cNvSpPr txBox="1"/>
          <p:nvPr/>
        </p:nvSpPr>
        <p:spPr>
          <a:xfrm>
            <a:off x="7281577" y="4338742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6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578F79-8226-44A5-B911-645ABF5ABD27}"/>
              </a:ext>
            </a:extLst>
          </p:cNvPr>
          <p:cNvSpPr txBox="1"/>
          <p:nvPr/>
        </p:nvSpPr>
        <p:spPr>
          <a:xfrm>
            <a:off x="3222857" y="3996592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 err="1"/>
              <a:t>n</a:t>
            </a:r>
            <a:r>
              <a:rPr kumimoji="1" lang="en-US" altLang="ja-JP" sz="4400" dirty="0" err="1"/>
              <a:t>Ab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4753274" y="5381587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4446871" y="5149516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6283691" y="3955103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7267075" y="4503185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3818821" y="5381587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70FC3FD-BE39-4274-B562-84DC304EC484}"/>
              </a:ext>
            </a:extLst>
          </p:cNvPr>
          <p:cNvSpPr txBox="1"/>
          <p:nvPr/>
        </p:nvSpPr>
        <p:spPr>
          <a:xfrm>
            <a:off x="7842990" y="2575530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/>
              <a:t>n+4</a:t>
            </a:r>
            <a:r>
              <a:rPr kumimoji="1" lang="en-US" altLang="ja-JP" sz="4400" dirty="0"/>
              <a:t>Aa</a:t>
            </a:r>
          </a:p>
          <a:p>
            <a:pPr algn="ctr"/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842990" y="408111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(Aa)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(Aa)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7F70BF-73FF-4ECF-A307-2B2AB0833CEC}"/>
              </a:ext>
            </a:extLst>
          </p:cNvPr>
          <p:cNvSpPr txBox="1"/>
          <p:nvPr/>
        </p:nvSpPr>
        <p:spPr>
          <a:xfrm>
            <a:off x="2618071" y="5522054"/>
            <a:ext cx="136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(Ab)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(Ab)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DBA73-845A-47CB-816F-5C3491E7222B}"/>
              </a:ext>
            </a:extLst>
          </p:cNvPr>
          <p:cNvSpPr txBox="1"/>
          <p:nvPr/>
        </p:nvSpPr>
        <p:spPr>
          <a:xfrm>
            <a:off x="6283691" y="631060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dirty="0"/>
              <a:t>τ</a:t>
            </a:r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0" y="747633"/>
                <a:ext cx="12187119" cy="1643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7633"/>
                <a:ext cx="12187119" cy="1643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34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578F79-8226-44A5-B911-645ABF5ABD27}"/>
              </a:ext>
            </a:extLst>
          </p:cNvPr>
          <p:cNvSpPr txBox="1"/>
          <p:nvPr/>
        </p:nvSpPr>
        <p:spPr>
          <a:xfrm>
            <a:off x="3222857" y="3996592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 err="1"/>
              <a:t>n</a:t>
            </a:r>
            <a:r>
              <a:rPr kumimoji="1" lang="en-US" altLang="ja-JP" sz="4400" dirty="0" err="1"/>
              <a:t>Bb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4753274" y="5381587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C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4446871" y="5149516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6283691" y="3955103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7267075" y="4503185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3818821" y="5381587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70FC3FD-BE39-4274-B562-84DC304EC484}"/>
              </a:ext>
            </a:extLst>
          </p:cNvPr>
          <p:cNvSpPr txBox="1"/>
          <p:nvPr/>
        </p:nvSpPr>
        <p:spPr>
          <a:xfrm>
            <a:off x="7842990" y="2575530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kumimoji="1" lang="en-US" altLang="ja-JP" sz="4000" baseline="30000" dirty="0"/>
              <a:t>n+4</a:t>
            </a:r>
            <a:r>
              <a:rPr kumimoji="1" lang="en-US" altLang="ja-JP" sz="4400" dirty="0"/>
              <a:t>Aa</a:t>
            </a:r>
          </a:p>
          <a:p>
            <a:pPr algn="ctr"/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842990" y="408111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(Bb)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(Bb)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7F70BF-73FF-4ECF-A307-2B2AB0833CEC}"/>
              </a:ext>
            </a:extLst>
          </p:cNvPr>
          <p:cNvSpPr txBox="1"/>
          <p:nvPr/>
        </p:nvSpPr>
        <p:spPr>
          <a:xfrm>
            <a:off x="2618071" y="5522054"/>
            <a:ext cx="136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(Bb)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(Bb)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6DBA73-845A-47CB-816F-5C3491E7222B}"/>
              </a:ext>
            </a:extLst>
          </p:cNvPr>
          <p:cNvSpPr txBox="1"/>
          <p:nvPr/>
        </p:nvSpPr>
        <p:spPr>
          <a:xfrm>
            <a:off x="6283691" y="631060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dirty="0"/>
              <a:t>τ</a:t>
            </a:r>
            <a:r>
              <a:rPr kumimoji="1" lang="en-US" altLang="ja-JP" dirty="0"/>
              <a:t>(C)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0" y="747633"/>
                <a:ext cx="12187119" cy="1643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𝐴𝑎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7633"/>
                <a:ext cx="12187119" cy="1643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09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001ABF-4814-4DF0-B189-5F0CBC2BD4A4}"/>
              </a:ext>
            </a:extLst>
          </p:cNvPr>
          <p:cNvSpPr txBox="1"/>
          <p:nvPr/>
        </p:nvSpPr>
        <p:spPr>
          <a:xfrm>
            <a:off x="5330791" y="1644701"/>
            <a:ext cx="1530417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2000" dirty="0"/>
          </a:p>
          <a:p>
            <a:pPr algn="ctr"/>
            <a:r>
              <a:rPr lang="en-US" altLang="ja-JP" sz="4400" baseline="30000" dirty="0" err="1"/>
              <a:t>n</a:t>
            </a:r>
            <a:r>
              <a:rPr kumimoji="1" lang="en-US" altLang="ja-JP" sz="4400" dirty="0" err="1"/>
              <a:t>A</a:t>
            </a:r>
            <a:endParaRPr kumimoji="1" lang="en-US" altLang="ja-JP" sz="4400" dirty="0"/>
          </a:p>
          <a:p>
            <a:pPr algn="ctr"/>
            <a:endParaRPr kumimoji="1" lang="ja-JP" altLang="en-US" sz="20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A2239CC-BED1-4911-B72D-F15860346F2D}"/>
              </a:ext>
            </a:extLst>
          </p:cNvPr>
          <p:cNvCxnSpPr>
            <a:cxnSpLocks/>
          </p:cNvCxnSpPr>
          <p:nvPr/>
        </p:nvCxnSpPr>
        <p:spPr>
          <a:xfrm>
            <a:off x="6849581" y="3031002"/>
            <a:ext cx="625642" cy="519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ADE4C7-2E66-4ED5-8D85-140E6E0977AE}"/>
              </a:ext>
            </a:extLst>
          </p:cNvPr>
          <p:cNvCxnSpPr>
            <a:cxnSpLocks/>
          </p:cNvCxnSpPr>
          <p:nvPr/>
        </p:nvCxnSpPr>
        <p:spPr>
          <a:xfrm flipH="1">
            <a:off x="3769890" y="2974659"/>
            <a:ext cx="1559300" cy="1454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9C114-8EB1-409B-8A15-EDC2DB8297FE}"/>
              </a:ext>
            </a:extLst>
          </p:cNvPr>
          <p:cNvSpPr txBox="1"/>
          <p:nvPr/>
        </p:nvSpPr>
        <p:spPr>
          <a:xfrm>
            <a:off x="4753274" y="3522741"/>
            <a:ext cx="3753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α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6BE289-C0B8-4605-903C-0A9B784C1586}"/>
              </a:ext>
            </a:extLst>
          </p:cNvPr>
          <p:cNvSpPr txBox="1"/>
          <p:nvPr/>
        </p:nvSpPr>
        <p:spPr>
          <a:xfrm>
            <a:off x="6221531" y="3263073"/>
            <a:ext cx="10074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l-GR" altLang="ja-JP" sz="3600" dirty="0">
                <a:solidFill>
                  <a:schemeClr val="accent1"/>
                </a:solidFill>
              </a:rPr>
              <a:t>β</a:t>
            </a:r>
            <a:r>
              <a:rPr kumimoji="1" lang="en-US" altLang="ja-JP" sz="3600" dirty="0">
                <a:solidFill>
                  <a:schemeClr val="accent1"/>
                </a:solidFill>
              </a:rPr>
              <a:t>+</a:t>
            </a:r>
            <a:endParaRPr kumimoji="1" lang="ja-JP" altLang="en-US" sz="3600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07F485-D583-4D9C-81A3-5333D2D87A1F}"/>
              </a:ext>
            </a:extLst>
          </p:cNvPr>
          <p:cNvSpPr txBox="1"/>
          <p:nvPr/>
        </p:nvSpPr>
        <p:spPr>
          <a:xfrm>
            <a:off x="7261861" y="2616742"/>
            <a:ext cx="98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el-GR" altLang="ja-JP" baseline="-25000" dirty="0"/>
              <a:t>α</a:t>
            </a:r>
            <a:r>
              <a:rPr kumimoji="1" lang="en-US" altLang="ja-JP" dirty="0"/>
              <a:t>(A)</a:t>
            </a:r>
          </a:p>
          <a:p>
            <a:r>
              <a:rPr lang="el-GR" altLang="ja-JP" dirty="0"/>
              <a:t>τ</a:t>
            </a:r>
            <a:r>
              <a:rPr lang="en-US" altLang="ja-JP" dirty="0"/>
              <a:t>(A)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/>
              <p:nvPr/>
            </p:nvSpPr>
            <p:spPr>
              <a:xfrm>
                <a:off x="1521314" y="154429"/>
                <a:ext cx="9724970" cy="1457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l-GR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ja-JP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2814A33-3A14-45FE-9A9A-E1031069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314" y="154429"/>
                <a:ext cx="9724970" cy="14572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78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直線矢印コネクタ 7">
            <a:extLst>
              <a:ext uri="{FF2B5EF4-FFF2-40B4-BE49-F238E27FC236}">
                <a16:creationId xmlns:a16="http://schemas.microsoft.com/office/drawing/2014/main" id="{4E3836A3-C0BA-4F75-9B49-7B14FE041686}"/>
              </a:ext>
            </a:extLst>
          </p:cNvPr>
          <p:cNvCxnSpPr>
            <a:cxnSpLocks/>
            <a:stCxn id="27" idx="2"/>
            <a:endCxn id="111" idx="0"/>
          </p:cNvCxnSpPr>
          <p:nvPr/>
        </p:nvCxnSpPr>
        <p:spPr>
          <a:xfrm flipH="1">
            <a:off x="4478368" y="3278434"/>
            <a:ext cx="2086643" cy="183940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7">
            <a:extLst>
              <a:ext uri="{FF2B5EF4-FFF2-40B4-BE49-F238E27FC236}">
                <a16:creationId xmlns:a16="http://schemas.microsoft.com/office/drawing/2014/main" id="{6FAE2F78-08A6-40E0-A210-F222E734312F}"/>
              </a:ext>
            </a:extLst>
          </p:cNvPr>
          <p:cNvCxnSpPr>
            <a:cxnSpLocks/>
            <a:stCxn id="20" idx="2"/>
            <a:endCxn id="109" idx="0"/>
          </p:cNvCxnSpPr>
          <p:nvPr/>
        </p:nvCxnSpPr>
        <p:spPr>
          <a:xfrm flipH="1">
            <a:off x="6565011" y="3278432"/>
            <a:ext cx="2081301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7">
            <a:extLst>
              <a:ext uri="{FF2B5EF4-FFF2-40B4-BE49-F238E27FC236}">
                <a16:creationId xmlns:a16="http://schemas.microsoft.com/office/drawing/2014/main" id="{1AE6A10B-9EF6-4785-8AD2-274B1CF65EC7}"/>
              </a:ext>
            </a:extLst>
          </p:cNvPr>
          <p:cNvCxnSpPr>
            <a:cxnSpLocks/>
            <a:stCxn id="70" idx="2"/>
            <a:endCxn id="108" idx="0"/>
          </p:cNvCxnSpPr>
          <p:nvPr/>
        </p:nvCxnSpPr>
        <p:spPr>
          <a:xfrm flipH="1">
            <a:off x="8646312" y="3278430"/>
            <a:ext cx="2088804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7">
            <a:extLst>
              <a:ext uri="{FF2B5EF4-FFF2-40B4-BE49-F238E27FC236}">
                <a16:creationId xmlns:a16="http://schemas.microsoft.com/office/drawing/2014/main" id="{87A34FEF-9FE9-4BE1-AF0F-D0ED3D48C0DE}"/>
              </a:ext>
            </a:extLst>
          </p:cNvPr>
          <p:cNvCxnSpPr>
            <a:cxnSpLocks/>
            <a:stCxn id="15" idx="2"/>
            <a:endCxn id="103" idx="0"/>
          </p:cNvCxnSpPr>
          <p:nvPr/>
        </p:nvCxnSpPr>
        <p:spPr>
          <a:xfrm flipH="1">
            <a:off x="4478368" y="2021157"/>
            <a:ext cx="2086647" cy="1818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7">
            <a:extLst>
              <a:ext uri="{FF2B5EF4-FFF2-40B4-BE49-F238E27FC236}">
                <a16:creationId xmlns:a16="http://schemas.microsoft.com/office/drawing/2014/main" id="{A9FE5936-7139-423B-9B96-FD9B899C508D}"/>
              </a:ext>
            </a:extLst>
          </p:cNvPr>
          <p:cNvCxnSpPr>
            <a:cxnSpLocks/>
            <a:stCxn id="16" idx="2"/>
            <a:endCxn id="102" idx="0"/>
          </p:cNvCxnSpPr>
          <p:nvPr/>
        </p:nvCxnSpPr>
        <p:spPr>
          <a:xfrm flipH="1">
            <a:off x="5527729" y="2013463"/>
            <a:ext cx="2074711" cy="181958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7">
            <a:extLst>
              <a:ext uri="{FF2B5EF4-FFF2-40B4-BE49-F238E27FC236}">
                <a16:creationId xmlns:a16="http://schemas.microsoft.com/office/drawing/2014/main" id="{6726E559-46B5-4F27-B779-CB629C899346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 flipH="1">
            <a:off x="6565011" y="2021156"/>
            <a:ext cx="2081301" cy="181419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7">
            <a:extLst>
              <a:ext uri="{FF2B5EF4-FFF2-40B4-BE49-F238E27FC236}">
                <a16:creationId xmlns:a16="http://schemas.microsoft.com/office/drawing/2014/main" id="{0E8C3420-3006-4766-B32F-F99B3B0880EE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4478368" y="746395"/>
            <a:ext cx="2086647" cy="18133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7">
            <a:extLst>
              <a:ext uri="{FF2B5EF4-FFF2-40B4-BE49-F238E27FC236}">
                <a16:creationId xmlns:a16="http://schemas.microsoft.com/office/drawing/2014/main" id="{874753FE-2289-4219-8821-201F54A14777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flipH="1">
            <a:off x="7596951" y="2021156"/>
            <a:ext cx="2093230" cy="182463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36EBAFCD-317C-47BE-8765-D3C25BF968DC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5527729" y="730969"/>
            <a:ext cx="2074714" cy="182188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BADB9B05-3555-4B79-BAC6-C6BC0BDF471D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6565011" y="734989"/>
            <a:ext cx="2081301" cy="18201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1C19C68E-94AC-423B-810B-98C8FF6EA9C1}"/>
              </a:ext>
            </a:extLst>
          </p:cNvPr>
          <p:cNvSpPr txBox="1"/>
          <p:nvPr/>
        </p:nvSpPr>
        <p:spPr>
          <a:xfrm>
            <a:off x="7189426" y="0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 min.</a:t>
            </a:r>
            <a:endParaRPr kumimoji="1" lang="ja-JP" altLang="en-US" sz="1050" dirty="0"/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C394BCBE-D653-4EB5-B2D4-2334F19C3EA4}"/>
              </a:ext>
            </a:extLst>
          </p:cNvPr>
          <p:cNvSpPr txBox="1"/>
          <p:nvPr/>
        </p:nvSpPr>
        <p:spPr>
          <a:xfrm>
            <a:off x="8132500" y="72708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87%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22">
            <a:extLst>
              <a:ext uri="{FF2B5EF4-FFF2-40B4-BE49-F238E27FC236}">
                <a16:creationId xmlns:a16="http://schemas.microsoft.com/office/drawing/2014/main" id="{ADFD5040-6041-4C87-B14A-ADA808D353CE}"/>
              </a:ext>
            </a:extLst>
          </p:cNvPr>
          <p:cNvSpPr txBox="1"/>
          <p:nvPr/>
        </p:nvSpPr>
        <p:spPr>
          <a:xfrm>
            <a:off x="8233295" y="1171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 min.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BB3D3458-6B43-4261-9DED-C3807805A176}"/>
              </a:ext>
            </a:extLst>
          </p:cNvPr>
          <p:cNvSpPr txBox="1"/>
          <p:nvPr/>
        </p:nvSpPr>
        <p:spPr>
          <a:xfrm>
            <a:off x="6151998" y="15426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50.0 sec.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5C214A89-EEE9-4733-9D30-4B9DFCA1F2C6}"/>
              </a:ext>
            </a:extLst>
          </p:cNvPr>
          <p:cNvSpPr txBox="1"/>
          <p:nvPr/>
        </p:nvSpPr>
        <p:spPr>
          <a:xfrm>
            <a:off x="5114569" y="7694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 sec.</a:t>
            </a:r>
            <a:endParaRPr kumimoji="1" lang="ja-JP" altLang="en-US" sz="1050" dirty="0"/>
          </a:p>
        </p:txBody>
      </p:sp>
      <p:sp>
        <p:nvSpPr>
          <p:cNvPr id="15" name="テキスト ボックス 22">
            <a:extLst>
              <a:ext uri="{FF2B5EF4-FFF2-40B4-BE49-F238E27FC236}">
                <a16:creationId xmlns:a16="http://schemas.microsoft.com/office/drawing/2014/main" id="{12AA82D4-877A-4410-AF8B-411E7C7DE91A}"/>
              </a:ext>
            </a:extLst>
          </p:cNvPr>
          <p:cNvSpPr txBox="1"/>
          <p:nvPr/>
        </p:nvSpPr>
        <p:spPr>
          <a:xfrm>
            <a:off x="6151998" y="1290188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 min.</a:t>
            </a:r>
            <a:endParaRPr kumimoji="1" lang="ja-JP" altLang="en-US" sz="1050" dirty="0"/>
          </a:p>
        </p:txBody>
      </p: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604ACA2A-DB55-445D-BBC6-27E3BC4F9682}"/>
              </a:ext>
            </a:extLst>
          </p:cNvPr>
          <p:cNvSpPr txBox="1"/>
          <p:nvPr/>
        </p:nvSpPr>
        <p:spPr>
          <a:xfrm>
            <a:off x="7189423" y="12901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28.5 min.</a:t>
            </a:r>
            <a:endParaRPr kumimoji="1" lang="ja-JP" altLang="en-US" sz="1050" dirty="0"/>
          </a:p>
        </p:txBody>
      </p:sp>
      <p:sp>
        <p:nvSpPr>
          <p:cNvPr id="17" name="テキスト ボックス 22">
            <a:extLst>
              <a:ext uri="{FF2B5EF4-FFF2-40B4-BE49-F238E27FC236}">
                <a16:creationId xmlns:a16="http://schemas.microsoft.com/office/drawing/2014/main" id="{BF29E125-5ED7-4F5A-8A29-DF576AF04ADD}"/>
              </a:ext>
            </a:extLst>
          </p:cNvPr>
          <p:cNvSpPr txBox="1"/>
          <p:nvPr/>
        </p:nvSpPr>
        <p:spPr>
          <a:xfrm>
            <a:off x="8233295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 hrs.</a:t>
            </a:r>
            <a:endParaRPr kumimoji="1" lang="ja-JP" altLang="en-US" sz="1050" dirty="0"/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7DBCB225-FE5A-4FCA-8AF9-01072E268779}"/>
              </a:ext>
            </a:extLst>
          </p:cNvPr>
          <p:cNvSpPr txBox="1"/>
          <p:nvPr/>
        </p:nvSpPr>
        <p:spPr>
          <a:xfrm>
            <a:off x="9277164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9" name="テキスト ボックス 22">
            <a:extLst>
              <a:ext uri="{FF2B5EF4-FFF2-40B4-BE49-F238E27FC236}">
                <a16:creationId xmlns:a16="http://schemas.microsoft.com/office/drawing/2014/main" id="{1E39DA89-CD55-4C0A-8E5C-21349594CEA4}"/>
              </a:ext>
            </a:extLst>
          </p:cNvPr>
          <p:cNvSpPr txBox="1"/>
          <p:nvPr/>
        </p:nvSpPr>
        <p:spPr>
          <a:xfrm>
            <a:off x="7183934" y="256559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1.63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20" name="テキスト ボックス 22">
            <a:extLst>
              <a:ext uri="{FF2B5EF4-FFF2-40B4-BE49-F238E27FC236}">
                <a16:creationId xmlns:a16="http://schemas.microsoft.com/office/drawing/2014/main" id="{AF9EF51C-8AB7-4677-9AE0-405C15B9AD76}"/>
              </a:ext>
            </a:extLst>
          </p:cNvPr>
          <p:cNvSpPr txBox="1"/>
          <p:nvPr/>
        </p:nvSpPr>
        <p:spPr>
          <a:xfrm>
            <a:off x="8233295" y="255515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 hrs.</a:t>
            </a:r>
            <a:endParaRPr kumimoji="1" lang="ja-JP" altLang="en-US" sz="1050" dirty="0"/>
          </a:p>
        </p:txBody>
      </p:sp>
      <p:cxnSp>
        <p:nvCxnSpPr>
          <p:cNvPr id="21" name="直線矢印コネクタ 5">
            <a:extLst>
              <a:ext uri="{FF2B5EF4-FFF2-40B4-BE49-F238E27FC236}">
                <a16:creationId xmlns:a16="http://schemas.microsoft.com/office/drawing/2014/main" id="{23B395FC-AC3B-41C2-82D8-877DA7A4A2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7586" y="738663"/>
            <a:ext cx="1037429" cy="551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5">
            <a:extLst>
              <a:ext uri="{FF2B5EF4-FFF2-40B4-BE49-F238E27FC236}">
                <a16:creationId xmlns:a16="http://schemas.microsoft.com/office/drawing/2014/main" id="{CAAB0D88-BBCA-41C4-BC35-354E2FD36B8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565015" y="2021157"/>
            <a:ext cx="1031936" cy="544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2">
            <a:extLst>
              <a:ext uri="{FF2B5EF4-FFF2-40B4-BE49-F238E27FC236}">
                <a16:creationId xmlns:a16="http://schemas.microsoft.com/office/drawing/2014/main" id="{84E9D73E-660A-4547-B616-E651B7E489BA}"/>
              </a:ext>
            </a:extLst>
          </p:cNvPr>
          <p:cNvSpPr txBox="1"/>
          <p:nvPr/>
        </p:nvSpPr>
        <p:spPr>
          <a:xfrm>
            <a:off x="6151994" y="255515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 hrs.</a:t>
            </a:r>
            <a:endParaRPr kumimoji="1" lang="ja-JP" altLang="en-US" sz="1050" dirty="0"/>
          </a:p>
        </p:txBody>
      </p:sp>
      <p:sp>
        <p:nvSpPr>
          <p:cNvPr id="32" name="テキスト ボックス 2">
            <a:extLst>
              <a:ext uri="{FF2B5EF4-FFF2-40B4-BE49-F238E27FC236}">
                <a16:creationId xmlns:a16="http://schemas.microsoft.com/office/drawing/2014/main" id="{9F6B9ABA-DB73-441C-8060-61A9B62738E9}"/>
              </a:ext>
            </a:extLst>
          </p:cNvPr>
          <p:cNvSpPr txBox="1"/>
          <p:nvPr/>
        </p:nvSpPr>
        <p:spPr>
          <a:xfrm>
            <a:off x="7076930" y="738663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71%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2">
            <a:extLst>
              <a:ext uri="{FF2B5EF4-FFF2-40B4-BE49-F238E27FC236}">
                <a16:creationId xmlns:a16="http://schemas.microsoft.com/office/drawing/2014/main" id="{E84190B9-A42C-4D17-9B9A-44F791B49E74}"/>
              </a:ext>
            </a:extLst>
          </p:cNvPr>
          <p:cNvSpPr txBox="1"/>
          <p:nvPr/>
        </p:nvSpPr>
        <p:spPr>
          <a:xfrm>
            <a:off x="5982005" y="739885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89%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184A9292-8938-441B-8ADF-557E9F31E588}"/>
              </a:ext>
            </a:extLst>
          </p:cNvPr>
          <p:cNvSpPr txBox="1"/>
          <p:nvPr/>
        </p:nvSpPr>
        <p:spPr>
          <a:xfrm>
            <a:off x="5114712" y="255285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 min.</a:t>
            </a:r>
            <a:endParaRPr kumimoji="1" lang="ja-JP" altLang="en-US" sz="1050" dirty="0"/>
          </a:p>
        </p:txBody>
      </p:sp>
      <p:sp>
        <p:nvSpPr>
          <p:cNvPr id="39" name="テキスト ボックス 22">
            <a:extLst>
              <a:ext uri="{FF2B5EF4-FFF2-40B4-BE49-F238E27FC236}">
                <a16:creationId xmlns:a16="http://schemas.microsoft.com/office/drawing/2014/main" id="{65FEFCEE-25DE-4ED9-9EC1-673C5683EA6C}"/>
              </a:ext>
            </a:extLst>
          </p:cNvPr>
          <p:cNvSpPr txBox="1"/>
          <p:nvPr/>
        </p:nvSpPr>
        <p:spPr>
          <a:xfrm>
            <a:off x="4065351" y="2559767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26.2 min.</a:t>
            </a:r>
            <a:endParaRPr kumimoji="1" lang="ja-JP" altLang="en-US" sz="1050" dirty="0"/>
          </a:p>
        </p:txBody>
      </p: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B23CDBC9-203B-426D-818A-8AAEC27F519A}"/>
              </a:ext>
            </a:extLst>
          </p:cNvPr>
          <p:cNvSpPr txBox="1"/>
          <p:nvPr/>
        </p:nvSpPr>
        <p:spPr>
          <a:xfrm>
            <a:off x="3020415" y="255285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 min.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6C585880-F268-4365-BA1F-59DF7E95762C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flipH="1">
            <a:off x="3433432" y="738663"/>
            <a:ext cx="2094154" cy="181419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">
            <a:extLst>
              <a:ext uri="{FF2B5EF4-FFF2-40B4-BE49-F238E27FC236}">
                <a16:creationId xmlns:a16="http://schemas.microsoft.com/office/drawing/2014/main" id="{F2BF3E28-D0A7-4393-93DE-BB31C6D4F35C}"/>
              </a:ext>
            </a:extLst>
          </p:cNvPr>
          <p:cNvSpPr txBox="1"/>
          <p:nvPr/>
        </p:nvSpPr>
        <p:spPr>
          <a:xfrm>
            <a:off x="4891088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直線矢印コネクタ 5">
            <a:extLst>
              <a:ext uri="{FF2B5EF4-FFF2-40B4-BE49-F238E27FC236}">
                <a16:creationId xmlns:a16="http://schemas.microsoft.com/office/drawing/2014/main" id="{3D3DD6AE-93AB-46A8-970D-306ECC4A3FE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565015" y="746395"/>
            <a:ext cx="1037425" cy="543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">
            <a:extLst>
              <a:ext uri="{FF2B5EF4-FFF2-40B4-BE49-F238E27FC236}">
                <a16:creationId xmlns:a16="http://schemas.microsoft.com/office/drawing/2014/main" id="{03B78085-76EA-4220-A5D7-9855330F5C9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602443" y="730969"/>
            <a:ext cx="1043869" cy="566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">
            <a:extLst>
              <a:ext uri="{FF2B5EF4-FFF2-40B4-BE49-F238E27FC236}">
                <a16:creationId xmlns:a16="http://schemas.microsoft.com/office/drawing/2014/main" id="{5CDA14B5-8BDC-4961-8D9D-AB525FE26D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8646312" y="734989"/>
            <a:ext cx="1043869" cy="562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5">
            <a:extLst>
              <a:ext uri="{FF2B5EF4-FFF2-40B4-BE49-F238E27FC236}">
                <a16:creationId xmlns:a16="http://schemas.microsoft.com/office/drawing/2014/main" id="{C54FF85E-828A-4171-A905-A34304A721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602440" y="2013463"/>
            <a:ext cx="1043872" cy="541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22">
            <a:extLst>
              <a:ext uri="{FF2B5EF4-FFF2-40B4-BE49-F238E27FC236}">
                <a16:creationId xmlns:a16="http://schemas.microsoft.com/office/drawing/2014/main" id="{B0F2D4F3-F762-4208-A681-F36BC6FA5A2E}"/>
              </a:ext>
            </a:extLst>
          </p:cNvPr>
          <p:cNvSpPr txBox="1"/>
          <p:nvPr/>
        </p:nvSpPr>
        <p:spPr>
          <a:xfrm>
            <a:off x="9277163" y="25551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8.1 hrs.</a:t>
            </a:r>
            <a:endParaRPr kumimoji="1" lang="ja-JP" altLang="en-US" sz="1050" dirty="0"/>
          </a:p>
        </p:txBody>
      </p:sp>
      <p:cxnSp>
        <p:nvCxnSpPr>
          <p:cNvPr id="67" name="直線矢印コネクタ 5">
            <a:extLst>
              <a:ext uri="{FF2B5EF4-FFF2-40B4-BE49-F238E27FC236}">
                <a16:creationId xmlns:a16="http://schemas.microsoft.com/office/drawing/2014/main" id="{A792E49A-8524-4729-9CC4-17A81A0A6D11}"/>
              </a:ext>
            </a:extLst>
          </p:cNvPr>
          <p:cNvCxnSpPr>
            <a:cxnSpLocks/>
            <a:stCxn id="17" idx="2"/>
            <a:endCxn id="66" idx="0"/>
          </p:cNvCxnSpPr>
          <p:nvPr/>
        </p:nvCxnSpPr>
        <p:spPr>
          <a:xfrm>
            <a:off x="8646312" y="2021156"/>
            <a:ext cx="1043868" cy="534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C22E30B1-CCD1-49CA-9263-1FB2B1164A1E}"/>
              </a:ext>
            </a:extLst>
          </p:cNvPr>
          <p:cNvSpPr txBox="1"/>
          <p:nvPr/>
        </p:nvSpPr>
        <p:spPr>
          <a:xfrm>
            <a:off x="10322099" y="2555155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 hrs.</a:t>
            </a:r>
            <a:endParaRPr kumimoji="1" lang="ja-JP" altLang="en-US" sz="1050" dirty="0"/>
          </a:p>
        </p:txBody>
      </p:sp>
      <p:cxnSp>
        <p:nvCxnSpPr>
          <p:cNvPr id="71" name="直線矢印コネクタ 5">
            <a:extLst>
              <a:ext uri="{FF2B5EF4-FFF2-40B4-BE49-F238E27FC236}">
                <a16:creationId xmlns:a16="http://schemas.microsoft.com/office/drawing/2014/main" id="{E3CBAB6D-A438-4783-989E-488778BFB76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>
            <a:off x="9690181" y="2021156"/>
            <a:ext cx="1044935" cy="5339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22">
            <a:extLst>
              <a:ext uri="{FF2B5EF4-FFF2-40B4-BE49-F238E27FC236}">
                <a16:creationId xmlns:a16="http://schemas.microsoft.com/office/drawing/2014/main" id="{0A1EA786-3FDB-4A8E-8E26-482C1B1E41D7}"/>
              </a:ext>
            </a:extLst>
          </p:cNvPr>
          <p:cNvSpPr txBox="1"/>
          <p:nvPr/>
        </p:nvSpPr>
        <p:spPr>
          <a:xfrm>
            <a:off x="7183934" y="38457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sp>
        <p:nvSpPr>
          <p:cNvPr id="100" name="テキスト ボックス 22">
            <a:extLst>
              <a:ext uri="{FF2B5EF4-FFF2-40B4-BE49-F238E27FC236}">
                <a16:creationId xmlns:a16="http://schemas.microsoft.com/office/drawing/2014/main" id="{C7AD6F9A-4635-4A9F-8805-BD066101719D}"/>
              </a:ext>
            </a:extLst>
          </p:cNvPr>
          <p:cNvSpPr txBox="1"/>
          <p:nvPr/>
        </p:nvSpPr>
        <p:spPr>
          <a:xfrm>
            <a:off x="8233295" y="383534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1" name="テキスト ボックス 22">
            <a:extLst>
              <a:ext uri="{FF2B5EF4-FFF2-40B4-BE49-F238E27FC236}">
                <a16:creationId xmlns:a16="http://schemas.microsoft.com/office/drawing/2014/main" id="{18D98B9C-4F43-499F-A652-1849B0955F9F}"/>
              </a:ext>
            </a:extLst>
          </p:cNvPr>
          <p:cNvSpPr txBox="1"/>
          <p:nvPr/>
        </p:nvSpPr>
        <p:spPr>
          <a:xfrm>
            <a:off x="6151994" y="383534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9 days</a:t>
            </a:r>
            <a:endParaRPr kumimoji="1" lang="ja-JP" altLang="en-US" sz="1050" dirty="0"/>
          </a:p>
        </p:txBody>
      </p:sp>
      <p:sp>
        <p:nvSpPr>
          <p:cNvPr id="102" name="テキスト ボックス 22">
            <a:extLst>
              <a:ext uri="{FF2B5EF4-FFF2-40B4-BE49-F238E27FC236}">
                <a16:creationId xmlns:a16="http://schemas.microsoft.com/office/drawing/2014/main" id="{D2196188-C1CC-4DF7-B2B8-BFBA871A8E97}"/>
              </a:ext>
            </a:extLst>
          </p:cNvPr>
          <p:cNvSpPr txBox="1"/>
          <p:nvPr/>
        </p:nvSpPr>
        <p:spPr>
          <a:xfrm>
            <a:off x="5114712" y="383304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1.66 hrs.</a:t>
            </a:r>
            <a:endParaRPr kumimoji="1" lang="ja-JP" altLang="en-US" sz="1050" dirty="0"/>
          </a:p>
        </p:txBody>
      </p:sp>
      <p:sp>
        <p:nvSpPr>
          <p:cNvPr id="103" name="テキスト ボックス 22">
            <a:extLst>
              <a:ext uri="{FF2B5EF4-FFF2-40B4-BE49-F238E27FC236}">
                <a16:creationId xmlns:a16="http://schemas.microsoft.com/office/drawing/2014/main" id="{272E767B-BDC3-4859-A4C7-931A32A3A9E6}"/>
              </a:ext>
            </a:extLst>
          </p:cNvPr>
          <p:cNvSpPr txBox="1"/>
          <p:nvPr/>
        </p:nvSpPr>
        <p:spPr>
          <a:xfrm>
            <a:off x="4065351" y="38399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 hrs.</a:t>
            </a:r>
            <a:endParaRPr kumimoji="1" lang="ja-JP" altLang="en-US" sz="1050" dirty="0"/>
          </a:p>
        </p:txBody>
      </p:sp>
      <p:sp>
        <p:nvSpPr>
          <p:cNvPr id="105" name="テキスト ボックス 22">
            <a:extLst>
              <a:ext uri="{FF2B5EF4-FFF2-40B4-BE49-F238E27FC236}">
                <a16:creationId xmlns:a16="http://schemas.microsoft.com/office/drawing/2014/main" id="{89A76070-0A81-445C-84CB-1DD3A37B83A5}"/>
              </a:ext>
            </a:extLst>
          </p:cNvPr>
          <p:cNvSpPr txBox="1"/>
          <p:nvPr/>
        </p:nvSpPr>
        <p:spPr>
          <a:xfrm>
            <a:off x="9277163" y="383534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100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6" name="テキスト ボックス 22">
            <a:extLst>
              <a:ext uri="{FF2B5EF4-FFF2-40B4-BE49-F238E27FC236}">
                <a16:creationId xmlns:a16="http://schemas.microsoft.com/office/drawing/2014/main" id="{65EE451D-51BA-469E-BE6D-37CCE156BB36}"/>
              </a:ext>
            </a:extLst>
          </p:cNvPr>
          <p:cNvSpPr txBox="1"/>
          <p:nvPr/>
        </p:nvSpPr>
        <p:spPr>
          <a:xfrm>
            <a:off x="10322099" y="383534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140 days</a:t>
            </a:r>
            <a:endParaRPr kumimoji="1" lang="ja-JP" altLang="en-US" sz="1050" dirty="0"/>
          </a:p>
        </p:txBody>
      </p:sp>
      <p:sp>
        <p:nvSpPr>
          <p:cNvPr id="108" name="テキスト ボックス 22">
            <a:extLst>
              <a:ext uri="{FF2B5EF4-FFF2-40B4-BE49-F238E27FC236}">
                <a16:creationId xmlns:a16="http://schemas.microsoft.com/office/drawing/2014/main" id="{C5614756-1F67-4D24-8426-8E12903E9D90}"/>
              </a:ext>
            </a:extLst>
          </p:cNvPr>
          <p:cNvSpPr txBox="1"/>
          <p:nvPr/>
        </p:nvSpPr>
        <p:spPr>
          <a:xfrm>
            <a:off x="8233295" y="511323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32 yrs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09" name="テキスト ボックス 22">
            <a:extLst>
              <a:ext uri="{FF2B5EF4-FFF2-40B4-BE49-F238E27FC236}">
                <a16:creationId xmlns:a16="http://schemas.microsoft.com/office/drawing/2014/main" id="{95FBF00B-7B4B-4D53-B6CD-7EFE7D3D4C86}"/>
              </a:ext>
            </a:extLst>
          </p:cNvPr>
          <p:cNvSpPr txBox="1"/>
          <p:nvPr/>
        </p:nvSpPr>
        <p:spPr>
          <a:xfrm>
            <a:off x="6151994" y="511323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 days</a:t>
            </a:r>
            <a:endParaRPr kumimoji="1" lang="ja-JP" altLang="en-US" sz="1050" dirty="0"/>
          </a:p>
        </p:txBody>
      </p:sp>
      <p:sp>
        <p:nvSpPr>
          <p:cNvPr id="110" name="テキスト ボックス 22">
            <a:extLst>
              <a:ext uri="{FF2B5EF4-FFF2-40B4-BE49-F238E27FC236}">
                <a16:creationId xmlns:a16="http://schemas.microsoft.com/office/drawing/2014/main" id="{CF8AD99F-4694-4600-9C36-77E9576E1074}"/>
              </a:ext>
            </a:extLst>
          </p:cNvPr>
          <p:cNvSpPr txBox="1"/>
          <p:nvPr/>
        </p:nvSpPr>
        <p:spPr>
          <a:xfrm>
            <a:off x="5114712" y="511092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11.22 hrs.</a:t>
            </a:r>
            <a:endParaRPr kumimoji="1" lang="ja-JP" altLang="en-US" sz="1050" dirty="0"/>
          </a:p>
        </p:txBody>
      </p:sp>
      <p:sp>
        <p:nvSpPr>
          <p:cNvPr id="111" name="テキスト ボックス 22">
            <a:extLst>
              <a:ext uri="{FF2B5EF4-FFF2-40B4-BE49-F238E27FC236}">
                <a16:creationId xmlns:a16="http://schemas.microsoft.com/office/drawing/2014/main" id="{F0944B10-B931-4E0F-AF42-B4D7A6383A69}"/>
              </a:ext>
            </a:extLst>
          </p:cNvPr>
          <p:cNvSpPr txBox="1"/>
          <p:nvPr/>
        </p:nvSpPr>
        <p:spPr>
          <a:xfrm>
            <a:off x="4065351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 hrs.</a:t>
            </a:r>
            <a:endParaRPr kumimoji="1" lang="ja-JP" altLang="en-US" sz="1050" dirty="0"/>
          </a:p>
        </p:txBody>
      </p:sp>
      <p:sp>
        <p:nvSpPr>
          <p:cNvPr id="115" name="テキスト ボックス 22">
            <a:extLst>
              <a:ext uri="{FF2B5EF4-FFF2-40B4-BE49-F238E27FC236}">
                <a16:creationId xmlns:a16="http://schemas.microsoft.com/office/drawing/2014/main" id="{EE7AAAB9-AE72-48AF-83F5-94E8E1B83858}"/>
              </a:ext>
            </a:extLst>
          </p:cNvPr>
          <p:cNvSpPr txBox="1"/>
          <p:nvPr/>
        </p:nvSpPr>
        <p:spPr>
          <a:xfrm>
            <a:off x="11365967" y="38330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 sec.</a:t>
            </a:r>
            <a:endParaRPr kumimoji="1" lang="ja-JP" altLang="en-US" sz="1050" dirty="0"/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6D3CAE80-B11A-429B-ABDB-9E5B8DFB5196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10735116" y="3278430"/>
            <a:ext cx="1043868" cy="5546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2">
            <a:extLst>
              <a:ext uri="{FF2B5EF4-FFF2-40B4-BE49-F238E27FC236}">
                <a16:creationId xmlns:a16="http://schemas.microsoft.com/office/drawing/2014/main" id="{03B95D09-B8D2-4F03-99E0-5B25BB461B3C}"/>
              </a:ext>
            </a:extLst>
          </p:cNvPr>
          <p:cNvSpPr txBox="1"/>
          <p:nvPr/>
        </p:nvSpPr>
        <p:spPr>
          <a:xfrm>
            <a:off x="11094898" y="4553339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3828AA92-6AD5-42EB-BEF0-AED0AE6A503E}"/>
              </a:ext>
            </a:extLst>
          </p:cNvPr>
          <p:cNvSpPr txBox="1"/>
          <p:nvPr/>
        </p:nvSpPr>
        <p:spPr>
          <a:xfrm>
            <a:off x="9140197" y="202115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27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2">
            <a:extLst>
              <a:ext uri="{FF2B5EF4-FFF2-40B4-BE49-F238E27FC236}">
                <a16:creationId xmlns:a16="http://schemas.microsoft.com/office/drawing/2014/main" id="{4D5B11B5-6E17-43E8-BA49-B29A5B882120}"/>
              </a:ext>
            </a:extLst>
          </p:cNvPr>
          <p:cNvSpPr txBox="1"/>
          <p:nvPr/>
        </p:nvSpPr>
        <p:spPr>
          <a:xfrm>
            <a:off x="8109169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96%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50146036-0115-4CEF-9DA8-F3F5C4D85EE6}"/>
              </a:ext>
            </a:extLst>
          </p:cNvPr>
          <p:cNvSpPr txBox="1"/>
          <p:nvPr/>
        </p:nvSpPr>
        <p:spPr>
          <a:xfrm>
            <a:off x="7079098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9" name="テキスト ボックス 2">
            <a:extLst>
              <a:ext uri="{FF2B5EF4-FFF2-40B4-BE49-F238E27FC236}">
                <a16:creationId xmlns:a16="http://schemas.microsoft.com/office/drawing/2014/main" id="{1CC8244B-B850-455F-B837-2FB22D8A9390}"/>
              </a:ext>
            </a:extLst>
          </p:cNvPr>
          <p:cNvSpPr txBox="1"/>
          <p:nvPr/>
        </p:nvSpPr>
        <p:spPr>
          <a:xfrm>
            <a:off x="5969081" y="2039396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62%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40" name="直線矢印コネクタ 5">
            <a:extLst>
              <a:ext uri="{FF2B5EF4-FFF2-40B4-BE49-F238E27FC236}">
                <a16:creationId xmlns:a16="http://schemas.microsoft.com/office/drawing/2014/main" id="{95728710-6CD7-44DA-8C67-AB5C8742C73D}"/>
              </a:ext>
            </a:extLst>
          </p:cNvPr>
          <p:cNvCxnSpPr>
            <a:cxnSpLocks/>
            <a:stCxn id="66" idx="2"/>
            <a:endCxn id="106" idx="0"/>
          </p:cNvCxnSpPr>
          <p:nvPr/>
        </p:nvCxnSpPr>
        <p:spPr>
          <a:xfrm>
            <a:off x="9690180" y="3278431"/>
            <a:ext cx="1044936" cy="55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5">
            <a:extLst>
              <a:ext uri="{FF2B5EF4-FFF2-40B4-BE49-F238E27FC236}">
                <a16:creationId xmlns:a16="http://schemas.microsoft.com/office/drawing/2014/main" id="{B36BD73F-856B-4F18-BE30-F60EAC465D6B}"/>
              </a:ext>
            </a:extLst>
          </p:cNvPr>
          <p:cNvCxnSpPr>
            <a:cxnSpLocks/>
            <a:stCxn id="20" idx="2"/>
            <a:endCxn id="105" idx="0"/>
          </p:cNvCxnSpPr>
          <p:nvPr/>
        </p:nvCxnSpPr>
        <p:spPr>
          <a:xfrm>
            <a:off x="8646312" y="3278432"/>
            <a:ext cx="1043868" cy="55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5">
            <a:extLst>
              <a:ext uri="{FF2B5EF4-FFF2-40B4-BE49-F238E27FC236}">
                <a16:creationId xmlns:a16="http://schemas.microsoft.com/office/drawing/2014/main" id="{EF991AF3-48D5-4ED4-BAE8-5BC1E9C1B4A8}"/>
              </a:ext>
            </a:extLst>
          </p:cNvPr>
          <p:cNvCxnSpPr>
            <a:cxnSpLocks/>
            <a:stCxn id="19" idx="2"/>
            <a:endCxn id="100" idx="0"/>
          </p:cNvCxnSpPr>
          <p:nvPr/>
        </p:nvCxnSpPr>
        <p:spPr>
          <a:xfrm>
            <a:off x="7596951" y="3288874"/>
            <a:ext cx="1049361" cy="5464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5">
            <a:extLst>
              <a:ext uri="{FF2B5EF4-FFF2-40B4-BE49-F238E27FC236}">
                <a16:creationId xmlns:a16="http://schemas.microsoft.com/office/drawing/2014/main" id="{F391522D-9682-4F56-8613-0D7740A9B4FB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>
            <a:off x="7596951" y="4569063"/>
            <a:ext cx="1049361" cy="544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5">
            <a:extLst>
              <a:ext uri="{FF2B5EF4-FFF2-40B4-BE49-F238E27FC236}">
                <a16:creationId xmlns:a16="http://schemas.microsoft.com/office/drawing/2014/main" id="{380E74C3-1CD1-4A7C-A02E-A11A1B80205E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6565011" y="3278434"/>
            <a:ext cx="1031940" cy="567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5">
            <a:extLst>
              <a:ext uri="{FF2B5EF4-FFF2-40B4-BE49-F238E27FC236}">
                <a16:creationId xmlns:a16="http://schemas.microsoft.com/office/drawing/2014/main" id="{12B34719-FB0B-4B6D-84D9-3FCA53A0283F}"/>
              </a:ext>
            </a:extLst>
          </p:cNvPr>
          <p:cNvCxnSpPr>
            <a:cxnSpLocks/>
            <a:stCxn id="36" idx="2"/>
            <a:endCxn id="101" idx="0"/>
          </p:cNvCxnSpPr>
          <p:nvPr/>
        </p:nvCxnSpPr>
        <p:spPr>
          <a:xfrm>
            <a:off x="5527729" y="3276129"/>
            <a:ext cx="1037282" cy="559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5">
            <a:extLst>
              <a:ext uri="{FF2B5EF4-FFF2-40B4-BE49-F238E27FC236}">
                <a16:creationId xmlns:a16="http://schemas.microsoft.com/office/drawing/2014/main" id="{4932C496-B2CD-442D-9B1B-F9F1B1859AEF}"/>
              </a:ext>
            </a:extLst>
          </p:cNvPr>
          <p:cNvCxnSpPr>
            <a:cxnSpLocks/>
            <a:stCxn id="39" idx="2"/>
            <a:endCxn id="102" idx="0"/>
          </p:cNvCxnSpPr>
          <p:nvPr/>
        </p:nvCxnSpPr>
        <p:spPr>
          <a:xfrm>
            <a:off x="4478368" y="3283042"/>
            <a:ext cx="1049361" cy="550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5">
            <a:extLst>
              <a:ext uri="{FF2B5EF4-FFF2-40B4-BE49-F238E27FC236}">
                <a16:creationId xmlns:a16="http://schemas.microsoft.com/office/drawing/2014/main" id="{D9E6429B-FD02-49F9-8AE8-CD3C56F2F042}"/>
              </a:ext>
            </a:extLst>
          </p:cNvPr>
          <p:cNvCxnSpPr>
            <a:cxnSpLocks/>
            <a:stCxn id="42" idx="2"/>
            <a:endCxn id="103" idx="0"/>
          </p:cNvCxnSpPr>
          <p:nvPr/>
        </p:nvCxnSpPr>
        <p:spPr>
          <a:xfrm>
            <a:off x="3433432" y="3276128"/>
            <a:ext cx="1044936" cy="56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2">
            <a:extLst>
              <a:ext uri="{FF2B5EF4-FFF2-40B4-BE49-F238E27FC236}">
                <a16:creationId xmlns:a16="http://schemas.microsoft.com/office/drawing/2014/main" id="{F507F8A6-A57C-4D32-8EEA-1D7537D44548}"/>
              </a:ext>
            </a:extLst>
          </p:cNvPr>
          <p:cNvSpPr txBox="1"/>
          <p:nvPr/>
        </p:nvSpPr>
        <p:spPr>
          <a:xfrm>
            <a:off x="10204697" y="327921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42%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8" name="テキスト ボックス 2">
            <a:extLst>
              <a:ext uri="{FF2B5EF4-FFF2-40B4-BE49-F238E27FC236}">
                <a16:creationId xmlns:a16="http://schemas.microsoft.com/office/drawing/2014/main" id="{DAC74158-8525-4F1B-819C-EB28022A480B}"/>
              </a:ext>
            </a:extLst>
          </p:cNvPr>
          <p:cNvSpPr txBox="1"/>
          <p:nvPr/>
        </p:nvSpPr>
        <p:spPr>
          <a:xfrm>
            <a:off x="9277162" y="3267988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テキスト ボックス 2">
            <a:extLst>
              <a:ext uri="{FF2B5EF4-FFF2-40B4-BE49-F238E27FC236}">
                <a16:creationId xmlns:a16="http://schemas.microsoft.com/office/drawing/2014/main" id="{A7349A92-8B9A-48D5-B9D9-02E85250A2D1}"/>
              </a:ext>
            </a:extLst>
          </p:cNvPr>
          <p:cNvSpPr txBox="1"/>
          <p:nvPr/>
        </p:nvSpPr>
        <p:spPr>
          <a:xfrm>
            <a:off x="8157396" y="3285128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2">
            <a:extLst>
              <a:ext uri="{FF2B5EF4-FFF2-40B4-BE49-F238E27FC236}">
                <a16:creationId xmlns:a16="http://schemas.microsoft.com/office/drawing/2014/main" id="{23A6A16B-123B-4DAC-AE97-BAA104249986}"/>
              </a:ext>
            </a:extLst>
          </p:cNvPr>
          <p:cNvSpPr txBox="1"/>
          <p:nvPr/>
        </p:nvSpPr>
        <p:spPr>
          <a:xfrm>
            <a:off x="7087943" y="3264988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4" name="テキスト ボックス 2">
            <a:extLst>
              <a:ext uri="{FF2B5EF4-FFF2-40B4-BE49-F238E27FC236}">
                <a16:creationId xmlns:a16="http://schemas.microsoft.com/office/drawing/2014/main" id="{C378FC7E-C8CF-45AB-BBB9-ECA5DE802F50}"/>
              </a:ext>
            </a:extLst>
          </p:cNvPr>
          <p:cNvSpPr txBox="1"/>
          <p:nvPr/>
        </p:nvSpPr>
        <p:spPr>
          <a:xfrm>
            <a:off x="6100009" y="3279215"/>
            <a:ext cx="37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8" name="テキスト ボックス 2">
            <a:extLst>
              <a:ext uri="{FF2B5EF4-FFF2-40B4-BE49-F238E27FC236}">
                <a16:creationId xmlns:a16="http://schemas.microsoft.com/office/drawing/2014/main" id="{4DC119D4-A3B7-4A4C-8447-DF0D01B00404}"/>
              </a:ext>
            </a:extLst>
          </p:cNvPr>
          <p:cNvSpPr txBox="1"/>
          <p:nvPr/>
        </p:nvSpPr>
        <p:spPr>
          <a:xfrm>
            <a:off x="5117599" y="3283822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9" name="テキスト ボックス 2">
            <a:extLst>
              <a:ext uri="{FF2B5EF4-FFF2-40B4-BE49-F238E27FC236}">
                <a16:creationId xmlns:a16="http://schemas.microsoft.com/office/drawing/2014/main" id="{DD9C7780-D4F4-4DD9-A59A-A2652653581B}"/>
              </a:ext>
            </a:extLst>
          </p:cNvPr>
          <p:cNvSpPr txBox="1"/>
          <p:nvPr/>
        </p:nvSpPr>
        <p:spPr>
          <a:xfrm>
            <a:off x="3883257" y="3279215"/>
            <a:ext cx="427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0" name="直線矢印コネクタ 7">
            <a:extLst>
              <a:ext uri="{FF2B5EF4-FFF2-40B4-BE49-F238E27FC236}">
                <a16:creationId xmlns:a16="http://schemas.microsoft.com/office/drawing/2014/main" id="{ACDB9F96-8132-4CF1-B30A-23C120C11227}"/>
              </a:ext>
            </a:extLst>
          </p:cNvPr>
          <p:cNvCxnSpPr>
            <a:cxnSpLocks/>
            <a:stCxn id="39" idx="2"/>
            <a:endCxn id="181" idx="0"/>
          </p:cNvCxnSpPr>
          <p:nvPr/>
        </p:nvCxnSpPr>
        <p:spPr>
          <a:xfrm flipH="1">
            <a:off x="2384071" y="3283042"/>
            <a:ext cx="2094297" cy="1834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22">
            <a:extLst>
              <a:ext uri="{FF2B5EF4-FFF2-40B4-BE49-F238E27FC236}">
                <a16:creationId xmlns:a16="http://schemas.microsoft.com/office/drawing/2014/main" id="{E395AB19-751A-472E-8B9A-E9F7D4A8C852}"/>
              </a:ext>
            </a:extLst>
          </p:cNvPr>
          <p:cNvSpPr txBox="1"/>
          <p:nvPr/>
        </p:nvSpPr>
        <p:spPr>
          <a:xfrm>
            <a:off x="197105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108 min.</a:t>
            </a:r>
            <a:endParaRPr kumimoji="1" lang="ja-JP" altLang="en-US" sz="1050" dirty="0"/>
          </a:p>
        </p:txBody>
      </p:sp>
      <p:sp>
        <p:nvSpPr>
          <p:cNvPr id="184" name="テキスト ボックス 2">
            <a:extLst>
              <a:ext uri="{FF2B5EF4-FFF2-40B4-BE49-F238E27FC236}">
                <a16:creationId xmlns:a16="http://schemas.microsoft.com/office/drawing/2014/main" id="{A3E301D6-6D30-48B2-8B7D-96A758A942C3}"/>
              </a:ext>
            </a:extLst>
          </p:cNvPr>
          <p:cNvSpPr txBox="1"/>
          <p:nvPr/>
        </p:nvSpPr>
        <p:spPr>
          <a:xfrm>
            <a:off x="2919827" y="3283042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5" name="直線矢印コネクタ 7">
            <a:extLst>
              <a:ext uri="{FF2B5EF4-FFF2-40B4-BE49-F238E27FC236}">
                <a16:creationId xmlns:a16="http://schemas.microsoft.com/office/drawing/2014/main" id="{36689884-9A20-44EC-966D-04CDC80C1211}"/>
              </a:ext>
            </a:extLst>
          </p:cNvPr>
          <p:cNvCxnSpPr>
            <a:cxnSpLocks/>
            <a:stCxn id="42" idx="2"/>
            <a:endCxn id="186" idx="0"/>
          </p:cNvCxnSpPr>
          <p:nvPr/>
        </p:nvCxnSpPr>
        <p:spPr>
          <a:xfrm flipH="1">
            <a:off x="1352131" y="3276128"/>
            <a:ext cx="2081301" cy="184171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22">
            <a:extLst>
              <a:ext uri="{FF2B5EF4-FFF2-40B4-BE49-F238E27FC236}">
                <a16:creationId xmlns:a16="http://schemas.microsoft.com/office/drawing/2014/main" id="{9EEA6FB8-92B4-4922-A2D5-CF99559913C2}"/>
              </a:ext>
            </a:extLst>
          </p:cNvPr>
          <p:cNvSpPr txBox="1"/>
          <p:nvPr/>
        </p:nvSpPr>
        <p:spPr>
          <a:xfrm>
            <a:off x="93911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 min.</a:t>
            </a:r>
            <a:endParaRPr kumimoji="1" lang="ja-JP" altLang="en-US" sz="1050" dirty="0"/>
          </a:p>
        </p:txBody>
      </p:sp>
      <p:sp>
        <p:nvSpPr>
          <p:cNvPr id="189" name="テキスト ボックス 2">
            <a:extLst>
              <a:ext uri="{FF2B5EF4-FFF2-40B4-BE49-F238E27FC236}">
                <a16:creationId xmlns:a16="http://schemas.microsoft.com/office/drawing/2014/main" id="{9D75C92A-3821-4FED-B4D2-BD1E865C145F}"/>
              </a:ext>
            </a:extLst>
          </p:cNvPr>
          <p:cNvSpPr txBox="1"/>
          <p:nvPr/>
        </p:nvSpPr>
        <p:spPr>
          <a:xfrm>
            <a:off x="7141892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0" name="テキスト ボックス 2">
            <a:extLst>
              <a:ext uri="{FF2B5EF4-FFF2-40B4-BE49-F238E27FC236}">
                <a16:creationId xmlns:a16="http://schemas.microsoft.com/office/drawing/2014/main" id="{D7576D47-BE5E-4865-B38E-9E0D86673DD4}"/>
              </a:ext>
            </a:extLst>
          </p:cNvPr>
          <p:cNvSpPr txBox="1"/>
          <p:nvPr/>
        </p:nvSpPr>
        <p:spPr>
          <a:xfrm>
            <a:off x="5003048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テキスト ボックス 2">
            <a:extLst>
              <a:ext uri="{FF2B5EF4-FFF2-40B4-BE49-F238E27FC236}">
                <a16:creationId xmlns:a16="http://schemas.microsoft.com/office/drawing/2014/main" id="{41684098-3630-4F3E-BF67-5E25EC859458}"/>
              </a:ext>
            </a:extLst>
          </p:cNvPr>
          <p:cNvSpPr txBox="1"/>
          <p:nvPr/>
        </p:nvSpPr>
        <p:spPr>
          <a:xfrm>
            <a:off x="3927237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92" name="直線矢印コネクタ 5">
            <a:extLst>
              <a:ext uri="{FF2B5EF4-FFF2-40B4-BE49-F238E27FC236}">
                <a16:creationId xmlns:a16="http://schemas.microsoft.com/office/drawing/2014/main" id="{813BB9D6-1AD6-4BA9-A762-116FD750A09D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5527729" y="4556318"/>
            <a:ext cx="1037282" cy="55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5">
            <a:extLst>
              <a:ext uri="{FF2B5EF4-FFF2-40B4-BE49-F238E27FC236}">
                <a16:creationId xmlns:a16="http://schemas.microsoft.com/office/drawing/2014/main" id="{56A0EB6F-9926-4BD0-956B-B823CA87F895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>
          <a:xfrm>
            <a:off x="4478368" y="4563231"/>
            <a:ext cx="1049361" cy="547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2">
            <a:extLst>
              <a:ext uri="{FF2B5EF4-FFF2-40B4-BE49-F238E27FC236}">
                <a16:creationId xmlns:a16="http://schemas.microsoft.com/office/drawing/2014/main" id="{150E8EF8-A1C2-4F49-96D1-622AD2E84CCF}"/>
              </a:ext>
            </a:extLst>
          </p:cNvPr>
          <p:cNvSpPr txBox="1"/>
          <p:nvPr/>
        </p:nvSpPr>
        <p:spPr>
          <a:xfrm>
            <a:off x="5033624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9" name="テキスト ボックス 2">
            <a:extLst>
              <a:ext uri="{FF2B5EF4-FFF2-40B4-BE49-F238E27FC236}">
                <a16:creationId xmlns:a16="http://schemas.microsoft.com/office/drawing/2014/main" id="{98597778-4353-4F0B-AE1E-ACFE0A13105F}"/>
              </a:ext>
            </a:extLst>
          </p:cNvPr>
          <p:cNvSpPr txBox="1"/>
          <p:nvPr/>
        </p:nvSpPr>
        <p:spPr>
          <a:xfrm>
            <a:off x="4024720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0" name="テキスト ボックス 2">
            <a:extLst>
              <a:ext uri="{FF2B5EF4-FFF2-40B4-BE49-F238E27FC236}">
                <a16:creationId xmlns:a16="http://schemas.microsoft.com/office/drawing/2014/main" id="{0EA326E7-C985-406D-9B50-FE140E058014}"/>
              </a:ext>
            </a:extLst>
          </p:cNvPr>
          <p:cNvSpPr txBox="1"/>
          <p:nvPr/>
        </p:nvSpPr>
        <p:spPr>
          <a:xfrm>
            <a:off x="1937722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1" name="テキスト ボックス 2">
            <a:extLst>
              <a:ext uri="{FF2B5EF4-FFF2-40B4-BE49-F238E27FC236}">
                <a16:creationId xmlns:a16="http://schemas.microsoft.com/office/drawing/2014/main" id="{FE784317-2621-4ED7-9522-CDF3CFBEB553}"/>
              </a:ext>
            </a:extLst>
          </p:cNvPr>
          <p:cNvSpPr txBox="1"/>
          <p:nvPr/>
        </p:nvSpPr>
        <p:spPr>
          <a:xfrm>
            <a:off x="860136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2" name="直線矢印コネクタ 7">
            <a:extLst>
              <a:ext uri="{FF2B5EF4-FFF2-40B4-BE49-F238E27FC236}">
                <a16:creationId xmlns:a16="http://schemas.microsoft.com/office/drawing/2014/main" id="{ABF7D9FB-3902-449C-A22B-DE494D6465FB}"/>
              </a:ext>
            </a:extLst>
          </p:cNvPr>
          <p:cNvCxnSpPr>
            <a:cxnSpLocks/>
            <a:endCxn id="203" idx="0"/>
          </p:cNvCxnSpPr>
          <p:nvPr/>
        </p:nvCxnSpPr>
        <p:spPr>
          <a:xfrm flipH="1">
            <a:off x="9621241" y="4564174"/>
            <a:ext cx="2154526" cy="157055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2">
            <a:extLst>
              <a:ext uri="{FF2B5EF4-FFF2-40B4-BE49-F238E27FC236}">
                <a16:creationId xmlns:a16="http://schemas.microsoft.com/office/drawing/2014/main" id="{4D4C863A-4DD5-46A7-9A38-BCE72E5BC2AC}"/>
              </a:ext>
            </a:extLst>
          </p:cNvPr>
          <p:cNvSpPr txBox="1"/>
          <p:nvPr/>
        </p:nvSpPr>
        <p:spPr>
          <a:xfrm>
            <a:off x="9208224" y="613472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1780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直線矢印コネクタ 7">
            <a:extLst>
              <a:ext uri="{FF2B5EF4-FFF2-40B4-BE49-F238E27FC236}">
                <a16:creationId xmlns:a16="http://schemas.microsoft.com/office/drawing/2014/main" id="{4E3836A3-C0BA-4F75-9B49-7B14FE041686}"/>
              </a:ext>
            </a:extLst>
          </p:cNvPr>
          <p:cNvCxnSpPr>
            <a:cxnSpLocks/>
            <a:stCxn id="27" idx="2"/>
            <a:endCxn id="111" idx="0"/>
          </p:cNvCxnSpPr>
          <p:nvPr/>
        </p:nvCxnSpPr>
        <p:spPr>
          <a:xfrm flipH="1">
            <a:off x="4478368" y="3278434"/>
            <a:ext cx="2086643" cy="183940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7">
            <a:extLst>
              <a:ext uri="{FF2B5EF4-FFF2-40B4-BE49-F238E27FC236}">
                <a16:creationId xmlns:a16="http://schemas.microsoft.com/office/drawing/2014/main" id="{6FAE2F78-08A6-40E0-A210-F222E734312F}"/>
              </a:ext>
            </a:extLst>
          </p:cNvPr>
          <p:cNvCxnSpPr>
            <a:cxnSpLocks/>
            <a:stCxn id="20" idx="2"/>
            <a:endCxn id="109" idx="0"/>
          </p:cNvCxnSpPr>
          <p:nvPr/>
        </p:nvCxnSpPr>
        <p:spPr>
          <a:xfrm flipH="1">
            <a:off x="6565011" y="3278432"/>
            <a:ext cx="2081301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7">
            <a:extLst>
              <a:ext uri="{FF2B5EF4-FFF2-40B4-BE49-F238E27FC236}">
                <a16:creationId xmlns:a16="http://schemas.microsoft.com/office/drawing/2014/main" id="{1AE6A10B-9EF6-4785-8AD2-274B1CF65EC7}"/>
              </a:ext>
            </a:extLst>
          </p:cNvPr>
          <p:cNvCxnSpPr>
            <a:cxnSpLocks/>
            <a:stCxn id="70" idx="2"/>
            <a:endCxn id="108" idx="0"/>
          </p:cNvCxnSpPr>
          <p:nvPr/>
        </p:nvCxnSpPr>
        <p:spPr>
          <a:xfrm flipH="1">
            <a:off x="8646312" y="3278430"/>
            <a:ext cx="2088804" cy="183480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7">
            <a:extLst>
              <a:ext uri="{FF2B5EF4-FFF2-40B4-BE49-F238E27FC236}">
                <a16:creationId xmlns:a16="http://schemas.microsoft.com/office/drawing/2014/main" id="{87A34FEF-9FE9-4BE1-AF0F-D0ED3D48C0DE}"/>
              </a:ext>
            </a:extLst>
          </p:cNvPr>
          <p:cNvCxnSpPr>
            <a:cxnSpLocks/>
            <a:stCxn id="15" idx="2"/>
            <a:endCxn id="103" idx="0"/>
          </p:cNvCxnSpPr>
          <p:nvPr/>
        </p:nvCxnSpPr>
        <p:spPr>
          <a:xfrm flipH="1">
            <a:off x="4478368" y="2021157"/>
            <a:ext cx="2086647" cy="1818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7">
            <a:extLst>
              <a:ext uri="{FF2B5EF4-FFF2-40B4-BE49-F238E27FC236}">
                <a16:creationId xmlns:a16="http://schemas.microsoft.com/office/drawing/2014/main" id="{A9FE5936-7139-423B-9B96-FD9B899C508D}"/>
              </a:ext>
            </a:extLst>
          </p:cNvPr>
          <p:cNvCxnSpPr>
            <a:cxnSpLocks/>
            <a:stCxn id="16" idx="2"/>
            <a:endCxn id="102" idx="0"/>
          </p:cNvCxnSpPr>
          <p:nvPr/>
        </p:nvCxnSpPr>
        <p:spPr>
          <a:xfrm flipH="1">
            <a:off x="5527729" y="2013463"/>
            <a:ext cx="2074711" cy="181958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7">
            <a:extLst>
              <a:ext uri="{FF2B5EF4-FFF2-40B4-BE49-F238E27FC236}">
                <a16:creationId xmlns:a16="http://schemas.microsoft.com/office/drawing/2014/main" id="{6726E559-46B5-4F27-B779-CB629C899346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 flipH="1">
            <a:off x="6565011" y="2021156"/>
            <a:ext cx="2081301" cy="181419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7">
            <a:extLst>
              <a:ext uri="{FF2B5EF4-FFF2-40B4-BE49-F238E27FC236}">
                <a16:creationId xmlns:a16="http://schemas.microsoft.com/office/drawing/2014/main" id="{0E8C3420-3006-4766-B32F-F99B3B0880EE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4478368" y="746395"/>
            <a:ext cx="2086647" cy="18133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7">
            <a:extLst>
              <a:ext uri="{FF2B5EF4-FFF2-40B4-BE49-F238E27FC236}">
                <a16:creationId xmlns:a16="http://schemas.microsoft.com/office/drawing/2014/main" id="{874753FE-2289-4219-8821-201F54A14777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flipH="1">
            <a:off x="7596951" y="2021156"/>
            <a:ext cx="2093230" cy="182463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36EBAFCD-317C-47BE-8765-D3C25BF968DC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5527729" y="730969"/>
            <a:ext cx="2074714" cy="182188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BADB9B05-3555-4B79-BAC6-C6BC0BDF471D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6565011" y="734989"/>
            <a:ext cx="2081301" cy="18201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1C19C68E-94AC-423B-810B-98C8FF6EA9C1}"/>
              </a:ext>
            </a:extLst>
          </p:cNvPr>
          <p:cNvSpPr txBox="1"/>
          <p:nvPr/>
        </p:nvSpPr>
        <p:spPr>
          <a:xfrm>
            <a:off x="7189426" y="0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 min.</a:t>
            </a:r>
            <a:endParaRPr kumimoji="1" lang="ja-JP" altLang="en-US" sz="1050" dirty="0"/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C394BCBE-D653-4EB5-B2D4-2334F19C3EA4}"/>
              </a:ext>
            </a:extLst>
          </p:cNvPr>
          <p:cNvSpPr txBox="1"/>
          <p:nvPr/>
        </p:nvSpPr>
        <p:spPr>
          <a:xfrm>
            <a:off x="8132500" y="72708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87%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22">
            <a:extLst>
              <a:ext uri="{FF2B5EF4-FFF2-40B4-BE49-F238E27FC236}">
                <a16:creationId xmlns:a16="http://schemas.microsoft.com/office/drawing/2014/main" id="{ADFD5040-6041-4C87-B14A-ADA808D353CE}"/>
              </a:ext>
            </a:extLst>
          </p:cNvPr>
          <p:cNvSpPr txBox="1"/>
          <p:nvPr/>
        </p:nvSpPr>
        <p:spPr>
          <a:xfrm>
            <a:off x="8233295" y="11714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 min.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BB3D3458-6B43-4261-9DED-C3807805A176}"/>
              </a:ext>
            </a:extLst>
          </p:cNvPr>
          <p:cNvSpPr txBox="1"/>
          <p:nvPr/>
        </p:nvSpPr>
        <p:spPr>
          <a:xfrm>
            <a:off x="6151998" y="15426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50.0 sec.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5C214A89-EEE9-4733-9D30-4B9DFCA1F2C6}"/>
              </a:ext>
            </a:extLst>
          </p:cNvPr>
          <p:cNvSpPr txBox="1"/>
          <p:nvPr/>
        </p:nvSpPr>
        <p:spPr>
          <a:xfrm>
            <a:off x="5114569" y="7694"/>
            <a:ext cx="826033" cy="730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 sec.</a:t>
            </a:r>
            <a:endParaRPr kumimoji="1" lang="ja-JP" altLang="en-US" sz="1050" dirty="0"/>
          </a:p>
        </p:txBody>
      </p:sp>
      <p:sp>
        <p:nvSpPr>
          <p:cNvPr id="15" name="テキスト ボックス 22">
            <a:extLst>
              <a:ext uri="{FF2B5EF4-FFF2-40B4-BE49-F238E27FC236}">
                <a16:creationId xmlns:a16="http://schemas.microsoft.com/office/drawing/2014/main" id="{12AA82D4-877A-4410-AF8B-411E7C7DE91A}"/>
              </a:ext>
            </a:extLst>
          </p:cNvPr>
          <p:cNvSpPr txBox="1"/>
          <p:nvPr/>
        </p:nvSpPr>
        <p:spPr>
          <a:xfrm>
            <a:off x="6151998" y="1290188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 min.</a:t>
            </a:r>
            <a:endParaRPr kumimoji="1" lang="ja-JP" altLang="en-US" sz="1050" dirty="0"/>
          </a:p>
        </p:txBody>
      </p: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604ACA2A-DB55-445D-BBC6-27E3BC4F9682}"/>
              </a:ext>
            </a:extLst>
          </p:cNvPr>
          <p:cNvSpPr txBox="1"/>
          <p:nvPr/>
        </p:nvSpPr>
        <p:spPr>
          <a:xfrm>
            <a:off x="7189423" y="12901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28.5 min.</a:t>
            </a:r>
            <a:endParaRPr kumimoji="1" lang="ja-JP" altLang="en-US" sz="1050" dirty="0"/>
          </a:p>
        </p:txBody>
      </p:sp>
      <p:sp>
        <p:nvSpPr>
          <p:cNvPr id="17" name="テキスト ボックス 22">
            <a:extLst>
              <a:ext uri="{FF2B5EF4-FFF2-40B4-BE49-F238E27FC236}">
                <a16:creationId xmlns:a16="http://schemas.microsoft.com/office/drawing/2014/main" id="{BF29E125-5ED7-4F5A-8A29-DF576AF04ADD}"/>
              </a:ext>
            </a:extLst>
          </p:cNvPr>
          <p:cNvSpPr txBox="1"/>
          <p:nvPr/>
        </p:nvSpPr>
        <p:spPr>
          <a:xfrm>
            <a:off x="8233295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 hrs.</a:t>
            </a:r>
            <a:endParaRPr kumimoji="1" lang="ja-JP" altLang="en-US" sz="1050" dirty="0"/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7DBCB225-FE5A-4FCA-8AF9-01072E268779}"/>
              </a:ext>
            </a:extLst>
          </p:cNvPr>
          <p:cNvSpPr txBox="1"/>
          <p:nvPr/>
        </p:nvSpPr>
        <p:spPr>
          <a:xfrm>
            <a:off x="9277164" y="129788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20" name="テキスト ボックス 22">
            <a:extLst>
              <a:ext uri="{FF2B5EF4-FFF2-40B4-BE49-F238E27FC236}">
                <a16:creationId xmlns:a16="http://schemas.microsoft.com/office/drawing/2014/main" id="{AF9EF51C-8AB7-4677-9AE0-405C15B9AD76}"/>
              </a:ext>
            </a:extLst>
          </p:cNvPr>
          <p:cNvSpPr txBox="1"/>
          <p:nvPr/>
        </p:nvSpPr>
        <p:spPr>
          <a:xfrm>
            <a:off x="8233295" y="255515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 hrs.</a:t>
            </a:r>
            <a:endParaRPr kumimoji="1" lang="ja-JP" altLang="en-US" sz="1050" dirty="0"/>
          </a:p>
        </p:txBody>
      </p:sp>
      <p:cxnSp>
        <p:nvCxnSpPr>
          <p:cNvPr id="21" name="直線矢印コネクタ 5">
            <a:extLst>
              <a:ext uri="{FF2B5EF4-FFF2-40B4-BE49-F238E27FC236}">
                <a16:creationId xmlns:a16="http://schemas.microsoft.com/office/drawing/2014/main" id="{23B395FC-AC3B-41C2-82D8-877DA7A4A2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7586" y="738663"/>
            <a:ext cx="1037429" cy="551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2">
            <a:extLst>
              <a:ext uri="{FF2B5EF4-FFF2-40B4-BE49-F238E27FC236}">
                <a16:creationId xmlns:a16="http://schemas.microsoft.com/office/drawing/2014/main" id="{84E9D73E-660A-4547-B616-E651B7E489BA}"/>
              </a:ext>
            </a:extLst>
          </p:cNvPr>
          <p:cNvSpPr txBox="1"/>
          <p:nvPr/>
        </p:nvSpPr>
        <p:spPr>
          <a:xfrm>
            <a:off x="6151994" y="255515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 hrs.</a:t>
            </a:r>
            <a:endParaRPr kumimoji="1" lang="ja-JP" altLang="en-US" sz="1050" dirty="0"/>
          </a:p>
        </p:txBody>
      </p:sp>
      <p:sp>
        <p:nvSpPr>
          <p:cNvPr id="32" name="テキスト ボックス 2">
            <a:extLst>
              <a:ext uri="{FF2B5EF4-FFF2-40B4-BE49-F238E27FC236}">
                <a16:creationId xmlns:a16="http://schemas.microsoft.com/office/drawing/2014/main" id="{9F6B9ABA-DB73-441C-8060-61A9B62738E9}"/>
              </a:ext>
            </a:extLst>
          </p:cNvPr>
          <p:cNvSpPr txBox="1"/>
          <p:nvPr/>
        </p:nvSpPr>
        <p:spPr>
          <a:xfrm>
            <a:off x="7076930" y="738663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71%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2">
            <a:extLst>
              <a:ext uri="{FF2B5EF4-FFF2-40B4-BE49-F238E27FC236}">
                <a16:creationId xmlns:a16="http://schemas.microsoft.com/office/drawing/2014/main" id="{E84190B9-A42C-4D17-9B9A-44F791B49E74}"/>
              </a:ext>
            </a:extLst>
          </p:cNvPr>
          <p:cNvSpPr txBox="1"/>
          <p:nvPr/>
        </p:nvSpPr>
        <p:spPr>
          <a:xfrm>
            <a:off x="5982005" y="739885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89%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184A9292-8938-441B-8ADF-557E9F31E588}"/>
              </a:ext>
            </a:extLst>
          </p:cNvPr>
          <p:cNvSpPr txBox="1"/>
          <p:nvPr/>
        </p:nvSpPr>
        <p:spPr>
          <a:xfrm>
            <a:off x="5114712" y="255285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 min.</a:t>
            </a:r>
            <a:endParaRPr kumimoji="1" lang="ja-JP" altLang="en-US" sz="1050" dirty="0"/>
          </a:p>
        </p:txBody>
      </p:sp>
      <p:sp>
        <p:nvSpPr>
          <p:cNvPr id="39" name="テキスト ボックス 22">
            <a:extLst>
              <a:ext uri="{FF2B5EF4-FFF2-40B4-BE49-F238E27FC236}">
                <a16:creationId xmlns:a16="http://schemas.microsoft.com/office/drawing/2014/main" id="{65FEFCEE-25DE-4ED9-9EC1-673C5683EA6C}"/>
              </a:ext>
            </a:extLst>
          </p:cNvPr>
          <p:cNvSpPr txBox="1"/>
          <p:nvPr/>
        </p:nvSpPr>
        <p:spPr>
          <a:xfrm>
            <a:off x="4065351" y="2559767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26.2 min.</a:t>
            </a:r>
            <a:endParaRPr kumimoji="1" lang="ja-JP" altLang="en-US" sz="1050" dirty="0"/>
          </a:p>
        </p:txBody>
      </p: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B23CDBC9-203B-426D-818A-8AAEC27F519A}"/>
              </a:ext>
            </a:extLst>
          </p:cNvPr>
          <p:cNvSpPr txBox="1"/>
          <p:nvPr/>
        </p:nvSpPr>
        <p:spPr>
          <a:xfrm>
            <a:off x="3020415" y="255285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 min.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6C585880-F268-4365-BA1F-59DF7E95762C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flipH="1">
            <a:off x="3433432" y="738663"/>
            <a:ext cx="2094154" cy="181419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">
            <a:extLst>
              <a:ext uri="{FF2B5EF4-FFF2-40B4-BE49-F238E27FC236}">
                <a16:creationId xmlns:a16="http://schemas.microsoft.com/office/drawing/2014/main" id="{F2BF3E28-D0A7-4393-93DE-BB31C6D4F35C}"/>
              </a:ext>
            </a:extLst>
          </p:cNvPr>
          <p:cNvSpPr txBox="1"/>
          <p:nvPr/>
        </p:nvSpPr>
        <p:spPr>
          <a:xfrm>
            <a:off x="4891088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89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直線矢印コネクタ 5">
            <a:extLst>
              <a:ext uri="{FF2B5EF4-FFF2-40B4-BE49-F238E27FC236}">
                <a16:creationId xmlns:a16="http://schemas.microsoft.com/office/drawing/2014/main" id="{3D3DD6AE-93AB-46A8-970D-306ECC4A3FE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565015" y="746395"/>
            <a:ext cx="1037425" cy="543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">
            <a:extLst>
              <a:ext uri="{FF2B5EF4-FFF2-40B4-BE49-F238E27FC236}">
                <a16:creationId xmlns:a16="http://schemas.microsoft.com/office/drawing/2014/main" id="{03B78085-76EA-4220-A5D7-9855330F5C9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602443" y="730969"/>
            <a:ext cx="1043869" cy="5669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">
            <a:extLst>
              <a:ext uri="{FF2B5EF4-FFF2-40B4-BE49-F238E27FC236}">
                <a16:creationId xmlns:a16="http://schemas.microsoft.com/office/drawing/2014/main" id="{5CDA14B5-8BDC-4961-8D9D-AB525FE26D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8646312" y="734989"/>
            <a:ext cx="1043869" cy="562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5">
            <a:extLst>
              <a:ext uri="{FF2B5EF4-FFF2-40B4-BE49-F238E27FC236}">
                <a16:creationId xmlns:a16="http://schemas.microsoft.com/office/drawing/2014/main" id="{C54FF85E-828A-4171-A905-A34304A721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602440" y="2013463"/>
            <a:ext cx="1043872" cy="5416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C22E30B1-CCD1-49CA-9263-1FB2B1164A1E}"/>
              </a:ext>
            </a:extLst>
          </p:cNvPr>
          <p:cNvSpPr txBox="1"/>
          <p:nvPr/>
        </p:nvSpPr>
        <p:spPr>
          <a:xfrm>
            <a:off x="10322099" y="2555155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 hrs.</a:t>
            </a:r>
            <a:endParaRPr kumimoji="1" lang="ja-JP" altLang="en-US" sz="1050" dirty="0"/>
          </a:p>
        </p:txBody>
      </p:sp>
      <p:cxnSp>
        <p:nvCxnSpPr>
          <p:cNvPr id="71" name="直線矢印コネクタ 5">
            <a:extLst>
              <a:ext uri="{FF2B5EF4-FFF2-40B4-BE49-F238E27FC236}">
                <a16:creationId xmlns:a16="http://schemas.microsoft.com/office/drawing/2014/main" id="{E3CBAB6D-A438-4783-989E-488778BFB76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>
            <a:off x="9690181" y="2021156"/>
            <a:ext cx="1044935" cy="5339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22">
            <a:extLst>
              <a:ext uri="{FF2B5EF4-FFF2-40B4-BE49-F238E27FC236}">
                <a16:creationId xmlns:a16="http://schemas.microsoft.com/office/drawing/2014/main" id="{0A1EA786-3FDB-4A8E-8E26-482C1B1E41D7}"/>
              </a:ext>
            </a:extLst>
          </p:cNvPr>
          <p:cNvSpPr txBox="1"/>
          <p:nvPr/>
        </p:nvSpPr>
        <p:spPr>
          <a:xfrm>
            <a:off x="7183934" y="384578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sp>
        <p:nvSpPr>
          <p:cNvPr id="101" name="テキスト ボックス 22">
            <a:extLst>
              <a:ext uri="{FF2B5EF4-FFF2-40B4-BE49-F238E27FC236}">
                <a16:creationId xmlns:a16="http://schemas.microsoft.com/office/drawing/2014/main" id="{18D98B9C-4F43-499F-A652-1849B0955F9F}"/>
              </a:ext>
            </a:extLst>
          </p:cNvPr>
          <p:cNvSpPr txBox="1"/>
          <p:nvPr/>
        </p:nvSpPr>
        <p:spPr>
          <a:xfrm>
            <a:off x="6151994" y="3835348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9 days</a:t>
            </a:r>
            <a:endParaRPr kumimoji="1" lang="ja-JP" altLang="en-US" sz="1050" dirty="0"/>
          </a:p>
        </p:txBody>
      </p:sp>
      <p:sp>
        <p:nvSpPr>
          <p:cNvPr id="102" name="テキスト ボックス 22">
            <a:extLst>
              <a:ext uri="{FF2B5EF4-FFF2-40B4-BE49-F238E27FC236}">
                <a16:creationId xmlns:a16="http://schemas.microsoft.com/office/drawing/2014/main" id="{D2196188-C1CC-4DF7-B2B8-BFBA871A8E97}"/>
              </a:ext>
            </a:extLst>
          </p:cNvPr>
          <p:cNvSpPr txBox="1"/>
          <p:nvPr/>
        </p:nvSpPr>
        <p:spPr>
          <a:xfrm>
            <a:off x="5114712" y="383304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1.66 hrs.</a:t>
            </a:r>
            <a:endParaRPr kumimoji="1" lang="ja-JP" altLang="en-US" sz="1050" dirty="0"/>
          </a:p>
        </p:txBody>
      </p:sp>
      <p:sp>
        <p:nvSpPr>
          <p:cNvPr id="103" name="テキスト ボックス 22">
            <a:extLst>
              <a:ext uri="{FF2B5EF4-FFF2-40B4-BE49-F238E27FC236}">
                <a16:creationId xmlns:a16="http://schemas.microsoft.com/office/drawing/2014/main" id="{272E767B-BDC3-4859-A4C7-931A32A3A9E6}"/>
              </a:ext>
            </a:extLst>
          </p:cNvPr>
          <p:cNvSpPr txBox="1"/>
          <p:nvPr/>
        </p:nvSpPr>
        <p:spPr>
          <a:xfrm>
            <a:off x="4065351" y="3839956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 hrs.</a:t>
            </a:r>
            <a:endParaRPr kumimoji="1" lang="ja-JP" altLang="en-US" sz="1050" dirty="0"/>
          </a:p>
        </p:txBody>
      </p:sp>
      <p:sp>
        <p:nvSpPr>
          <p:cNvPr id="108" name="テキスト ボックス 22">
            <a:extLst>
              <a:ext uri="{FF2B5EF4-FFF2-40B4-BE49-F238E27FC236}">
                <a16:creationId xmlns:a16="http://schemas.microsoft.com/office/drawing/2014/main" id="{C5614756-1F67-4D24-8426-8E12903E9D90}"/>
              </a:ext>
            </a:extLst>
          </p:cNvPr>
          <p:cNvSpPr txBox="1"/>
          <p:nvPr/>
        </p:nvSpPr>
        <p:spPr>
          <a:xfrm>
            <a:off x="8233295" y="511323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32 yrs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09" name="テキスト ボックス 22">
            <a:extLst>
              <a:ext uri="{FF2B5EF4-FFF2-40B4-BE49-F238E27FC236}">
                <a16:creationId xmlns:a16="http://schemas.microsoft.com/office/drawing/2014/main" id="{95FBF00B-7B4B-4D53-B6CD-7EFE7D3D4C86}"/>
              </a:ext>
            </a:extLst>
          </p:cNvPr>
          <p:cNvSpPr txBox="1"/>
          <p:nvPr/>
        </p:nvSpPr>
        <p:spPr>
          <a:xfrm>
            <a:off x="6151994" y="5113233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 days</a:t>
            </a:r>
            <a:endParaRPr kumimoji="1" lang="ja-JP" altLang="en-US" sz="1050" dirty="0"/>
          </a:p>
        </p:txBody>
      </p:sp>
      <p:sp>
        <p:nvSpPr>
          <p:cNvPr id="111" name="テキスト ボックス 22">
            <a:extLst>
              <a:ext uri="{FF2B5EF4-FFF2-40B4-BE49-F238E27FC236}">
                <a16:creationId xmlns:a16="http://schemas.microsoft.com/office/drawing/2014/main" id="{F0944B10-B931-4E0F-AF42-B4D7A6383A69}"/>
              </a:ext>
            </a:extLst>
          </p:cNvPr>
          <p:cNvSpPr txBox="1"/>
          <p:nvPr/>
        </p:nvSpPr>
        <p:spPr>
          <a:xfrm>
            <a:off x="4065351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 hrs.</a:t>
            </a:r>
            <a:endParaRPr kumimoji="1" lang="ja-JP" altLang="en-US" sz="1050" dirty="0"/>
          </a:p>
        </p:txBody>
      </p:sp>
      <p:sp>
        <p:nvSpPr>
          <p:cNvPr id="115" name="テキスト ボックス 22">
            <a:extLst>
              <a:ext uri="{FF2B5EF4-FFF2-40B4-BE49-F238E27FC236}">
                <a16:creationId xmlns:a16="http://schemas.microsoft.com/office/drawing/2014/main" id="{EE7AAAB9-AE72-48AF-83F5-94E8E1B83858}"/>
              </a:ext>
            </a:extLst>
          </p:cNvPr>
          <p:cNvSpPr txBox="1"/>
          <p:nvPr/>
        </p:nvSpPr>
        <p:spPr>
          <a:xfrm>
            <a:off x="11365967" y="38330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 sec.</a:t>
            </a:r>
            <a:endParaRPr kumimoji="1" lang="ja-JP" altLang="en-US" sz="1050" dirty="0"/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6D3CAE80-B11A-429B-ABDB-9E5B8DFB5196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10735116" y="3278430"/>
            <a:ext cx="1043868" cy="5546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2">
            <a:extLst>
              <a:ext uri="{FF2B5EF4-FFF2-40B4-BE49-F238E27FC236}">
                <a16:creationId xmlns:a16="http://schemas.microsoft.com/office/drawing/2014/main" id="{03B95D09-B8D2-4F03-99E0-5B25BB461B3C}"/>
              </a:ext>
            </a:extLst>
          </p:cNvPr>
          <p:cNvSpPr txBox="1"/>
          <p:nvPr/>
        </p:nvSpPr>
        <p:spPr>
          <a:xfrm>
            <a:off x="11094898" y="4553339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3828AA92-6AD5-42EB-BEF0-AED0AE6A503E}"/>
              </a:ext>
            </a:extLst>
          </p:cNvPr>
          <p:cNvSpPr txBox="1"/>
          <p:nvPr/>
        </p:nvSpPr>
        <p:spPr>
          <a:xfrm>
            <a:off x="9140197" y="202115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27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2">
            <a:extLst>
              <a:ext uri="{FF2B5EF4-FFF2-40B4-BE49-F238E27FC236}">
                <a16:creationId xmlns:a16="http://schemas.microsoft.com/office/drawing/2014/main" id="{4D5B11B5-6E17-43E8-BA49-B29A5B882120}"/>
              </a:ext>
            </a:extLst>
          </p:cNvPr>
          <p:cNvSpPr txBox="1"/>
          <p:nvPr/>
        </p:nvSpPr>
        <p:spPr>
          <a:xfrm>
            <a:off x="8109169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96%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50146036-0115-4CEF-9DA8-F3F5C4D85EE6}"/>
              </a:ext>
            </a:extLst>
          </p:cNvPr>
          <p:cNvSpPr txBox="1"/>
          <p:nvPr/>
        </p:nvSpPr>
        <p:spPr>
          <a:xfrm>
            <a:off x="7079098" y="2015091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9" name="テキスト ボックス 2">
            <a:extLst>
              <a:ext uri="{FF2B5EF4-FFF2-40B4-BE49-F238E27FC236}">
                <a16:creationId xmlns:a16="http://schemas.microsoft.com/office/drawing/2014/main" id="{1CC8244B-B850-455F-B837-2FB22D8A9390}"/>
              </a:ext>
            </a:extLst>
          </p:cNvPr>
          <p:cNvSpPr txBox="1"/>
          <p:nvPr/>
        </p:nvSpPr>
        <p:spPr>
          <a:xfrm>
            <a:off x="5969081" y="2039396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62%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49" name="直線矢印コネクタ 5">
            <a:extLst>
              <a:ext uri="{FF2B5EF4-FFF2-40B4-BE49-F238E27FC236}">
                <a16:creationId xmlns:a16="http://schemas.microsoft.com/office/drawing/2014/main" id="{F391522D-9682-4F56-8613-0D7740A9B4FB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>
            <a:off x="7596951" y="4569063"/>
            <a:ext cx="1049361" cy="544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5">
            <a:extLst>
              <a:ext uri="{FF2B5EF4-FFF2-40B4-BE49-F238E27FC236}">
                <a16:creationId xmlns:a16="http://schemas.microsoft.com/office/drawing/2014/main" id="{380E74C3-1CD1-4A7C-A02E-A11A1B80205E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6565011" y="3278434"/>
            <a:ext cx="1031940" cy="5673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5">
            <a:extLst>
              <a:ext uri="{FF2B5EF4-FFF2-40B4-BE49-F238E27FC236}">
                <a16:creationId xmlns:a16="http://schemas.microsoft.com/office/drawing/2014/main" id="{4932C496-B2CD-442D-9B1B-F9F1B1859AEF}"/>
              </a:ext>
            </a:extLst>
          </p:cNvPr>
          <p:cNvCxnSpPr>
            <a:cxnSpLocks/>
            <a:stCxn id="39" idx="2"/>
            <a:endCxn id="102" idx="0"/>
          </p:cNvCxnSpPr>
          <p:nvPr/>
        </p:nvCxnSpPr>
        <p:spPr>
          <a:xfrm>
            <a:off x="4478368" y="3283042"/>
            <a:ext cx="1049361" cy="550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5">
            <a:extLst>
              <a:ext uri="{FF2B5EF4-FFF2-40B4-BE49-F238E27FC236}">
                <a16:creationId xmlns:a16="http://schemas.microsoft.com/office/drawing/2014/main" id="{D9E6429B-FD02-49F9-8AE8-CD3C56F2F042}"/>
              </a:ext>
            </a:extLst>
          </p:cNvPr>
          <p:cNvCxnSpPr>
            <a:cxnSpLocks/>
            <a:stCxn id="42" idx="2"/>
            <a:endCxn id="103" idx="0"/>
          </p:cNvCxnSpPr>
          <p:nvPr/>
        </p:nvCxnSpPr>
        <p:spPr>
          <a:xfrm>
            <a:off x="3433432" y="3276128"/>
            <a:ext cx="1044936" cy="563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2">
            <a:extLst>
              <a:ext uri="{FF2B5EF4-FFF2-40B4-BE49-F238E27FC236}">
                <a16:creationId xmlns:a16="http://schemas.microsoft.com/office/drawing/2014/main" id="{F507F8A6-A57C-4D32-8EEA-1D7537D44548}"/>
              </a:ext>
            </a:extLst>
          </p:cNvPr>
          <p:cNvSpPr txBox="1"/>
          <p:nvPr/>
        </p:nvSpPr>
        <p:spPr>
          <a:xfrm>
            <a:off x="10204697" y="3279215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42%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テキスト ボックス 2">
            <a:extLst>
              <a:ext uri="{FF2B5EF4-FFF2-40B4-BE49-F238E27FC236}">
                <a16:creationId xmlns:a16="http://schemas.microsoft.com/office/drawing/2014/main" id="{A7349A92-8B9A-48D5-B9D9-02E85250A2D1}"/>
              </a:ext>
            </a:extLst>
          </p:cNvPr>
          <p:cNvSpPr txBox="1"/>
          <p:nvPr/>
        </p:nvSpPr>
        <p:spPr>
          <a:xfrm>
            <a:off x="8157396" y="3285128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4" name="テキスト ボックス 2">
            <a:extLst>
              <a:ext uri="{FF2B5EF4-FFF2-40B4-BE49-F238E27FC236}">
                <a16:creationId xmlns:a16="http://schemas.microsoft.com/office/drawing/2014/main" id="{C378FC7E-C8CF-45AB-BBB9-ECA5DE802F50}"/>
              </a:ext>
            </a:extLst>
          </p:cNvPr>
          <p:cNvSpPr txBox="1"/>
          <p:nvPr/>
        </p:nvSpPr>
        <p:spPr>
          <a:xfrm>
            <a:off x="6100009" y="3279215"/>
            <a:ext cx="37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8" name="テキスト ボックス 2">
            <a:extLst>
              <a:ext uri="{FF2B5EF4-FFF2-40B4-BE49-F238E27FC236}">
                <a16:creationId xmlns:a16="http://schemas.microsoft.com/office/drawing/2014/main" id="{4DC119D4-A3B7-4A4C-8447-DF0D01B00404}"/>
              </a:ext>
            </a:extLst>
          </p:cNvPr>
          <p:cNvSpPr txBox="1"/>
          <p:nvPr/>
        </p:nvSpPr>
        <p:spPr>
          <a:xfrm>
            <a:off x="5117599" y="3283822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9" name="テキスト ボックス 2">
            <a:extLst>
              <a:ext uri="{FF2B5EF4-FFF2-40B4-BE49-F238E27FC236}">
                <a16:creationId xmlns:a16="http://schemas.microsoft.com/office/drawing/2014/main" id="{DD9C7780-D4F4-4DD9-A59A-A2652653581B}"/>
              </a:ext>
            </a:extLst>
          </p:cNvPr>
          <p:cNvSpPr txBox="1"/>
          <p:nvPr/>
        </p:nvSpPr>
        <p:spPr>
          <a:xfrm>
            <a:off x="3883257" y="3279215"/>
            <a:ext cx="427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0" name="直線矢印コネクタ 7">
            <a:extLst>
              <a:ext uri="{FF2B5EF4-FFF2-40B4-BE49-F238E27FC236}">
                <a16:creationId xmlns:a16="http://schemas.microsoft.com/office/drawing/2014/main" id="{ACDB9F96-8132-4CF1-B30A-23C120C11227}"/>
              </a:ext>
            </a:extLst>
          </p:cNvPr>
          <p:cNvCxnSpPr>
            <a:cxnSpLocks/>
            <a:stCxn id="39" idx="2"/>
            <a:endCxn id="181" idx="0"/>
          </p:cNvCxnSpPr>
          <p:nvPr/>
        </p:nvCxnSpPr>
        <p:spPr>
          <a:xfrm flipH="1">
            <a:off x="2384071" y="3283042"/>
            <a:ext cx="2094297" cy="183479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22">
            <a:extLst>
              <a:ext uri="{FF2B5EF4-FFF2-40B4-BE49-F238E27FC236}">
                <a16:creationId xmlns:a16="http://schemas.microsoft.com/office/drawing/2014/main" id="{E395AB19-751A-472E-8B9A-E9F7D4A8C852}"/>
              </a:ext>
            </a:extLst>
          </p:cNvPr>
          <p:cNvSpPr txBox="1"/>
          <p:nvPr/>
        </p:nvSpPr>
        <p:spPr>
          <a:xfrm>
            <a:off x="197105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108 min.</a:t>
            </a:r>
            <a:endParaRPr kumimoji="1" lang="ja-JP" altLang="en-US" sz="1050" dirty="0"/>
          </a:p>
        </p:txBody>
      </p:sp>
      <p:sp>
        <p:nvSpPr>
          <p:cNvPr id="184" name="テキスト ボックス 2">
            <a:extLst>
              <a:ext uri="{FF2B5EF4-FFF2-40B4-BE49-F238E27FC236}">
                <a16:creationId xmlns:a16="http://schemas.microsoft.com/office/drawing/2014/main" id="{A3E301D6-6D30-48B2-8B7D-96A758A942C3}"/>
              </a:ext>
            </a:extLst>
          </p:cNvPr>
          <p:cNvSpPr txBox="1"/>
          <p:nvPr/>
        </p:nvSpPr>
        <p:spPr>
          <a:xfrm>
            <a:off x="2919827" y="3283042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5" name="直線矢印コネクタ 7">
            <a:extLst>
              <a:ext uri="{FF2B5EF4-FFF2-40B4-BE49-F238E27FC236}">
                <a16:creationId xmlns:a16="http://schemas.microsoft.com/office/drawing/2014/main" id="{36689884-9A20-44EC-966D-04CDC80C1211}"/>
              </a:ext>
            </a:extLst>
          </p:cNvPr>
          <p:cNvCxnSpPr>
            <a:cxnSpLocks/>
            <a:stCxn id="42" idx="2"/>
            <a:endCxn id="186" idx="0"/>
          </p:cNvCxnSpPr>
          <p:nvPr/>
        </p:nvCxnSpPr>
        <p:spPr>
          <a:xfrm flipH="1">
            <a:off x="1352131" y="3276128"/>
            <a:ext cx="2081301" cy="184171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22">
            <a:extLst>
              <a:ext uri="{FF2B5EF4-FFF2-40B4-BE49-F238E27FC236}">
                <a16:creationId xmlns:a16="http://schemas.microsoft.com/office/drawing/2014/main" id="{9EEA6FB8-92B4-4922-A2D5-CF99559913C2}"/>
              </a:ext>
            </a:extLst>
          </p:cNvPr>
          <p:cNvSpPr txBox="1"/>
          <p:nvPr/>
        </p:nvSpPr>
        <p:spPr>
          <a:xfrm>
            <a:off x="939114" y="5117841"/>
            <a:ext cx="826033" cy="7232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 min.</a:t>
            </a:r>
            <a:endParaRPr kumimoji="1" lang="ja-JP" altLang="en-US" sz="1050" dirty="0"/>
          </a:p>
        </p:txBody>
      </p:sp>
      <p:sp>
        <p:nvSpPr>
          <p:cNvPr id="189" name="テキスト ボックス 2">
            <a:extLst>
              <a:ext uri="{FF2B5EF4-FFF2-40B4-BE49-F238E27FC236}">
                <a16:creationId xmlns:a16="http://schemas.microsoft.com/office/drawing/2014/main" id="{9D75C92A-3821-4FED-B4D2-BD1E865C145F}"/>
              </a:ext>
            </a:extLst>
          </p:cNvPr>
          <p:cNvSpPr txBox="1"/>
          <p:nvPr/>
        </p:nvSpPr>
        <p:spPr>
          <a:xfrm>
            <a:off x="7141892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0" name="テキスト ボックス 2">
            <a:extLst>
              <a:ext uri="{FF2B5EF4-FFF2-40B4-BE49-F238E27FC236}">
                <a16:creationId xmlns:a16="http://schemas.microsoft.com/office/drawing/2014/main" id="{D7576D47-BE5E-4865-B38E-9E0D86673DD4}"/>
              </a:ext>
            </a:extLst>
          </p:cNvPr>
          <p:cNvSpPr txBox="1"/>
          <p:nvPr/>
        </p:nvSpPr>
        <p:spPr>
          <a:xfrm>
            <a:off x="5003048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テキスト ボックス 2">
            <a:extLst>
              <a:ext uri="{FF2B5EF4-FFF2-40B4-BE49-F238E27FC236}">
                <a16:creationId xmlns:a16="http://schemas.microsoft.com/office/drawing/2014/main" id="{41684098-3630-4F3E-BF67-5E25EC859458}"/>
              </a:ext>
            </a:extLst>
          </p:cNvPr>
          <p:cNvSpPr txBox="1"/>
          <p:nvPr/>
        </p:nvSpPr>
        <p:spPr>
          <a:xfrm>
            <a:off x="3927237" y="45533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92" name="直線矢印コネクタ 5">
            <a:extLst>
              <a:ext uri="{FF2B5EF4-FFF2-40B4-BE49-F238E27FC236}">
                <a16:creationId xmlns:a16="http://schemas.microsoft.com/office/drawing/2014/main" id="{813BB9D6-1AD6-4BA9-A762-116FD750A09D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5527729" y="4556318"/>
            <a:ext cx="1037282" cy="55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テキスト ボックス 2">
            <a:extLst>
              <a:ext uri="{FF2B5EF4-FFF2-40B4-BE49-F238E27FC236}">
                <a16:creationId xmlns:a16="http://schemas.microsoft.com/office/drawing/2014/main" id="{98597778-4353-4F0B-AE1E-ACFE0A13105F}"/>
              </a:ext>
            </a:extLst>
          </p:cNvPr>
          <p:cNvSpPr txBox="1"/>
          <p:nvPr/>
        </p:nvSpPr>
        <p:spPr>
          <a:xfrm>
            <a:off x="4024720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0" name="テキスト ボックス 2">
            <a:extLst>
              <a:ext uri="{FF2B5EF4-FFF2-40B4-BE49-F238E27FC236}">
                <a16:creationId xmlns:a16="http://schemas.microsoft.com/office/drawing/2014/main" id="{0EA326E7-C985-406D-9B50-FE140E058014}"/>
              </a:ext>
            </a:extLst>
          </p:cNvPr>
          <p:cNvSpPr txBox="1"/>
          <p:nvPr/>
        </p:nvSpPr>
        <p:spPr>
          <a:xfrm>
            <a:off x="1937722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1" name="テキスト ボックス 2">
            <a:extLst>
              <a:ext uri="{FF2B5EF4-FFF2-40B4-BE49-F238E27FC236}">
                <a16:creationId xmlns:a16="http://schemas.microsoft.com/office/drawing/2014/main" id="{FE784317-2621-4ED7-9522-CDF3CFBEB553}"/>
              </a:ext>
            </a:extLst>
          </p:cNvPr>
          <p:cNvSpPr txBox="1"/>
          <p:nvPr/>
        </p:nvSpPr>
        <p:spPr>
          <a:xfrm>
            <a:off x="860136" y="5841116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2" name="直線矢印コネクタ 7">
            <a:extLst>
              <a:ext uri="{FF2B5EF4-FFF2-40B4-BE49-F238E27FC236}">
                <a16:creationId xmlns:a16="http://schemas.microsoft.com/office/drawing/2014/main" id="{ABF7D9FB-3902-449C-A22B-DE494D6465FB}"/>
              </a:ext>
            </a:extLst>
          </p:cNvPr>
          <p:cNvCxnSpPr>
            <a:cxnSpLocks/>
            <a:endCxn id="203" idx="0"/>
          </p:cNvCxnSpPr>
          <p:nvPr/>
        </p:nvCxnSpPr>
        <p:spPr>
          <a:xfrm flipH="1">
            <a:off x="9621241" y="4564174"/>
            <a:ext cx="2154526" cy="157055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2">
            <a:extLst>
              <a:ext uri="{FF2B5EF4-FFF2-40B4-BE49-F238E27FC236}">
                <a16:creationId xmlns:a16="http://schemas.microsoft.com/office/drawing/2014/main" id="{4D4C863A-4DD5-46A7-9A38-BCE72E5BC2AC}"/>
              </a:ext>
            </a:extLst>
          </p:cNvPr>
          <p:cNvSpPr txBox="1"/>
          <p:nvPr/>
        </p:nvSpPr>
        <p:spPr>
          <a:xfrm>
            <a:off x="9208224" y="613472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90" name="直線矢印コネクタ 5">
            <a:extLst>
              <a:ext uri="{FF2B5EF4-FFF2-40B4-BE49-F238E27FC236}">
                <a16:creationId xmlns:a16="http://schemas.microsoft.com/office/drawing/2014/main" id="{EE498E42-E5FD-4157-BE2F-447248B6B99D}"/>
              </a:ext>
            </a:extLst>
          </p:cNvPr>
          <p:cNvCxnSpPr>
            <a:cxnSpLocks/>
            <a:stCxn id="36" idx="2"/>
            <a:endCxn id="101" idx="0"/>
          </p:cNvCxnSpPr>
          <p:nvPr/>
        </p:nvCxnSpPr>
        <p:spPr>
          <a:xfrm>
            <a:off x="5527729" y="3276129"/>
            <a:ext cx="1037282" cy="559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5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直線矢印コネクタ 7">
            <a:extLst>
              <a:ext uri="{FF2B5EF4-FFF2-40B4-BE49-F238E27FC236}">
                <a16:creationId xmlns:a16="http://schemas.microsoft.com/office/drawing/2014/main" id="{4E3836A3-C0BA-4F75-9B49-7B14FE041686}"/>
              </a:ext>
            </a:extLst>
          </p:cNvPr>
          <p:cNvCxnSpPr>
            <a:cxnSpLocks/>
            <a:stCxn id="27" idx="2"/>
            <a:endCxn id="111" idx="0"/>
          </p:cNvCxnSpPr>
          <p:nvPr/>
        </p:nvCxnSpPr>
        <p:spPr>
          <a:xfrm flipH="1">
            <a:off x="4478368" y="2892927"/>
            <a:ext cx="2085806" cy="146398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7">
            <a:extLst>
              <a:ext uri="{FF2B5EF4-FFF2-40B4-BE49-F238E27FC236}">
                <a16:creationId xmlns:a16="http://schemas.microsoft.com/office/drawing/2014/main" id="{6FAE2F78-08A6-40E0-A210-F222E734312F}"/>
              </a:ext>
            </a:extLst>
          </p:cNvPr>
          <p:cNvCxnSpPr>
            <a:cxnSpLocks/>
            <a:stCxn id="20" idx="2"/>
            <a:endCxn id="109" idx="0"/>
          </p:cNvCxnSpPr>
          <p:nvPr/>
        </p:nvCxnSpPr>
        <p:spPr>
          <a:xfrm flipH="1">
            <a:off x="6565011" y="2892925"/>
            <a:ext cx="2080464" cy="145938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7">
            <a:extLst>
              <a:ext uri="{FF2B5EF4-FFF2-40B4-BE49-F238E27FC236}">
                <a16:creationId xmlns:a16="http://schemas.microsoft.com/office/drawing/2014/main" id="{1AE6A10B-9EF6-4785-8AD2-274B1CF65EC7}"/>
              </a:ext>
            </a:extLst>
          </p:cNvPr>
          <p:cNvCxnSpPr>
            <a:cxnSpLocks/>
            <a:stCxn id="70" idx="2"/>
            <a:endCxn id="108" idx="0"/>
          </p:cNvCxnSpPr>
          <p:nvPr/>
        </p:nvCxnSpPr>
        <p:spPr>
          <a:xfrm flipH="1">
            <a:off x="8646312" y="2892923"/>
            <a:ext cx="2087967" cy="145938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7">
            <a:extLst>
              <a:ext uri="{FF2B5EF4-FFF2-40B4-BE49-F238E27FC236}">
                <a16:creationId xmlns:a16="http://schemas.microsoft.com/office/drawing/2014/main" id="{87A34FEF-9FE9-4BE1-AF0F-D0ED3D48C0DE}"/>
              </a:ext>
            </a:extLst>
          </p:cNvPr>
          <p:cNvCxnSpPr>
            <a:cxnSpLocks/>
            <a:stCxn id="15" idx="2"/>
            <a:endCxn id="103" idx="0"/>
          </p:cNvCxnSpPr>
          <p:nvPr/>
        </p:nvCxnSpPr>
        <p:spPr>
          <a:xfrm flipH="1">
            <a:off x="4478368" y="1810143"/>
            <a:ext cx="2092978" cy="146181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7">
            <a:extLst>
              <a:ext uri="{FF2B5EF4-FFF2-40B4-BE49-F238E27FC236}">
                <a16:creationId xmlns:a16="http://schemas.microsoft.com/office/drawing/2014/main" id="{A9FE5936-7139-423B-9B96-FD9B899C508D}"/>
              </a:ext>
            </a:extLst>
          </p:cNvPr>
          <p:cNvCxnSpPr>
            <a:cxnSpLocks/>
            <a:stCxn id="16" idx="2"/>
            <a:endCxn id="102" idx="0"/>
          </p:cNvCxnSpPr>
          <p:nvPr/>
        </p:nvCxnSpPr>
        <p:spPr>
          <a:xfrm flipH="1">
            <a:off x="5527729" y="1794650"/>
            <a:ext cx="2069451" cy="147039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7">
            <a:extLst>
              <a:ext uri="{FF2B5EF4-FFF2-40B4-BE49-F238E27FC236}">
                <a16:creationId xmlns:a16="http://schemas.microsoft.com/office/drawing/2014/main" id="{6726E559-46B5-4F27-B779-CB629C899346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 flipH="1">
            <a:off x="6565011" y="1828979"/>
            <a:ext cx="2087637" cy="143837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7">
            <a:extLst>
              <a:ext uri="{FF2B5EF4-FFF2-40B4-BE49-F238E27FC236}">
                <a16:creationId xmlns:a16="http://schemas.microsoft.com/office/drawing/2014/main" id="{0E8C3420-3006-4766-B32F-F99B3B0880EE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4477531" y="746395"/>
            <a:ext cx="2087484" cy="1427865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7">
            <a:extLst>
              <a:ext uri="{FF2B5EF4-FFF2-40B4-BE49-F238E27FC236}">
                <a16:creationId xmlns:a16="http://schemas.microsoft.com/office/drawing/2014/main" id="{874753FE-2289-4219-8821-201F54A14777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flipH="1">
            <a:off x="7596951" y="1819853"/>
            <a:ext cx="2105901" cy="145794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36EBAFCD-317C-47BE-8765-D3C25BF968DC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flipH="1">
            <a:off x="5526892" y="730969"/>
            <a:ext cx="2075551" cy="143637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BADB9B05-3555-4B79-BAC6-C6BC0BDF471D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6564174" y="734989"/>
            <a:ext cx="2082138" cy="143466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1C19C68E-94AC-423B-810B-98C8FF6EA9C1}"/>
              </a:ext>
            </a:extLst>
          </p:cNvPr>
          <p:cNvSpPr txBox="1"/>
          <p:nvPr/>
        </p:nvSpPr>
        <p:spPr>
          <a:xfrm>
            <a:off x="7189426" y="0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 min.</a:t>
            </a:r>
            <a:endParaRPr kumimoji="1" lang="ja-JP" altLang="en-US" sz="1050" dirty="0"/>
          </a:p>
        </p:txBody>
      </p:sp>
      <p:sp>
        <p:nvSpPr>
          <p:cNvPr id="9" name="テキスト ボックス 2">
            <a:extLst>
              <a:ext uri="{FF2B5EF4-FFF2-40B4-BE49-F238E27FC236}">
                <a16:creationId xmlns:a16="http://schemas.microsoft.com/office/drawing/2014/main" id="{C394BCBE-D653-4EB5-B2D4-2334F19C3EA4}"/>
              </a:ext>
            </a:extLst>
          </p:cNvPr>
          <p:cNvSpPr txBox="1"/>
          <p:nvPr/>
        </p:nvSpPr>
        <p:spPr>
          <a:xfrm>
            <a:off x="8132500" y="72708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87%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22">
            <a:extLst>
              <a:ext uri="{FF2B5EF4-FFF2-40B4-BE49-F238E27FC236}">
                <a16:creationId xmlns:a16="http://schemas.microsoft.com/office/drawing/2014/main" id="{ADFD5040-6041-4C87-B14A-ADA808D353CE}"/>
              </a:ext>
            </a:extLst>
          </p:cNvPr>
          <p:cNvSpPr txBox="1"/>
          <p:nvPr/>
        </p:nvSpPr>
        <p:spPr>
          <a:xfrm>
            <a:off x="8233295" y="1171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3.10 min.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BB3D3458-6B43-4261-9DED-C3807805A176}"/>
              </a:ext>
            </a:extLst>
          </p:cNvPr>
          <p:cNvSpPr txBox="1"/>
          <p:nvPr/>
        </p:nvSpPr>
        <p:spPr>
          <a:xfrm>
            <a:off x="6151998" y="15426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50.0 sec.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5C214A89-EEE9-4733-9D30-4B9DFCA1F2C6}"/>
              </a:ext>
            </a:extLst>
          </p:cNvPr>
          <p:cNvSpPr txBox="1"/>
          <p:nvPr/>
        </p:nvSpPr>
        <p:spPr>
          <a:xfrm>
            <a:off x="5114569" y="7694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59.1 sec.</a:t>
            </a:r>
            <a:endParaRPr kumimoji="1" lang="ja-JP" altLang="en-US" sz="1050" dirty="0"/>
          </a:p>
        </p:txBody>
      </p:sp>
      <p:sp>
        <p:nvSpPr>
          <p:cNvPr id="15" name="テキスト ボックス 22">
            <a:extLst>
              <a:ext uri="{FF2B5EF4-FFF2-40B4-BE49-F238E27FC236}">
                <a16:creationId xmlns:a16="http://schemas.microsoft.com/office/drawing/2014/main" id="{12AA82D4-877A-4410-AF8B-411E7C7DE91A}"/>
              </a:ext>
            </a:extLst>
          </p:cNvPr>
          <p:cNvSpPr txBox="1"/>
          <p:nvPr/>
        </p:nvSpPr>
        <p:spPr>
          <a:xfrm>
            <a:off x="6158329" y="1079174"/>
            <a:ext cx="826033" cy="730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24.35 min.</a:t>
            </a:r>
            <a:endParaRPr kumimoji="1" lang="ja-JP" altLang="en-US" sz="1050" dirty="0"/>
          </a:p>
        </p:txBody>
      </p:sp>
      <p:sp>
        <p:nvSpPr>
          <p:cNvPr id="16" name="テキスト ボックス 22">
            <a:extLst>
              <a:ext uri="{FF2B5EF4-FFF2-40B4-BE49-F238E27FC236}">
                <a16:creationId xmlns:a16="http://schemas.microsoft.com/office/drawing/2014/main" id="{604ACA2A-DB55-445D-BBC6-27E3BC4F9682}"/>
              </a:ext>
            </a:extLst>
          </p:cNvPr>
          <p:cNvSpPr txBox="1"/>
          <p:nvPr/>
        </p:nvSpPr>
        <p:spPr>
          <a:xfrm>
            <a:off x="7184163" y="107137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28.5 min.</a:t>
            </a:r>
            <a:endParaRPr kumimoji="1" lang="ja-JP" altLang="en-US" sz="1050" dirty="0"/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7DBCB225-FE5A-4FCA-8AF9-01072E268779}"/>
              </a:ext>
            </a:extLst>
          </p:cNvPr>
          <p:cNvSpPr txBox="1"/>
          <p:nvPr/>
        </p:nvSpPr>
        <p:spPr>
          <a:xfrm>
            <a:off x="9289835" y="109657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14.6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19" name="テキスト ボックス 22">
            <a:extLst>
              <a:ext uri="{FF2B5EF4-FFF2-40B4-BE49-F238E27FC236}">
                <a16:creationId xmlns:a16="http://schemas.microsoft.com/office/drawing/2014/main" id="{1E39DA89-CD55-4C0A-8E5C-21349594CEA4}"/>
              </a:ext>
            </a:extLst>
          </p:cNvPr>
          <p:cNvSpPr txBox="1"/>
          <p:nvPr/>
        </p:nvSpPr>
        <p:spPr>
          <a:xfrm>
            <a:off x="7183097" y="2180092"/>
            <a:ext cx="826033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1.63 hrs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20" name="テキスト ボックス 22">
            <a:extLst>
              <a:ext uri="{FF2B5EF4-FFF2-40B4-BE49-F238E27FC236}">
                <a16:creationId xmlns:a16="http://schemas.microsoft.com/office/drawing/2014/main" id="{AF9EF51C-8AB7-4677-9AE0-405C15B9AD76}"/>
              </a:ext>
            </a:extLst>
          </p:cNvPr>
          <p:cNvSpPr txBox="1"/>
          <p:nvPr/>
        </p:nvSpPr>
        <p:spPr>
          <a:xfrm>
            <a:off x="8232458" y="216965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 hrs.</a:t>
            </a:r>
            <a:endParaRPr kumimoji="1" lang="ja-JP" altLang="en-US" sz="1050" dirty="0"/>
          </a:p>
        </p:txBody>
      </p:sp>
      <p:cxnSp>
        <p:nvCxnSpPr>
          <p:cNvPr id="21" name="直線矢印コネクタ 5">
            <a:extLst>
              <a:ext uri="{FF2B5EF4-FFF2-40B4-BE49-F238E27FC236}">
                <a16:creationId xmlns:a16="http://schemas.microsoft.com/office/drawing/2014/main" id="{23B395FC-AC3B-41C2-82D8-877DA7A4A2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527586" y="738663"/>
            <a:ext cx="1043760" cy="340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5">
            <a:extLst>
              <a:ext uri="{FF2B5EF4-FFF2-40B4-BE49-F238E27FC236}">
                <a16:creationId xmlns:a16="http://schemas.microsoft.com/office/drawing/2014/main" id="{CAAB0D88-BBCA-41C4-BC35-354E2FD36B8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571346" y="1810143"/>
            <a:ext cx="1024768" cy="369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2">
            <a:extLst>
              <a:ext uri="{FF2B5EF4-FFF2-40B4-BE49-F238E27FC236}">
                <a16:creationId xmlns:a16="http://schemas.microsoft.com/office/drawing/2014/main" id="{84E9D73E-660A-4547-B616-E651B7E489BA}"/>
              </a:ext>
            </a:extLst>
          </p:cNvPr>
          <p:cNvSpPr txBox="1"/>
          <p:nvPr/>
        </p:nvSpPr>
        <p:spPr>
          <a:xfrm>
            <a:off x="6151157" y="2169652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1.80 hrs.</a:t>
            </a:r>
            <a:endParaRPr kumimoji="1" lang="ja-JP" altLang="en-US" sz="1050" dirty="0"/>
          </a:p>
        </p:txBody>
      </p:sp>
      <p:sp>
        <p:nvSpPr>
          <p:cNvPr id="32" name="テキスト ボックス 2">
            <a:extLst>
              <a:ext uri="{FF2B5EF4-FFF2-40B4-BE49-F238E27FC236}">
                <a16:creationId xmlns:a16="http://schemas.microsoft.com/office/drawing/2014/main" id="{9F6B9ABA-DB73-441C-8060-61A9B62738E9}"/>
              </a:ext>
            </a:extLst>
          </p:cNvPr>
          <p:cNvSpPr txBox="1"/>
          <p:nvPr/>
        </p:nvSpPr>
        <p:spPr>
          <a:xfrm>
            <a:off x="7076930" y="738663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71%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2">
            <a:extLst>
              <a:ext uri="{FF2B5EF4-FFF2-40B4-BE49-F238E27FC236}">
                <a16:creationId xmlns:a16="http://schemas.microsoft.com/office/drawing/2014/main" id="{E84190B9-A42C-4D17-9B9A-44F791B49E74}"/>
              </a:ext>
            </a:extLst>
          </p:cNvPr>
          <p:cNvSpPr txBox="1"/>
          <p:nvPr/>
        </p:nvSpPr>
        <p:spPr>
          <a:xfrm>
            <a:off x="5982005" y="739885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89%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22">
            <a:extLst>
              <a:ext uri="{FF2B5EF4-FFF2-40B4-BE49-F238E27FC236}">
                <a16:creationId xmlns:a16="http://schemas.microsoft.com/office/drawing/2014/main" id="{184A9292-8938-441B-8ADF-557E9F31E588}"/>
              </a:ext>
            </a:extLst>
          </p:cNvPr>
          <p:cNvSpPr txBox="1"/>
          <p:nvPr/>
        </p:nvSpPr>
        <p:spPr>
          <a:xfrm>
            <a:off x="5113875" y="216734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 min.</a:t>
            </a:r>
            <a:endParaRPr kumimoji="1" lang="ja-JP" altLang="en-US" sz="1050" dirty="0"/>
          </a:p>
        </p:txBody>
      </p:sp>
      <p:sp>
        <p:nvSpPr>
          <p:cNvPr id="39" name="テキスト ボックス 22">
            <a:extLst>
              <a:ext uri="{FF2B5EF4-FFF2-40B4-BE49-F238E27FC236}">
                <a16:creationId xmlns:a16="http://schemas.microsoft.com/office/drawing/2014/main" id="{65FEFCEE-25DE-4ED9-9EC1-673C5683EA6C}"/>
              </a:ext>
            </a:extLst>
          </p:cNvPr>
          <p:cNvSpPr txBox="1"/>
          <p:nvPr/>
        </p:nvSpPr>
        <p:spPr>
          <a:xfrm>
            <a:off x="4064514" y="217426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26.2 min.</a:t>
            </a:r>
            <a:endParaRPr kumimoji="1" lang="ja-JP" altLang="en-US" sz="1050" dirty="0"/>
          </a:p>
        </p:txBody>
      </p: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B23CDBC9-203B-426D-818A-8AAEC27F519A}"/>
              </a:ext>
            </a:extLst>
          </p:cNvPr>
          <p:cNvSpPr txBox="1"/>
          <p:nvPr/>
        </p:nvSpPr>
        <p:spPr>
          <a:xfrm>
            <a:off x="3019578" y="2167346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9.2 min.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6C585880-F268-4365-BA1F-59DF7E95762C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flipH="1">
            <a:off x="3432595" y="738663"/>
            <a:ext cx="2094991" cy="142868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">
            <a:extLst>
              <a:ext uri="{FF2B5EF4-FFF2-40B4-BE49-F238E27FC236}">
                <a16:creationId xmlns:a16="http://schemas.microsoft.com/office/drawing/2014/main" id="{F2BF3E28-D0A7-4393-93DE-BB31C6D4F35C}"/>
              </a:ext>
            </a:extLst>
          </p:cNvPr>
          <p:cNvSpPr txBox="1"/>
          <p:nvPr/>
        </p:nvSpPr>
        <p:spPr>
          <a:xfrm>
            <a:off x="4891088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直線矢印コネクタ 5">
            <a:extLst>
              <a:ext uri="{FF2B5EF4-FFF2-40B4-BE49-F238E27FC236}">
                <a16:creationId xmlns:a16="http://schemas.microsoft.com/office/drawing/2014/main" id="{3D3DD6AE-93AB-46A8-970D-306ECC4A3FE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565015" y="746395"/>
            <a:ext cx="1032165" cy="3249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">
            <a:extLst>
              <a:ext uri="{FF2B5EF4-FFF2-40B4-BE49-F238E27FC236}">
                <a16:creationId xmlns:a16="http://schemas.microsoft.com/office/drawing/2014/main" id="{03B78085-76EA-4220-A5D7-9855330F5C9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7602443" y="730969"/>
            <a:ext cx="1050205" cy="3747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">
            <a:extLst>
              <a:ext uri="{FF2B5EF4-FFF2-40B4-BE49-F238E27FC236}">
                <a16:creationId xmlns:a16="http://schemas.microsoft.com/office/drawing/2014/main" id="{5CDA14B5-8BDC-4961-8D9D-AB525FE26DD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8646312" y="734989"/>
            <a:ext cx="1056540" cy="361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5">
            <a:extLst>
              <a:ext uri="{FF2B5EF4-FFF2-40B4-BE49-F238E27FC236}">
                <a16:creationId xmlns:a16="http://schemas.microsoft.com/office/drawing/2014/main" id="{C54FF85E-828A-4171-A905-A34304A7218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7597180" y="1794650"/>
            <a:ext cx="1048295" cy="37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5">
            <a:extLst>
              <a:ext uri="{FF2B5EF4-FFF2-40B4-BE49-F238E27FC236}">
                <a16:creationId xmlns:a16="http://schemas.microsoft.com/office/drawing/2014/main" id="{A792E49A-8524-4729-9CC4-17A81A0A6D11}"/>
              </a:ext>
            </a:extLst>
          </p:cNvPr>
          <p:cNvCxnSpPr>
            <a:cxnSpLocks/>
            <a:stCxn id="17" idx="2"/>
            <a:endCxn id="66" idx="0"/>
          </p:cNvCxnSpPr>
          <p:nvPr/>
        </p:nvCxnSpPr>
        <p:spPr>
          <a:xfrm>
            <a:off x="8652648" y="1828979"/>
            <a:ext cx="1036695" cy="3406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C22E30B1-CCD1-49CA-9263-1FB2B1164A1E}"/>
              </a:ext>
            </a:extLst>
          </p:cNvPr>
          <p:cNvSpPr txBox="1"/>
          <p:nvPr/>
        </p:nvSpPr>
        <p:spPr>
          <a:xfrm>
            <a:off x="10321262" y="216964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7.214 hrs.</a:t>
            </a:r>
            <a:endParaRPr kumimoji="1" lang="ja-JP" altLang="en-US" sz="1050" dirty="0"/>
          </a:p>
        </p:txBody>
      </p:sp>
      <p:cxnSp>
        <p:nvCxnSpPr>
          <p:cNvPr id="71" name="直線矢印コネクタ 5">
            <a:extLst>
              <a:ext uri="{FF2B5EF4-FFF2-40B4-BE49-F238E27FC236}">
                <a16:creationId xmlns:a16="http://schemas.microsoft.com/office/drawing/2014/main" id="{E3CBAB6D-A438-4783-989E-488778BFB76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>
            <a:off x="9702852" y="1819853"/>
            <a:ext cx="1031427" cy="3497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22">
            <a:extLst>
              <a:ext uri="{FF2B5EF4-FFF2-40B4-BE49-F238E27FC236}">
                <a16:creationId xmlns:a16="http://schemas.microsoft.com/office/drawing/2014/main" id="{0A1EA786-3FDB-4A8E-8E26-482C1B1E41D7}"/>
              </a:ext>
            </a:extLst>
          </p:cNvPr>
          <p:cNvSpPr txBox="1"/>
          <p:nvPr/>
        </p:nvSpPr>
        <p:spPr>
          <a:xfrm>
            <a:off x="7183934" y="327779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5.80 hrs.</a:t>
            </a:r>
            <a:endParaRPr kumimoji="1" lang="ja-JP" altLang="en-US" sz="1050" dirty="0"/>
          </a:p>
        </p:txBody>
      </p:sp>
      <p:sp>
        <p:nvSpPr>
          <p:cNvPr id="100" name="テキスト ボックス 22">
            <a:extLst>
              <a:ext uri="{FF2B5EF4-FFF2-40B4-BE49-F238E27FC236}">
                <a16:creationId xmlns:a16="http://schemas.microsoft.com/office/drawing/2014/main" id="{C7AD6F9A-4635-4A9F-8805-BD066101719D}"/>
              </a:ext>
            </a:extLst>
          </p:cNvPr>
          <p:cNvSpPr txBox="1"/>
          <p:nvPr/>
        </p:nvSpPr>
        <p:spPr>
          <a:xfrm>
            <a:off x="8233295" y="3267351"/>
            <a:ext cx="826033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208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1" name="テキスト ボックス 22">
            <a:extLst>
              <a:ext uri="{FF2B5EF4-FFF2-40B4-BE49-F238E27FC236}">
                <a16:creationId xmlns:a16="http://schemas.microsoft.com/office/drawing/2014/main" id="{18D98B9C-4F43-499F-A652-1849B0955F9F}"/>
              </a:ext>
            </a:extLst>
          </p:cNvPr>
          <p:cNvSpPr txBox="1"/>
          <p:nvPr/>
        </p:nvSpPr>
        <p:spPr>
          <a:xfrm>
            <a:off x="6151994" y="326735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lang="en-US" altLang="ja-JP" sz="1050" dirty="0"/>
              <a:t>8.8</a:t>
            </a:r>
            <a:r>
              <a:rPr kumimoji="1" lang="en-US" altLang="ja-JP" sz="1050" dirty="0"/>
              <a:t> days</a:t>
            </a:r>
            <a:endParaRPr kumimoji="1" lang="ja-JP" altLang="en-US" sz="1050" dirty="0"/>
          </a:p>
        </p:txBody>
      </p:sp>
      <p:sp>
        <p:nvSpPr>
          <p:cNvPr id="102" name="テキスト ボックス 22">
            <a:extLst>
              <a:ext uri="{FF2B5EF4-FFF2-40B4-BE49-F238E27FC236}">
                <a16:creationId xmlns:a16="http://schemas.microsoft.com/office/drawing/2014/main" id="{D2196188-C1CC-4DF7-B2B8-BFBA871A8E97}"/>
              </a:ext>
            </a:extLst>
          </p:cNvPr>
          <p:cNvSpPr txBox="1"/>
          <p:nvPr/>
        </p:nvSpPr>
        <p:spPr>
          <a:xfrm>
            <a:off x="5114712" y="326504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1.66 hrs.</a:t>
            </a:r>
            <a:endParaRPr kumimoji="1" lang="ja-JP" altLang="en-US" sz="1050" dirty="0"/>
          </a:p>
        </p:txBody>
      </p:sp>
      <p:sp>
        <p:nvSpPr>
          <p:cNvPr id="103" name="テキスト ボックス 22">
            <a:extLst>
              <a:ext uri="{FF2B5EF4-FFF2-40B4-BE49-F238E27FC236}">
                <a16:creationId xmlns:a16="http://schemas.microsoft.com/office/drawing/2014/main" id="{272E767B-BDC3-4859-A4C7-931A32A3A9E6}"/>
              </a:ext>
            </a:extLst>
          </p:cNvPr>
          <p:cNvSpPr txBox="1"/>
          <p:nvPr/>
        </p:nvSpPr>
        <p:spPr>
          <a:xfrm>
            <a:off x="4065351" y="327196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3.53 hrs.</a:t>
            </a:r>
            <a:endParaRPr kumimoji="1" lang="ja-JP" altLang="en-US" sz="1050" dirty="0"/>
          </a:p>
        </p:txBody>
      </p:sp>
      <p:sp>
        <p:nvSpPr>
          <p:cNvPr id="105" name="テキスト ボックス 22">
            <a:extLst>
              <a:ext uri="{FF2B5EF4-FFF2-40B4-BE49-F238E27FC236}">
                <a16:creationId xmlns:a16="http://schemas.microsoft.com/office/drawing/2014/main" id="{89A76070-0A81-445C-84CB-1DD3A37B83A5}"/>
              </a:ext>
            </a:extLst>
          </p:cNvPr>
          <p:cNvSpPr txBox="1"/>
          <p:nvPr/>
        </p:nvSpPr>
        <p:spPr>
          <a:xfrm>
            <a:off x="9277163" y="326735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100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sp>
        <p:nvSpPr>
          <p:cNvPr id="106" name="テキスト ボックス 22">
            <a:extLst>
              <a:ext uri="{FF2B5EF4-FFF2-40B4-BE49-F238E27FC236}">
                <a16:creationId xmlns:a16="http://schemas.microsoft.com/office/drawing/2014/main" id="{65EE451D-51BA-469E-BE6D-37CCE156BB36}"/>
              </a:ext>
            </a:extLst>
          </p:cNvPr>
          <p:cNvSpPr txBox="1"/>
          <p:nvPr/>
        </p:nvSpPr>
        <p:spPr>
          <a:xfrm>
            <a:off x="10322099" y="326734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140 days</a:t>
            </a:r>
            <a:endParaRPr kumimoji="1" lang="ja-JP" altLang="en-US" sz="1050" dirty="0"/>
          </a:p>
        </p:txBody>
      </p:sp>
      <p:sp>
        <p:nvSpPr>
          <p:cNvPr id="109" name="テキスト ボックス 22">
            <a:extLst>
              <a:ext uri="{FF2B5EF4-FFF2-40B4-BE49-F238E27FC236}">
                <a16:creationId xmlns:a16="http://schemas.microsoft.com/office/drawing/2014/main" id="{95FBF00B-7B4B-4D53-B6CD-7EFE7D3D4C86}"/>
              </a:ext>
            </a:extLst>
          </p:cNvPr>
          <p:cNvSpPr txBox="1"/>
          <p:nvPr/>
        </p:nvSpPr>
        <p:spPr>
          <a:xfrm>
            <a:off x="6151994" y="435230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 days</a:t>
            </a:r>
            <a:endParaRPr kumimoji="1" lang="ja-JP" altLang="en-US" sz="1050" dirty="0"/>
          </a:p>
        </p:txBody>
      </p:sp>
      <p:sp>
        <p:nvSpPr>
          <p:cNvPr id="111" name="テキスト ボックス 22">
            <a:extLst>
              <a:ext uri="{FF2B5EF4-FFF2-40B4-BE49-F238E27FC236}">
                <a16:creationId xmlns:a16="http://schemas.microsoft.com/office/drawing/2014/main" id="{F0944B10-B931-4E0F-AF42-B4D7A6383A69}"/>
              </a:ext>
            </a:extLst>
          </p:cNvPr>
          <p:cNvSpPr txBox="1"/>
          <p:nvPr/>
        </p:nvSpPr>
        <p:spPr>
          <a:xfrm>
            <a:off x="4065351" y="435691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11.76 hrs.</a:t>
            </a:r>
            <a:endParaRPr kumimoji="1" lang="ja-JP" altLang="en-US" sz="1050" dirty="0"/>
          </a:p>
        </p:txBody>
      </p:sp>
      <p:sp>
        <p:nvSpPr>
          <p:cNvPr id="115" name="テキスト ボックス 22">
            <a:extLst>
              <a:ext uri="{FF2B5EF4-FFF2-40B4-BE49-F238E27FC236}">
                <a16:creationId xmlns:a16="http://schemas.microsoft.com/office/drawing/2014/main" id="{EE7AAAB9-AE72-48AF-83F5-94E8E1B83858}"/>
              </a:ext>
            </a:extLst>
          </p:cNvPr>
          <p:cNvSpPr txBox="1"/>
          <p:nvPr/>
        </p:nvSpPr>
        <p:spPr>
          <a:xfrm>
            <a:off x="11365967" y="3265046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211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0.516 sec.</a:t>
            </a:r>
            <a:endParaRPr kumimoji="1" lang="ja-JP" altLang="en-US" sz="1050" dirty="0"/>
          </a:p>
        </p:txBody>
      </p: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6D3CAE80-B11A-429B-ABDB-9E5B8DFB5196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10734279" y="2892923"/>
            <a:ext cx="1044705" cy="3721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2">
            <a:extLst>
              <a:ext uri="{FF2B5EF4-FFF2-40B4-BE49-F238E27FC236}">
                <a16:creationId xmlns:a16="http://schemas.microsoft.com/office/drawing/2014/main" id="{03B95D09-B8D2-4F03-99E0-5B25BB461B3C}"/>
              </a:ext>
            </a:extLst>
          </p:cNvPr>
          <p:cNvSpPr txBox="1"/>
          <p:nvPr/>
        </p:nvSpPr>
        <p:spPr>
          <a:xfrm>
            <a:off x="11094898" y="3985344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7" name="テキスト ボックス 2">
            <a:extLst>
              <a:ext uri="{FF2B5EF4-FFF2-40B4-BE49-F238E27FC236}">
                <a16:creationId xmlns:a16="http://schemas.microsoft.com/office/drawing/2014/main" id="{3828AA92-6AD5-42EB-BEF0-AED0AE6A503E}"/>
              </a:ext>
            </a:extLst>
          </p:cNvPr>
          <p:cNvSpPr txBox="1"/>
          <p:nvPr/>
        </p:nvSpPr>
        <p:spPr>
          <a:xfrm>
            <a:off x="9153121" y="1802342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27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2">
            <a:extLst>
              <a:ext uri="{FF2B5EF4-FFF2-40B4-BE49-F238E27FC236}">
                <a16:creationId xmlns:a16="http://schemas.microsoft.com/office/drawing/2014/main" id="{4D5B11B5-6E17-43E8-BA49-B29A5B882120}"/>
              </a:ext>
            </a:extLst>
          </p:cNvPr>
          <p:cNvSpPr txBox="1"/>
          <p:nvPr/>
        </p:nvSpPr>
        <p:spPr>
          <a:xfrm>
            <a:off x="8122093" y="1796278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96%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2">
            <a:extLst>
              <a:ext uri="{FF2B5EF4-FFF2-40B4-BE49-F238E27FC236}">
                <a16:creationId xmlns:a16="http://schemas.microsoft.com/office/drawing/2014/main" id="{50146036-0115-4CEF-9DA8-F3F5C4D85EE6}"/>
              </a:ext>
            </a:extLst>
          </p:cNvPr>
          <p:cNvSpPr txBox="1"/>
          <p:nvPr/>
        </p:nvSpPr>
        <p:spPr>
          <a:xfrm>
            <a:off x="7092022" y="1796278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17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39" name="テキスト ボックス 2">
            <a:extLst>
              <a:ext uri="{FF2B5EF4-FFF2-40B4-BE49-F238E27FC236}">
                <a16:creationId xmlns:a16="http://schemas.microsoft.com/office/drawing/2014/main" id="{1CC8244B-B850-455F-B837-2FB22D8A9390}"/>
              </a:ext>
            </a:extLst>
          </p:cNvPr>
          <p:cNvSpPr txBox="1"/>
          <p:nvPr/>
        </p:nvSpPr>
        <p:spPr>
          <a:xfrm>
            <a:off x="5982005" y="1820583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62%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40" name="直線矢印コネクタ 5">
            <a:extLst>
              <a:ext uri="{FF2B5EF4-FFF2-40B4-BE49-F238E27FC236}">
                <a16:creationId xmlns:a16="http://schemas.microsoft.com/office/drawing/2014/main" id="{95728710-6CD7-44DA-8C67-AB5C8742C73D}"/>
              </a:ext>
            </a:extLst>
          </p:cNvPr>
          <p:cNvCxnSpPr>
            <a:cxnSpLocks/>
            <a:stCxn id="66" idx="2"/>
            <a:endCxn id="106" idx="0"/>
          </p:cNvCxnSpPr>
          <p:nvPr/>
        </p:nvCxnSpPr>
        <p:spPr>
          <a:xfrm>
            <a:off x="9689343" y="2892924"/>
            <a:ext cx="1045773" cy="37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5">
            <a:extLst>
              <a:ext uri="{FF2B5EF4-FFF2-40B4-BE49-F238E27FC236}">
                <a16:creationId xmlns:a16="http://schemas.microsoft.com/office/drawing/2014/main" id="{B36BD73F-856B-4F18-BE30-F60EAC465D6B}"/>
              </a:ext>
            </a:extLst>
          </p:cNvPr>
          <p:cNvCxnSpPr>
            <a:cxnSpLocks/>
            <a:stCxn id="20" idx="2"/>
            <a:endCxn id="105" idx="0"/>
          </p:cNvCxnSpPr>
          <p:nvPr/>
        </p:nvCxnSpPr>
        <p:spPr>
          <a:xfrm>
            <a:off x="8645475" y="2892925"/>
            <a:ext cx="1044705" cy="37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5">
            <a:extLst>
              <a:ext uri="{FF2B5EF4-FFF2-40B4-BE49-F238E27FC236}">
                <a16:creationId xmlns:a16="http://schemas.microsoft.com/office/drawing/2014/main" id="{EF991AF3-48D5-4ED4-BAE8-5BC1E9C1B4A8}"/>
              </a:ext>
            </a:extLst>
          </p:cNvPr>
          <p:cNvCxnSpPr>
            <a:cxnSpLocks/>
            <a:stCxn id="19" idx="2"/>
            <a:endCxn id="100" idx="0"/>
          </p:cNvCxnSpPr>
          <p:nvPr/>
        </p:nvCxnSpPr>
        <p:spPr>
          <a:xfrm>
            <a:off x="7596114" y="2903367"/>
            <a:ext cx="1050198" cy="363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5">
            <a:extLst>
              <a:ext uri="{FF2B5EF4-FFF2-40B4-BE49-F238E27FC236}">
                <a16:creationId xmlns:a16="http://schemas.microsoft.com/office/drawing/2014/main" id="{F391522D-9682-4F56-8613-0D7740A9B4FB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>
            <a:off x="7596951" y="4001068"/>
            <a:ext cx="1049361" cy="3512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5">
            <a:extLst>
              <a:ext uri="{FF2B5EF4-FFF2-40B4-BE49-F238E27FC236}">
                <a16:creationId xmlns:a16="http://schemas.microsoft.com/office/drawing/2014/main" id="{380E74C3-1CD1-4A7C-A02E-A11A1B80205E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6564174" y="2892927"/>
            <a:ext cx="1032777" cy="384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5">
            <a:extLst>
              <a:ext uri="{FF2B5EF4-FFF2-40B4-BE49-F238E27FC236}">
                <a16:creationId xmlns:a16="http://schemas.microsoft.com/office/drawing/2014/main" id="{12B34719-FB0B-4B6D-84D9-3FCA53A0283F}"/>
              </a:ext>
            </a:extLst>
          </p:cNvPr>
          <p:cNvCxnSpPr>
            <a:cxnSpLocks/>
            <a:stCxn id="36" idx="2"/>
            <a:endCxn id="101" idx="0"/>
          </p:cNvCxnSpPr>
          <p:nvPr/>
        </p:nvCxnSpPr>
        <p:spPr>
          <a:xfrm>
            <a:off x="5526892" y="2890622"/>
            <a:ext cx="1038119" cy="3767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5">
            <a:extLst>
              <a:ext uri="{FF2B5EF4-FFF2-40B4-BE49-F238E27FC236}">
                <a16:creationId xmlns:a16="http://schemas.microsoft.com/office/drawing/2014/main" id="{4932C496-B2CD-442D-9B1B-F9F1B1859AEF}"/>
              </a:ext>
            </a:extLst>
          </p:cNvPr>
          <p:cNvCxnSpPr>
            <a:cxnSpLocks/>
            <a:stCxn id="39" idx="2"/>
            <a:endCxn id="102" idx="0"/>
          </p:cNvCxnSpPr>
          <p:nvPr/>
        </p:nvCxnSpPr>
        <p:spPr>
          <a:xfrm>
            <a:off x="4477531" y="2897535"/>
            <a:ext cx="1050198" cy="3675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5">
            <a:extLst>
              <a:ext uri="{FF2B5EF4-FFF2-40B4-BE49-F238E27FC236}">
                <a16:creationId xmlns:a16="http://schemas.microsoft.com/office/drawing/2014/main" id="{D9E6429B-FD02-49F9-8AE8-CD3C56F2F042}"/>
              </a:ext>
            </a:extLst>
          </p:cNvPr>
          <p:cNvCxnSpPr>
            <a:cxnSpLocks/>
            <a:stCxn id="42" idx="2"/>
            <a:endCxn id="103" idx="0"/>
          </p:cNvCxnSpPr>
          <p:nvPr/>
        </p:nvCxnSpPr>
        <p:spPr>
          <a:xfrm>
            <a:off x="3432595" y="2890621"/>
            <a:ext cx="1045773" cy="3813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2">
            <a:extLst>
              <a:ext uri="{FF2B5EF4-FFF2-40B4-BE49-F238E27FC236}">
                <a16:creationId xmlns:a16="http://schemas.microsoft.com/office/drawing/2014/main" id="{F507F8A6-A57C-4D32-8EEA-1D7537D44548}"/>
              </a:ext>
            </a:extLst>
          </p:cNvPr>
          <p:cNvSpPr txBox="1"/>
          <p:nvPr/>
        </p:nvSpPr>
        <p:spPr>
          <a:xfrm>
            <a:off x="10203860" y="2893708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42%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8" name="テキスト ボックス 2">
            <a:extLst>
              <a:ext uri="{FF2B5EF4-FFF2-40B4-BE49-F238E27FC236}">
                <a16:creationId xmlns:a16="http://schemas.microsoft.com/office/drawing/2014/main" id="{DAC74158-8525-4F1B-819C-EB28022A480B}"/>
              </a:ext>
            </a:extLst>
          </p:cNvPr>
          <p:cNvSpPr txBox="1"/>
          <p:nvPr/>
        </p:nvSpPr>
        <p:spPr>
          <a:xfrm>
            <a:off x="9276325" y="2882481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9" name="テキスト ボックス 2">
            <a:extLst>
              <a:ext uri="{FF2B5EF4-FFF2-40B4-BE49-F238E27FC236}">
                <a16:creationId xmlns:a16="http://schemas.microsoft.com/office/drawing/2014/main" id="{A7349A92-8B9A-48D5-B9D9-02E85250A2D1}"/>
              </a:ext>
            </a:extLst>
          </p:cNvPr>
          <p:cNvSpPr txBox="1"/>
          <p:nvPr/>
        </p:nvSpPr>
        <p:spPr>
          <a:xfrm>
            <a:off x="8156559" y="2899621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2">
            <a:extLst>
              <a:ext uri="{FF2B5EF4-FFF2-40B4-BE49-F238E27FC236}">
                <a16:creationId xmlns:a16="http://schemas.microsoft.com/office/drawing/2014/main" id="{23A6A16B-123B-4DAC-AE97-BAA104249986}"/>
              </a:ext>
            </a:extLst>
          </p:cNvPr>
          <p:cNvSpPr txBox="1"/>
          <p:nvPr/>
        </p:nvSpPr>
        <p:spPr>
          <a:xfrm>
            <a:off x="7087106" y="2879481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4" name="テキスト ボックス 2">
            <a:extLst>
              <a:ext uri="{FF2B5EF4-FFF2-40B4-BE49-F238E27FC236}">
                <a16:creationId xmlns:a16="http://schemas.microsoft.com/office/drawing/2014/main" id="{C378FC7E-C8CF-45AB-BBB9-ECA5DE802F50}"/>
              </a:ext>
            </a:extLst>
          </p:cNvPr>
          <p:cNvSpPr txBox="1"/>
          <p:nvPr/>
        </p:nvSpPr>
        <p:spPr>
          <a:xfrm>
            <a:off x="6099172" y="2893708"/>
            <a:ext cx="37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9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8" name="テキスト ボックス 2">
            <a:extLst>
              <a:ext uri="{FF2B5EF4-FFF2-40B4-BE49-F238E27FC236}">
                <a16:creationId xmlns:a16="http://schemas.microsoft.com/office/drawing/2014/main" id="{4DC119D4-A3B7-4A4C-8447-DF0D01B00404}"/>
              </a:ext>
            </a:extLst>
          </p:cNvPr>
          <p:cNvSpPr txBox="1"/>
          <p:nvPr/>
        </p:nvSpPr>
        <p:spPr>
          <a:xfrm>
            <a:off x="5116762" y="2898315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&lt;1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9" name="テキスト ボックス 2">
            <a:extLst>
              <a:ext uri="{FF2B5EF4-FFF2-40B4-BE49-F238E27FC236}">
                <a16:creationId xmlns:a16="http://schemas.microsoft.com/office/drawing/2014/main" id="{DD9C7780-D4F4-4DD9-A59A-A2652653581B}"/>
              </a:ext>
            </a:extLst>
          </p:cNvPr>
          <p:cNvSpPr txBox="1"/>
          <p:nvPr/>
        </p:nvSpPr>
        <p:spPr>
          <a:xfrm>
            <a:off x="3882420" y="2893708"/>
            <a:ext cx="427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0" name="直線矢印コネクタ 7">
            <a:extLst>
              <a:ext uri="{FF2B5EF4-FFF2-40B4-BE49-F238E27FC236}">
                <a16:creationId xmlns:a16="http://schemas.microsoft.com/office/drawing/2014/main" id="{ACDB9F96-8132-4CF1-B30A-23C120C11227}"/>
              </a:ext>
            </a:extLst>
          </p:cNvPr>
          <p:cNvCxnSpPr>
            <a:cxnSpLocks/>
            <a:stCxn id="39" idx="2"/>
            <a:endCxn id="181" idx="0"/>
          </p:cNvCxnSpPr>
          <p:nvPr/>
        </p:nvCxnSpPr>
        <p:spPr>
          <a:xfrm flipH="1">
            <a:off x="2384071" y="2897535"/>
            <a:ext cx="2093460" cy="145938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22">
            <a:extLst>
              <a:ext uri="{FF2B5EF4-FFF2-40B4-BE49-F238E27FC236}">
                <a16:creationId xmlns:a16="http://schemas.microsoft.com/office/drawing/2014/main" id="{E395AB19-751A-472E-8B9A-E9F7D4A8C852}"/>
              </a:ext>
            </a:extLst>
          </p:cNvPr>
          <p:cNvSpPr txBox="1"/>
          <p:nvPr/>
        </p:nvSpPr>
        <p:spPr>
          <a:xfrm>
            <a:off x="1971054" y="435691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108 min.</a:t>
            </a:r>
            <a:endParaRPr kumimoji="1" lang="ja-JP" altLang="en-US" sz="1050" dirty="0"/>
          </a:p>
        </p:txBody>
      </p:sp>
      <p:sp>
        <p:nvSpPr>
          <p:cNvPr id="184" name="テキスト ボックス 2">
            <a:extLst>
              <a:ext uri="{FF2B5EF4-FFF2-40B4-BE49-F238E27FC236}">
                <a16:creationId xmlns:a16="http://schemas.microsoft.com/office/drawing/2014/main" id="{A3E301D6-6D30-48B2-8B7D-96A758A942C3}"/>
              </a:ext>
            </a:extLst>
          </p:cNvPr>
          <p:cNvSpPr txBox="1"/>
          <p:nvPr/>
        </p:nvSpPr>
        <p:spPr>
          <a:xfrm>
            <a:off x="2918990" y="2897535"/>
            <a:ext cx="349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5" name="直線矢印コネクタ 7">
            <a:extLst>
              <a:ext uri="{FF2B5EF4-FFF2-40B4-BE49-F238E27FC236}">
                <a16:creationId xmlns:a16="http://schemas.microsoft.com/office/drawing/2014/main" id="{36689884-9A20-44EC-966D-04CDC80C1211}"/>
              </a:ext>
            </a:extLst>
          </p:cNvPr>
          <p:cNvCxnSpPr>
            <a:cxnSpLocks/>
            <a:stCxn id="42" idx="2"/>
            <a:endCxn id="186" idx="0"/>
          </p:cNvCxnSpPr>
          <p:nvPr/>
        </p:nvCxnSpPr>
        <p:spPr>
          <a:xfrm flipH="1">
            <a:off x="1352131" y="2890621"/>
            <a:ext cx="2080464" cy="146629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22">
            <a:extLst>
              <a:ext uri="{FF2B5EF4-FFF2-40B4-BE49-F238E27FC236}">
                <a16:creationId xmlns:a16="http://schemas.microsoft.com/office/drawing/2014/main" id="{9EEA6FB8-92B4-4922-A2D5-CF99559913C2}"/>
              </a:ext>
            </a:extLst>
          </p:cNvPr>
          <p:cNvSpPr txBox="1"/>
          <p:nvPr/>
        </p:nvSpPr>
        <p:spPr>
          <a:xfrm>
            <a:off x="939114" y="4356915"/>
            <a:ext cx="826033" cy="7232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36.4 min.</a:t>
            </a:r>
            <a:endParaRPr kumimoji="1" lang="ja-JP" altLang="en-US" sz="1050" dirty="0"/>
          </a:p>
        </p:txBody>
      </p:sp>
      <p:sp>
        <p:nvSpPr>
          <p:cNvPr id="189" name="テキスト ボックス 2">
            <a:extLst>
              <a:ext uri="{FF2B5EF4-FFF2-40B4-BE49-F238E27FC236}">
                <a16:creationId xmlns:a16="http://schemas.microsoft.com/office/drawing/2014/main" id="{9D75C92A-3821-4FED-B4D2-BD1E865C145F}"/>
              </a:ext>
            </a:extLst>
          </p:cNvPr>
          <p:cNvSpPr txBox="1"/>
          <p:nvPr/>
        </p:nvSpPr>
        <p:spPr>
          <a:xfrm>
            <a:off x="7141892" y="3985344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0" name="テキスト ボックス 2">
            <a:extLst>
              <a:ext uri="{FF2B5EF4-FFF2-40B4-BE49-F238E27FC236}">
                <a16:creationId xmlns:a16="http://schemas.microsoft.com/office/drawing/2014/main" id="{D7576D47-BE5E-4865-B38E-9E0D86673DD4}"/>
              </a:ext>
            </a:extLst>
          </p:cNvPr>
          <p:cNvSpPr txBox="1"/>
          <p:nvPr/>
        </p:nvSpPr>
        <p:spPr>
          <a:xfrm>
            <a:off x="5003048" y="3985344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テキスト ボックス 2">
            <a:extLst>
              <a:ext uri="{FF2B5EF4-FFF2-40B4-BE49-F238E27FC236}">
                <a16:creationId xmlns:a16="http://schemas.microsoft.com/office/drawing/2014/main" id="{41684098-3630-4F3E-BF67-5E25EC859458}"/>
              </a:ext>
            </a:extLst>
          </p:cNvPr>
          <p:cNvSpPr txBox="1"/>
          <p:nvPr/>
        </p:nvSpPr>
        <p:spPr>
          <a:xfrm>
            <a:off x="3927237" y="3985344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92" name="直線矢印コネクタ 5">
            <a:extLst>
              <a:ext uri="{FF2B5EF4-FFF2-40B4-BE49-F238E27FC236}">
                <a16:creationId xmlns:a16="http://schemas.microsoft.com/office/drawing/2014/main" id="{813BB9D6-1AD6-4BA9-A762-116FD750A09D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5527729" y="3988323"/>
            <a:ext cx="1037282" cy="363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5">
            <a:extLst>
              <a:ext uri="{FF2B5EF4-FFF2-40B4-BE49-F238E27FC236}">
                <a16:creationId xmlns:a16="http://schemas.microsoft.com/office/drawing/2014/main" id="{56A0EB6F-9926-4BD0-956B-B823CA87F895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>
          <a:xfrm>
            <a:off x="4478368" y="3995236"/>
            <a:ext cx="1049361" cy="3547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2">
            <a:extLst>
              <a:ext uri="{FF2B5EF4-FFF2-40B4-BE49-F238E27FC236}">
                <a16:creationId xmlns:a16="http://schemas.microsoft.com/office/drawing/2014/main" id="{150E8EF8-A1C2-4F49-96D1-622AD2E84CCF}"/>
              </a:ext>
            </a:extLst>
          </p:cNvPr>
          <p:cNvSpPr txBox="1"/>
          <p:nvPr/>
        </p:nvSpPr>
        <p:spPr>
          <a:xfrm>
            <a:off x="5033624" y="5080190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9" name="テキスト ボックス 2">
            <a:extLst>
              <a:ext uri="{FF2B5EF4-FFF2-40B4-BE49-F238E27FC236}">
                <a16:creationId xmlns:a16="http://schemas.microsoft.com/office/drawing/2014/main" id="{98597778-4353-4F0B-AE1E-ACFE0A13105F}"/>
              </a:ext>
            </a:extLst>
          </p:cNvPr>
          <p:cNvSpPr txBox="1"/>
          <p:nvPr/>
        </p:nvSpPr>
        <p:spPr>
          <a:xfrm>
            <a:off x="4024720" y="5080190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0" name="テキスト ボックス 2">
            <a:extLst>
              <a:ext uri="{FF2B5EF4-FFF2-40B4-BE49-F238E27FC236}">
                <a16:creationId xmlns:a16="http://schemas.microsoft.com/office/drawing/2014/main" id="{0EA326E7-C985-406D-9B50-FE140E058014}"/>
              </a:ext>
            </a:extLst>
          </p:cNvPr>
          <p:cNvSpPr txBox="1"/>
          <p:nvPr/>
        </p:nvSpPr>
        <p:spPr>
          <a:xfrm>
            <a:off x="1937722" y="5080190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1" name="テキスト ボックス 2">
            <a:extLst>
              <a:ext uri="{FF2B5EF4-FFF2-40B4-BE49-F238E27FC236}">
                <a16:creationId xmlns:a16="http://schemas.microsoft.com/office/drawing/2014/main" id="{FE784317-2621-4ED7-9522-CDF3CFBEB553}"/>
              </a:ext>
            </a:extLst>
          </p:cNvPr>
          <p:cNvSpPr txBox="1"/>
          <p:nvPr/>
        </p:nvSpPr>
        <p:spPr>
          <a:xfrm>
            <a:off x="860136" y="5080190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2" name="直線矢印コネクタ 7">
            <a:extLst>
              <a:ext uri="{FF2B5EF4-FFF2-40B4-BE49-F238E27FC236}">
                <a16:creationId xmlns:a16="http://schemas.microsoft.com/office/drawing/2014/main" id="{ABF7D9FB-3902-449C-A22B-DE494D6465FB}"/>
              </a:ext>
            </a:extLst>
          </p:cNvPr>
          <p:cNvCxnSpPr>
            <a:cxnSpLocks/>
            <a:stCxn id="115" idx="2"/>
            <a:endCxn id="203" idx="0"/>
          </p:cNvCxnSpPr>
          <p:nvPr/>
        </p:nvCxnSpPr>
        <p:spPr>
          <a:xfrm flipH="1">
            <a:off x="9689342" y="3988321"/>
            <a:ext cx="2089642" cy="144753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2">
            <a:extLst>
              <a:ext uri="{FF2B5EF4-FFF2-40B4-BE49-F238E27FC236}">
                <a16:creationId xmlns:a16="http://schemas.microsoft.com/office/drawing/2014/main" id="{4D4C863A-4DD5-46A7-9A38-BCE72E5BC2AC}"/>
              </a:ext>
            </a:extLst>
          </p:cNvPr>
          <p:cNvSpPr txBox="1"/>
          <p:nvPr/>
        </p:nvSpPr>
        <p:spPr>
          <a:xfrm>
            <a:off x="9276325" y="5435852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sp>
        <p:nvSpPr>
          <p:cNvPr id="182" name="テキスト ボックス 22">
            <a:extLst>
              <a:ext uri="{FF2B5EF4-FFF2-40B4-BE49-F238E27FC236}">
                <a16:creationId xmlns:a16="http://schemas.microsoft.com/office/drawing/2014/main" id="{8DF072DA-6DEC-4A28-9BB5-F5C086EDF919}"/>
              </a:ext>
            </a:extLst>
          </p:cNvPr>
          <p:cNvSpPr txBox="1"/>
          <p:nvPr/>
        </p:nvSpPr>
        <p:spPr>
          <a:xfrm>
            <a:off x="9264283" y="13968"/>
            <a:ext cx="826033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212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20.0 min.</a:t>
            </a:r>
            <a:endParaRPr kumimoji="1" lang="ja-JP" altLang="en-US" sz="1050" dirty="0"/>
          </a:p>
        </p:txBody>
      </p:sp>
      <p:sp>
        <p:nvSpPr>
          <p:cNvPr id="183" name="テキスト ボックス 2">
            <a:extLst>
              <a:ext uri="{FF2B5EF4-FFF2-40B4-BE49-F238E27FC236}">
                <a16:creationId xmlns:a16="http://schemas.microsoft.com/office/drawing/2014/main" id="{5C04AD83-D8D5-4EFB-9BAE-6BBCFF46DAB2}"/>
              </a:ext>
            </a:extLst>
          </p:cNvPr>
          <p:cNvSpPr txBox="1"/>
          <p:nvPr/>
        </p:nvSpPr>
        <p:spPr>
          <a:xfrm>
            <a:off x="9096524" y="734054"/>
            <a:ext cx="425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43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187" name="直線矢印コネクタ 7">
            <a:extLst>
              <a:ext uri="{FF2B5EF4-FFF2-40B4-BE49-F238E27FC236}">
                <a16:creationId xmlns:a16="http://schemas.microsoft.com/office/drawing/2014/main" id="{AA4E987A-5410-4B4A-9556-5300C2222BFA}"/>
              </a:ext>
            </a:extLst>
          </p:cNvPr>
          <p:cNvCxnSpPr>
            <a:cxnSpLocks/>
            <a:stCxn id="182" idx="2"/>
            <a:endCxn id="19" idx="0"/>
          </p:cNvCxnSpPr>
          <p:nvPr/>
        </p:nvCxnSpPr>
        <p:spPr>
          <a:xfrm flipH="1">
            <a:off x="7596114" y="737243"/>
            <a:ext cx="2081186" cy="144284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テキスト ボックス 22">
            <a:extLst>
              <a:ext uri="{FF2B5EF4-FFF2-40B4-BE49-F238E27FC236}">
                <a16:creationId xmlns:a16="http://schemas.microsoft.com/office/drawing/2014/main" id="{D14E8760-01C9-4D29-85A5-1BDD7B80E1E5}"/>
              </a:ext>
            </a:extLst>
          </p:cNvPr>
          <p:cNvSpPr txBox="1"/>
          <p:nvPr/>
        </p:nvSpPr>
        <p:spPr>
          <a:xfrm>
            <a:off x="10321262" y="1105704"/>
            <a:ext cx="826033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212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23.9 min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  <p:cxnSp>
        <p:nvCxnSpPr>
          <p:cNvPr id="193" name="直線矢印コネクタ 7">
            <a:extLst>
              <a:ext uri="{FF2B5EF4-FFF2-40B4-BE49-F238E27FC236}">
                <a16:creationId xmlns:a16="http://schemas.microsoft.com/office/drawing/2014/main" id="{FB8B2645-8F79-4641-BC58-735070A7D46F}"/>
              </a:ext>
            </a:extLst>
          </p:cNvPr>
          <p:cNvCxnSpPr>
            <a:cxnSpLocks/>
            <a:stCxn id="188" idx="2"/>
            <a:endCxn id="100" idx="0"/>
          </p:cNvCxnSpPr>
          <p:nvPr/>
        </p:nvCxnSpPr>
        <p:spPr>
          <a:xfrm flipH="1">
            <a:off x="8646312" y="1828979"/>
            <a:ext cx="2087967" cy="14383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5">
            <a:extLst>
              <a:ext uri="{FF2B5EF4-FFF2-40B4-BE49-F238E27FC236}">
                <a16:creationId xmlns:a16="http://schemas.microsoft.com/office/drawing/2014/main" id="{E6839F38-E2B6-413E-8675-A57FB6341AE8}"/>
              </a:ext>
            </a:extLst>
          </p:cNvPr>
          <p:cNvCxnSpPr>
            <a:cxnSpLocks/>
            <a:stCxn id="182" idx="2"/>
            <a:endCxn id="188" idx="0"/>
          </p:cNvCxnSpPr>
          <p:nvPr/>
        </p:nvCxnSpPr>
        <p:spPr>
          <a:xfrm>
            <a:off x="9677300" y="737243"/>
            <a:ext cx="1056979" cy="368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2">
            <a:extLst>
              <a:ext uri="{FF2B5EF4-FFF2-40B4-BE49-F238E27FC236}">
                <a16:creationId xmlns:a16="http://schemas.microsoft.com/office/drawing/2014/main" id="{C1382B27-2746-4336-80C8-DDF7BA391351}"/>
              </a:ext>
            </a:extLst>
          </p:cNvPr>
          <p:cNvSpPr txBox="1"/>
          <p:nvPr/>
        </p:nvSpPr>
        <p:spPr>
          <a:xfrm>
            <a:off x="10177773" y="1813130"/>
            <a:ext cx="48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</a:rPr>
              <a:t>100</a:t>
            </a:r>
            <a:r>
              <a:rPr kumimoji="1" lang="en-US" altLang="ja-JP" sz="900" dirty="0">
                <a:solidFill>
                  <a:srgbClr val="FF0000"/>
                </a:solidFill>
              </a:rPr>
              <a:t>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97" name="テキスト ボックス 2">
            <a:extLst>
              <a:ext uri="{FF2B5EF4-FFF2-40B4-BE49-F238E27FC236}">
                <a16:creationId xmlns:a16="http://schemas.microsoft.com/office/drawing/2014/main" id="{84EE6947-9586-448D-AF93-3AC065D7E35C}"/>
              </a:ext>
            </a:extLst>
          </p:cNvPr>
          <p:cNvSpPr txBox="1"/>
          <p:nvPr/>
        </p:nvSpPr>
        <p:spPr>
          <a:xfrm>
            <a:off x="5888348" y="3976435"/>
            <a:ext cx="527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5.45%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04" name="直線矢印コネクタ 7">
            <a:extLst>
              <a:ext uri="{FF2B5EF4-FFF2-40B4-BE49-F238E27FC236}">
                <a16:creationId xmlns:a16="http://schemas.microsoft.com/office/drawing/2014/main" id="{E0A6FF72-B05A-4E2D-94F8-C29562ACCAFF}"/>
              </a:ext>
            </a:extLst>
          </p:cNvPr>
          <p:cNvCxnSpPr>
            <a:cxnSpLocks/>
            <a:stCxn id="101" idx="2"/>
            <a:endCxn id="205" idx="0"/>
          </p:cNvCxnSpPr>
          <p:nvPr/>
        </p:nvCxnSpPr>
        <p:spPr>
          <a:xfrm flipH="1">
            <a:off x="4477531" y="3990628"/>
            <a:ext cx="2087480" cy="145124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テキスト ボックス 22">
            <a:extLst>
              <a:ext uri="{FF2B5EF4-FFF2-40B4-BE49-F238E27FC236}">
                <a16:creationId xmlns:a16="http://schemas.microsoft.com/office/drawing/2014/main" id="{DA81C232-F53B-4A17-A89C-36D3847C9F36}"/>
              </a:ext>
            </a:extLst>
          </p:cNvPr>
          <p:cNvSpPr txBox="1"/>
          <p:nvPr/>
        </p:nvSpPr>
        <p:spPr>
          <a:xfrm>
            <a:off x="4064514" y="544186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202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lang="en-US" altLang="ja-JP" sz="1050" dirty="0"/>
              <a:t>52500</a:t>
            </a:r>
            <a:r>
              <a:rPr lang="ja-JP" altLang="en-US" sz="1050" dirty="0"/>
              <a:t> </a:t>
            </a:r>
            <a:r>
              <a:rPr lang="en-US" altLang="ja-JP" sz="1050" dirty="0"/>
              <a:t>yrs.</a:t>
            </a:r>
            <a:endParaRPr kumimoji="1" lang="ja-JP" altLang="en-US" sz="1050" dirty="0"/>
          </a:p>
        </p:txBody>
      </p:sp>
      <p:sp>
        <p:nvSpPr>
          <p:cNvPr id="206" name="テキスト ボックス 22">
            <a:extLst>
              <a:ext uri="{FF2B5EF4-FFF2-40B4-BE49-F238E27FC236}">
                <a16:creationId xmlns:a16="http://schemas.microsoft.com/office/drawing/2014/main" id="{9E27C190-E520-4A6A-924A-48293F42DC62}"/>
              </a:ext>
            </a:extLst>
          </p:cNvPr>
          <p:cNvSpPr txBox="1"/>
          <p:nvPr/>
        </p:nvSpPr>
        <p:spPr>
          <a:xfrm>
            <a:off x="8239630" y="544186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207" name="直線矢印コネクタ 7">
            <a:extLst>
              <a:ext uri="{FF2B5EF4-FFF2-40B4-BE49-F238E27FC236}">
                <a16:creationId xmlns:a16="http://schemas.microsoft.com/office/drawing/2014/main" id="{525BC3D7-E774-4BB8-9C04-AF5AD8F11CCD}"/>
              </a:ext>
            </a:extLst>
          </p:cNvPr>
          <p:cNvCxnSpPr>
            <a:cxnSpLocks/>
            <a:stCxn id="106" idx="2"/>
            <a:endCxn id="206" idx="0"/>
          </p:cNvCxnSpPr>
          <p:nvPr/>
        </p:nvCxnSpPr>
        <p:spPr>
          <a:xfrm flipH="1">
            <a:off x="8652647" y="3990624"/>
            <a:ext cx="2082469" cy="145124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">
            <a:extLst>
              <a:ext uri="{FF2B5EF4-FFF2-40B4-BE49-F238E27FC236}">
                <a16:creationId xmlns:a16="http://schemas.microsoft.com/office/drawing/2014/main" id="{2A162767-7C40-40AA-B988-B49AA8F38BE5}"/>
              </a:ext>
            </a:extLst>
          </p:cNvPr>
          <p:cNvSpPr txBox="1"/>
          <p:nvPr/>
        </p:nvSpPr>
        <p:spPr>
          <a:xfrm>
            <a:off x="9967581" y="3987567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09" name="テキスト ボックス 2">
            <a:extLst>
              <a:ext uri="{FF2B5EF4-FFF2-40B4-BE49-F238E27FC236}">
                <a16:creationId xmlns:a16="http://schemas.microsoft.com/office/drawing/2014/main" id="{7637D44F-BD1D-44D6-8126-6F92DA611681}"/>
              </a:ext>
            </a:extLst>
          </p:cNvPr>
          <p:cNvSpPr txBox="1"/>
          <p:nvPr/>
        </p:nvSpPr>
        <p:spPr>
          <a:xfrm>
            <a:off x="7931358" y="3986327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10" name="直線矢印コネクタ 7">
            <a:extLst>
              <a:ext uri="{FF2B5EF4-FFF2-40B4-BE49-F238E27FC236}">
                <a16:creationId xmlns:a16="http://schemas.microsoft.com/office/drawing/2014/main" id="{F78DE140-FCA3-43B2-9700-E82FD94B4BA6}"/>
              </a:ext>
            </a:extLst>
          </p:cNvPr>
          <p:cNvCxnSpPr>
            <a:cxnSpLocks/>
            <a:stCxn id="100" idx="2"/>
            <a:endCxn id="211" idx="0"/>
          </p:cNvCxnSpPr>
          <p:nvPr/>
        </p:nvCxnSpPr>
        <p:spPr>
          <a:xfrm flipH="1">
            <a:off x="6564818" y="3990626"/>
            <a:ext cx="2081494" cy="145354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2">
            <a:extLst>
              <a:ext uri="{FF2B5EF4-FFF2-40B4-BE49-F238E27FC236}">
                <a16:creationId xmlns:a16="http://schemas.microsoft.com/office/drawing/2014/main" id="{F5F627DA-6016-4BD3-8B89-00A03980BAE3}"/>
              </a:ext>
            </a:extLst>
          </p:cNvPr>
          <p:cNvSpPr txBox="1"/>
          <p:nvPr/>
        </p:nvSpPr>
        <p:spPr>
          <a:xfrm>
            <a:off x="6151801" y="5444174"/>
            <a:ext cx="826033" cy="723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sp>
        <p:nvSpPr>
          <p:cNvPr id="212" name="テキスト ボックス 22">
            <a:extLst>
              <a:ext uri="{FF2B5EF4-FFF2-40B4-BE49-F238E27FC236}">
                <a16:creationId xmlns:a16="http://schemas.microsoft.com/office/drawing/2014/main" id="{17F50B54-E5E5-41D0-BEA8-0DA1FFB5C691}"/>
              </a:ext>
            </a:extLst>
          </p:cNvPr>
          <p:cNvSpPr txBox="1"/>
          <p:nvPr/>
        </p:nvSpPr>
        <p:spPr>
          <a:xfrm>
            <a:off x="7183097" y="5449456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sp>
        <p:nvSpPr>
          <p:cNvPr id="213" name="テキスト ボックス 2">
            <a:extLst>
              <a:ext uri="{FF2B5EF4-FFF2-40B4-BE49-F238E27FC236}">
                <a16:creationId xmlns:a16="http://schemas.microsoft.com/office/drawing/2014/main" id="{0D0513BB-F83B-4C4C-9A12-18A2B32399F7}"/>
              </a:ext>
            </a:extLst>
          </p:cNvPr>
          <p:cNvSpPr txBox="1"/>
          <p:nvPr/>
        </p:nvSpPr>
        <p:spPr>
          <a:xfrm>
            <a:off x="9071465" y="3979729"/>
            <a:ext cx="554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100%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14" name="直線矢印コネクタ 7">
            <a:extLst>
              <a:ext uri="{FF2B5EF4-FFF2-40B4-BE49-F238E27FC236}">
                <a16:creationId xmlns:a16="http://schemas.microsoft.com/office/drawing/2014/main" id="{ABFB69E9-855E-45E0-83EA-83075AEEBDB5}"/>
              </a:ext>
            </a:extLst>
          </p:cNvPr>
          <p:cNvCxnSpPr>
            <a:cxnSpLocks/>
            <a:stCxn id="105" idx="2"/>
            <a:endCxn id="212" idx="0"/>
          </p:cNvCxnSpPr>
          <p:nvPr/>
        </p:nvCxnSpPr>
        <p:spPr>
          <a:xfrm flipH="1">
            <a:off x="7596114" y="3990625"/>
            <a:ext cx="2094066" cy="145883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5">
            <a:extLst>
              <a:ext uri="{FF2B5EF4-FFF2-40B4-BE49-F238E27FC236}">
                <a16:creationId xmlns:a16="http://schemas.microsoft.com/office/drawing/2014/main" id="{1561BCD8-950A-4010-90CE-EA30A0127587}"/>
              </a:ext>
            </a:extLst>
          </p:cNvPr>
          <p:cNvCxnSpPr>
            <a:cxnSpLocks/>
            <a:stCxn id="101" idx="2"/>
            <a:endCxn id="216" idx="0"/>
          </p:cNvCxnSpPr>
          <p:nvPr/>
        </p:nvCxnSpPr>
        <p:spPr>
          <a:xfrm>
            <a:off x="6565011" y="3990628"/>
            <a:ext cx="1032292" cy="3639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5">
            <a:extLst>
              <a:ext uri="{FF2B5EF4-FFF2-40B4-BE49-F238E27FC236}">
                <a16:creationId xmlns:a16="http://schemas.microsoft.com/office/drawing/2014/main" id="{2D78E0E0-BBA9-46E7-88DE-204CC84CA606}"/>
              </a:ext>
            </a:extLst>
          </p:cNvPr>
          <p:cNvCxnSpPr>
            <a:cxnSpLocks/>
            <a:stCxn id="109" idx="2"/>
            <a:endCxn id="212" idx="0"/>
          </p:cNvCxnSpPr>
          <p:nvPr/>
        </p:nvCxnSpPr>
        <p:spPr>
          <a:xfrm>
            <a:off x="6565011" y="5075582"/>
            <a:ext cx="1031103" cy="3738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矢印コネクタ 5">
            <a:extLst>
              <a:ext uri="{FF2B5EF4-FFF2-40B4-BE49-F238E27FC236}">
                <a16:creationId xmlns:a16="http://schemas.microsoft.com/office/drawing/2014/main" id="{E218155D-9BC1-42D8-BB47-A6AB55C60AF3}"/>
              </a:ext>
            </a:extLst>
          </p:cNvPr>
          <p:cNvCxnSpPr>
            <a:cxnSpLocks/>
            <a:stCxn id="110" idx="2"/>
            <a:endCxn id="211" idx="0"/>
          </p:cNvCxnSpPr>
          <p:nvPr/>
        </p:nvCxnSpPr>
        <p:spPr>
          <a:xfrm>
            <a:off x="5527729" y="5073277"/>
            <a:ext cx="1037089" cy="370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矢印コネクタ 5">
            <a:extLst>
              <a:ext uri="{FF2B5EF4-FFF2-40B4-BE49-F238E27FC236}">
                <a16:creationId xmlns:a16="http://schemas.microsoft.com/office/drawing/2014/main" id="{FC4C4B0D-E43A-41C7-A106-7AEFAC79ED02}"/>
              </a:ext>
            </a:extLst>
          </p:cNvPr>
          <p:cNvCxnSpPr>
            <a:cxnSpLocks/>
            <a:stCxn id="216" idx="2"/>
            <a:endCxn id="206" idx="0"/>
          </p:cNvCxnSpPr>
          <p:nvPr/>
        </p:nvCxnSpPr>
        <p:spPr>
          <a:xfrm>
            <a:off x="7597303" y="5077883"/>
            <a:ext cx="1055344" cy="3639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5">
            <a:extLst>
              <a:ext uri="{FF2B5EF4-FFF2-40B4-BE49-F238E27FC236}">
                <a16:creationId xmlns:a16="http://schemas.microsoft.com/office/drawing/2014/main" id="{3CB4C36E-C9A8-4E1C-9CEA-C56B8AB4C274}"/>
              </a:ext>
            </a:extLst>
          </p:cNvPr>
          <p:cNvCxnSpPr>
            <a:cxnSpLocks/>
            <a:stCxn id="108" idx="2"/>
            <a:endCxn id="203" idx="0"/>
          </p:cNvCxnSpPr>
          <p:nvPr/>
        </p:nvCxnSpPr>
        <p:spPr>
          <a:xfrm>
            <a:off x="8646312" y="5075580"/>
            <a:ext cx="1043030" cy="3602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テキスト ボックス 22">
            <a:extLst>
              <a:ext uri="{FF2B5EF4-FFF2-40B4-BE49-F238E27FC236}">
                <a16:creationId xmlns:a16="http://schemas.microsoft.com/office/drawing/2014/main" id="{CDC7B5CD-AE6A-47D8-9C00-688843BC6407}"/>
              </a:ext>
            </a:extLst>
          </p:cNvPr>
          <p:cNvSpPr txBox="1"/>
          <p:nvPr/>
        </p:nvSpPr>
        <p:spPr>
          <a:xfrm>
            <a:off x="1971054" y="543585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200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lang="en-US" altLang="ja-JP" sz="1050" dirty="0"/>
              <a:t>21.5</a:t>
            </a:r>
            <a:r>
              <a:rPr lang="ja-JP" altLang="en-US" sz="1050" dirty="0"/>
              <a:t> </a:t>
            </a:r>
            <a:r>
              <a:rPr lang="en-US" altLang="ja-JP" sz="1050" dirty="0"/>
              <a:t>hrs.</a:t>
            </a:r>
            <a:endParaRPr kumimoji="1" lang="ja-JP" altLang="en-US" sz="1050" dirty="0"/>
          </a:p>
        </p:txBody>
      </p:sp>
      <p:cxnSp>
        <p:nvCxnSpPr>
          <p:cNvPr id="236" name="直線矢印コネクタ 5">
            <a:extLst>
              <a:ext uri="{FF2B5EF4-FFF2-40B4-BE49-F238E27FC236}">
                <a16:creationId xmlns:a16="http://schemas.microsoft.com/office/drawing/2014/main" id="{70016A5D-E928-48F2-B47F-85FC84CD6B59}"/>
              </a:ext>
            </a:extLst>
          </p:cNvPr>
          <p:cNvCxnSpPr>
            <a:cxnSpLocks/>
            <a:stCxn id="186" idx="2"/>
            <a:endCxn id="235" idx="0"/>
          </p:cNvCxnSpPr>
          <p:nvPr/>
        </p:nvCxnSpPr>
        <p:spPr>
          <a:xfrm>
            <a:off x="1352131" y="5080190"/>
            <a:ext cx="1031940" cy="355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テキスト ボックス 2">
            <a:extLst>
              <a:ext uri="{FF2B5EF4-FFF2-40B4-BE49-F238E27FC236}">
                <a16:creationId xmlns:a16="http://schemas.microsoft.com/office/drawing/2014/main" id="{564B21C0-0261-48B4-B3CE-E18AA979B4D2}"/>
              </a:ext>
            </a:extLst>
          </p:cNvPr>
          <p:cNvSpPr txBox="1"/>
          <p:nvPr/>
        </p:nvSpPr>
        <p:spPr>
          <a:xfrm>
            <a:off x="1705837" y="61685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40" name="直線矢印コネクタ 5">
            <a:extLst>
              <a:ext uri="{FF2B5EF4-FFF2-40B4-BE49-F238E27FC236}">
                <a16:creationId xmlns:a16="http://schemas.microsoft.com/office/drawing/2014/main" id="{D4F5E0A5-7A7C-4E41-B349-4C4B0D2539DA}"/>
              </a:ext>
            </a:extLst>
          </p:cNvPr>
          <p:cNvCxnSpPr>
            <a:cxnSpLocks/>
          </p:cNvCxnSpPr>
          <p:nvPr/>
        </p:nvCxnSpPr>
        <p:spPr>
          <a:xfrm>
            <a:off x="2374869" y="6167449"/>
            <a:ext cx="1031940" cy="355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テキスト ボックス 22">
            <a:extLst>
              <a:ext uri="{FF2B5EF4-FFF2-40B4-BE49-F238E27FC236}">
                <a16:creationId xmlns:a16="http://schemas.microsoft.com/office/drawing/2014/main" id="{52752C09-181C-4900-BB0D-6FDC814B21EA}"/>
              </a:ext>
            </a:extLst>
          </p:cNvPr>
          <p:cNvSpPr txBox="1"/>
          <p:nvPr/>
        </p:nvSpPr>
        <p:spPr>
          <a:xfrm>
            <a:off x="3011370" y="544417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lang="en-US" altLang="ja-JP" sz="1050" dirty="0"/>
              <a:t>9.33</a:t>
            </a:r>
            <a:r>
              <a:rPr lang="ja-JP" altLang="en-US" sz="1050" dirty="0"/>
              <a:t> </a:t>
            </a:r>
            <a:r>
              <a:rPr lang="en-US" altLang="ja-JP" sz="1050" dirty="0"/>
              <a:t>hrs.</a:t>
            </a:r>
            <a:endParaRPr kumimoji="1" lang="ja-JP" altLang="en-US" sz="1050" dirty="0"/>
          </a:p>
        </p:txBody>
      </p:sp>
      <p:cxnSp>
        <p:nvCxnSpPr>
          <p:cNvPr id="242" name="直線矢印コネクタ 5">
            <a:extLst>
              <a:ext uri="{FF2B5EF4-FFF2-40B4-BE49-F238E27FC236}">
                <a16:creationId xmlns:a16="http://schemas.microsoft.com/office/drawing/2014/main" id="{1E8A95CC-7F0D-41E9-A27C-F867B9C326C2}"/>
              </a:ext>
            </a:extLst>
          </p:cNvPr>
          <p:cNvCxnSpPr>
            <a:cxnSpLocks/>
            <a:stCxn id="181" idx="2"/>
            <a:endCxn id="241" idx="0"/>
          </p:cNvCxnSpPr>
          <p:nvPr/>
        </p:nvCxnSpPr>
        <p:spPr>
          <a:xfrm>
            <a:off x="2384071" y="5080190"/>
            <a:ext cx="1040316" cy="363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2">
            <a:extLst>
              <a:ext uri="{FF2B5EF4-FFF2-40B4-BE49-F238E27FC236}">
                <a16:creationId xmlns:a16="http://schemas.microsoft.com/office/drawing/2014/main" id="{11B01B05-19EB-455E-A3C0-C9C62889BEEC}"/>
              </a:ext>
            </a:extLst>
          </p:cNvPr>
          <p:cNvSpPr txBox="1"/>
          <p:nvPr/>
        </p:nvSpPr>
        <p:spPr>
          <a:xfrm>
            <a:off x="2904229" y="6168539"/>
            <a:ext cx="463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FF0000"/>
                </a:solidFill>
              </a:rPr>
              <a:t>&lt;1%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246" name="直線矢印コネクタ 5">
            <a:extLst>
              <a:ext uri="{FF2B5EF4-FFF2-40B4-BE49-F238E27FC236}">
                <a16:creationId xmlns:a16="http://schemas.microsoft.com/office/drawing/2014/main" id="{D3B5A327-926F-42EE-9B51-7E3339FEC700}"/>
              </a:ext>
            </a:extLst>
          </p:cNvPr>
          <p:cNvCxnSpPr>
            <a:cxnSpLocks/>
          </p:cNvCxnSpPr>
          <p:nvPr/>
        </p:nvCxnSpPr>
        <p:spPr>
          <a:xfrm>
            <a:off x="3366450" y="6167449"/>
            <a:ext cx="1031940" cy="3556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テキスト ボックス 22">
            <a:extLst>
              <a:ext uri="{FF2B5EF4-FFF2-40B4-BE49-F238E27FC236}">
                <a16:creationId xmlns:a16="http://schemas.microsoft.com/office/drawing/2014/main" id="{2FD338DD-0033-4B4D-BFCA-1F94BDFB0394}"/>
              </a:ext>
            </a:extLst>
          </p:cNvPr>
          <p:cNvSpPr txBox="1"/>
          <p:nvPr/>
        </p:nvSpPr>
        <p:spPr>
          <a:xfrm>
            <a:off x="5121046" y="544417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203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248" name="直線矢印コネクタ 5">
            <a:extLst>
              <a:ext uri="{FF2B5EF4-FFF2-40B4-BE49-F238E27FC236}">
                <a16:creationId xmlns:a16="http://schemas.microsoft.com/office/drawing/2014/main" id="{26B04987-AB82-4959-A0F3-FE9EC45CF6B8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4478368" y="5080190"/>
            <a:ext cx="1055695" cy="363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22">
            <a:extLst>
              <a:ext uri="{FF2B5EF4-FFF2-40B4-BE49-F238E27FC236}">
                <a16:creationId xmlns:a16="http://schemas.microsoft.com/office/drawing/2014/main" id="{BF29E125-5ED7-4F5A-8A29-DF576AF04ADD}"/>
              </a:ext>
            </a:extLst>
          </p:cNvPr>
          <p:cNvSpPr txBox="1"/>
          <p:nvPr/>
        </p:nvSpPr>
        <p:spPr>
          <a:xfrm>
            <a:off x="8239631" y="1105704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 hrs.</a:t>
            </a:r>
            <a:endParaRPr kumimoji="1" lang="ja-JP" altLang="en-US" sz="1050" dirty="0"/>
          </a:p>
        </p:txBody>
      </p:sp>
      <p:sp>
        <p:nvSpPr>
          <p:cNvPr id="66" name="テキスト ボックス 22">
            <a:extLst>
              <a:ext uri="{FF2B5EF4-FFF2-40B4-BE49-F238E27FC236}">
                <a16:creationId xmlns:a16="http://schemas.microsoft.com/office/drawing/2014/main" id="{B0F2D4F3-F762-4208-A681-F36BC6FA5A2E}"/>
              </a:ext>
            </a:extLst>
          </p:cNvPr>
          <p:cNvSpPr txBox="1"/>
          <p:nvPr/>
        </p:nvSpPr>
        <p:spPr>
          <a:xfrm>
            <a:off x="9276326" y="216964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8.1 hrs.</a:t>
            </a:r>
            <a:endParaRPr kumimoji="1" lang="ja-JP" altLang="en-US" sz="1050" dirty="0"/>
          </a:p>
        </p:txBody>
      </p:sp>
      <p:sp>
        <p:nvSpPr>
          <p:cNvPr id="216" name="テキスト ボックス 22">
            <a:extLst>
              <a:ext uri="{FF2B5EF4-FFF2-40B4-BE49-F238E27FC236}">
                <a16:creationId xmlns:a16="http://schemas.microsoft.com/office/drawing/2014/main" id="{65B37163-2F3C-4A09-80CD-01B630B854AB}"/>
              </a:ext>
            </a:extLst>
          </p:cNvPr>
          <p:cNvSpPr txBox="1"/>
          <p:nvPr/>
        </p:nvSpPr>
        <p:spPr>
          <a:xfrm>
            <a:off x="7184286" y="435460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lang="en-US" altLang="ja-JP" sz="1050" dirty="0"/>
              <a:t>6</a:t>
            </a:r>
            <a:r>
              <a:rPr kumimoji="1" lang="en-US" altLang="ja-JP" sz="1050" dirty="0"/>
              <a:t> days</a:t>
            </a:r>
            <a:endParaRPr kumimoji="1" lang="ja-JP" altLang="en-US" sz="1050" dirty="0"/>
          </a:p>
        </p:txBody>
      </p:sp>
      <p:sp>
        <p:nvSpPr>
          <p:cNvPr id="110" name="テキスト ボックス 22">
            <a:extLst>
              <a:ext uri="{FF2B5EF4-FFF2-40B4-BE49-F238E27FC236}">
                <a16:creationId xmlns:a16="http://schemas.microsoft.com/office/drawing/2014/main" id="{CF8AD99F-4694-4600-9C36-77E9576E1074}"/>
              </a:ext>
            </a:extLst>
          </p:cNvPr>
          <p:cNvSpPr txBox="1"/>
          <p:nvPr/>
        </p:nvSpPr>
        <p:spPr>
          <a:xfrm>
            <a:off x="5114712" y="4350002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204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11.22 hrs.</a:t>
            </a:r>
            <a:endParaRPr kumimoji="1" lang="ja-JP" altLang="en-US" sz="1050" dirty="0"/>
          </a:p>
        </p:txBody>
      </p:sp>
      <p:sp>
        <p:nvSpPr>
          <p:cNvPr id="108" name="テキスト ボックス 22">
            <a:extLst>
              <a:ext uri="{FF2B5EF4-FFF2-40B4-BE49-F238E27FC236}">
                <a16:creationId xmlns:a16="http://schemas.microsoft.com/office/drawing/2014/main" id="{C5614756-1F67-4D24-8426-8E12903E9D90}"/>
              </a:ext>
            </a:extLst>
          </p:cNvPr>
          <p:cNvSpPr txBox="1"/>
          <p:nvPr/>
        </p:nvSpPr>
        <p:spPr>
          <a:xfrm>
            <a:off x="8233295" y="435230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207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32 yrs</a:t>
            </a:r>
            <a:r>
              <a:rPr lang="en-US" altLang="ja-JP" sz="1050" dirty="0"/>
              <a:t>.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4123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22">
            <a:extLst>
              <a:ext uri="{FF2B5EF4-FFF2-40B4-BE49-F238E27FC236}">
                <a16:creationId xmlns:a16="http://schemas.microsoft.com/office/drawing/2014/main" id="{39470916-B050-4F1D-8421-9430BBE32868}"/>
              </a:ext>
            </a:extLst>
          </p:cNvPr>
          <p:cNvSpPr txBox="1"/>
          <p:nvPr/>
        </p:nvSpPr>
        <p:spPr>
          <a:xfrm>
            <a:off x="0" y="384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50.5(7) s.</a:t>
            </a:r>
            <a:endParaRPr kumimoji="1" lang="ja-JP" altLang="en-US" sz="1050" dirty="0"/>
          </a:p>
        </p:txBody>
      </p:sp>
      <p:cxnSp>
        <p:nvCxnSpPr>
          <p:cNvPr id="4" name="直線矢印コネクタ 5">
            <a:extLst>
              <a:ext uri="{FF2B5EF4-FFF2-40B4-BE49-F238E27FC236}">
                <a16:creationId xmlns:a16="http://schemas.microsoft.com/office/drawing/2014/main" id="{2431597A-7CB3-4799-AF03-EAD1D1D1424A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826033" y="361638"/>
            <a:ext cx="826030" cy="3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22">
            <a:extLst>
              <a:ext uri="{FF2B5EF4-FFF2-40B4-BE49-F238E27FC236}">
                <a16:creationId xmlns:a16="http://schemas.microsoft.com/office/drawing/2014/main" id="{1218C89B-064B-439A-B233-6DF582C32C83}"/>
              </a:ext>
            </a:extLst>
          </p:cNvPr>
          <p:cNvSpPr txBox="1"/>
          <p:nvPr/>
        </p:nvSpPr>
        <p:spPr>
          <a:xfrm>
            <a:off x="1652063" y="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28.8(9) m.</a:t>
            </a:r>
            <a:endParaRPr kumimoji="1" lang="ja-JP" altLang="en-US" sz="1050" dirty="0"/>
          </a:p>
        </p:txBody>
      </p:sp>
      <p:sp>
        <p:nvSpPr>
          <p:cNvPr id="7" name="テキスト ボックス 22">
            <a:extLst>
              <a:ext uri="{FF2B5EF4-FFF2-40B4-BE49-F238E27FC236}">
                <a16:creationId xmlns:a16="http://schemas.microsoft.com/office/drawing/2014/main" id="{388DF493-8B66-4AB9-9B0F-C0ABCBC8EAB1}"/>
              </a:ext>
            </a:extLst>
          </p:cNvPr>
          <p:cNvSpPr txBox="1"/>
          <p:nvPr/>
        </p:nvSpPr>
        <p:spPr>
          <a:xfrm>
            <a:off x="3304125" y="175376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26.9(8) m.</a:t>
            </a:r>
            <a:endParaRPr kumimoji="1" lang="ja-JP" altLang="en-US" sz="1050" dirty="0"/>
          </a:p>
        </p:txBody>
      </p:sp>
      <p:cxnSp>
        <p:nvCxnSpPr>
          <p:cNvPr id="10" name="直線矢印コネクタ 7">
            <a:extLst>
              <a:ext uri="{FF2B5EF4-FFF2-40B4-BE49-F238E27FC236}">
                <a16:creationId xmlns:a16="http://schemas.microsoft.com/office/drawing/2014/main" id="{0AD3C665-5EBB-48EB-BC5A-AEBB7E27FC9F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826033" y="365485"/>
            <a:ext cx="2478092" cy="174991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87308D1B-1E28-44EE-B732-AD45B4C8A386}"/>
              </a:ext>
            </a:extLst>
          </p:cNvPr>
          <p:cNvSpPr txBox="1"/>
          <p:nvPr/>
        </p:nvSpPr>
        <p:spPr>
          <a:xfrm>
            <a:off x="3304121" y="-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5.41(5) h.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934A1505-996D-43D2-A797-4ECD94724C8A}"/>
              </a:ext>
            </a:extLst>
          </p:cNvPr>
          <p:cNvSpPr txBox="1"/>
          <p:nvPr/>
        </p:nvSpPr>
        <p:spPr>
          <a:xfrm>
            <a:off x="4956184" y="175376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1.74(8) h.</a:t>
            </a:r>
            <a:endParaRPr kumimoji="1" lang="ja-JP" altLang="en-US" sz="1050" dirty="0"/>
          </a:p>
        </p:txBody>
      </p:sp>
      <p:cxnSp>
        <p:nvCxnSpPr>
          <p:cNvPr id="15" name="直線矢印コネクタ 5">
            <a:extLst>
              <a:ext uri="{FF2B5EF4-FFF2-40B4-BE49-F238E27FC236}">
                <a16:creationId xmlns:a16="http://schemas.microsoft.com/office/drawing/2014/main" id="{46543AE3-3D56-4A7D-8188-FB3B022B074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478096" y="361637"/>
            <a:ext cx="82602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4E375181-4EB0-4D6A-9453-EB4D27B7100A}"/>
              </a:ext>
            </a:extLst>
          </p:cNvPr>
          <p:cNvSpPr txBox="1"/>
          <p:nvPr/>
        </p:nvSpPr>
        <p:spPr>
          <a:xfrm>
            <a:off x="4956176" y="-2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102(5) </a:t>
            </a:r>
            <a:r>
              <a:rPr kumimoji="1" lang="en-US" altLang="ja-JP" sz="1050" dirty="0" err="1"/>
              <a:t>yrs</a:t>
            </a:r>
            <a:endParaRPr kumimoji="1" lang="ja-JP" altLang="en-US" sz="1050" dirty="0"/>
          </a:p>
        </p:txBody>
      </p:sp>
      <p:cxnSp>
        <p:nvCxnSpPr>
          <p:cNvPr id="19" name="直線矢印コネクタ 5">
            <a:extLst>
              <a:ext uri="{FF2B5EF4-FFF2-40B4-BE49-F238E27FC236}">
                <a16:creationId xmlns:a16="http://schemas.microsoft.com/office/drawing/2014/main" id="{C29FD82B-09D9-437F-AA6B-5B24726995C0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4130154" y="361636"/>
            <a:ext cx="82602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5">
            <a:extLst>
              <a:ext uri="{FF2B5EF4-FFF2-40B4-BE49-F238E27FC236}">
                <a16:creationId xmlns:a16="http://schemas.microsoft.com/office/drawing/2014/main" id="{E534CF4D-08A0-4B3A-889C-88885177052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130158" y="2115399"/>
            <a:ext cx="8260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7">
            <a:extLst>
              <a:ext uri="{FF2B5EF4-FFF2-40B4-BE49-F238E27FC236}">
                <a16:creationId xmlns:a16="http://schemas.microsoft.com/office/drawing/2014/main" id="{3B14763B-0D44-4B2D-BC6B-2E85C1908F1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478096" y="361638"/>
            <a:ext cx="2478088" cy="175376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2">
            <a:extLst>
              <a:ext uri="{FF2B5EF4-FFF2-40B4-BE49-F238E27FC236}">
                <a16:creationId xmlns:a16="http://schemas.microsoft.com/office/drawing/2014/main" id="{69A576AA-3B4B-4412-A232-6B2A96E345D9}"/>
              </a:ext>
            </a:extLst>
          </p:cNvPr>
          <p:cNvSpPr txBox="1"/>
          <p:nvPr/>
        </p:nvSpPr>
        <p:spPr>
          <a:xfrm>
            <a:off x="6608243" y="175376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15.31(4) d</a:t>
            </a:r>
            <a:endParaRPr kumimoji="1" lang="ja-JP" altLang="en-US" sz="1050" dirty="0"/>
          </a:p>
        </p:txBody>
      </p:sp>
      <p:sp>
        <p:nvSpPr>
          <p:cNvPr id="29" name="テキスト ボックス 22">
            <a:extLst>
              <a:ext uri="{FF2B5EF4-FFF2-40B4-BE49-F238E27FC236}">
                <a16:creationId xmlns:a16="http://schemas.microsoft.com/office/drawing/2014/main" id="{173173D1-CD84-4A58-B6DB-6F8B3430B3F6}"/>
              </a:ext>
            </a:extLst>
          </p:cNvPr>
          <p:cNvSpPr txBox="1"/>
          <p:nvPr/>
        </p:nvSpPr>
        <p:spPr>
          <a:xfrm>
            <a:off x="8260302" y="175876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30" name="直線矢印コネクタ 5">
            <a:extLst>
              <a:ext uri="{FF2B5EF4-FFF2-40B4-BE49-F238E27FC236}">
                <a16:creationId xmlns:a16="http://schemas.microsoft.com/office/drawing/2014/main" id="{C1B908F9-8853-44E3-BD78-22D9AA1FB8B5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5782217" y="2115398"/>
            <a:ext cx="82602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5">
            <a:extLst>
              <a:ext uri="{FF2B5EF4-FFF2-40B4-BE49-F238E27FC236}">
                <a16:creationId xmlns:a16="http://schemas.microsoft.com/office/drawing/2014/main" id="{6A721A34-4F72-49CE-8FBB-C4186586F73C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7434276" y="2115398"/>
            <a:ext cx="826026" cy="50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7">
            <a:extLst>
              <a:ext uri="{FF2B5EF4-FFF2-40B4-BE49-F238E27FC236}">
                <a16:creationId xmlns:a16="http://schemas.microsoft.com/office/drawing/2014/main" id="{E2CF8D2A-94DA-481D-A986-B4024A25EA72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4130154" y="361637"/>
            <a:ext cx="2478089" cy="175376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7">
            <a:extLst>
              <a:ext uri="{FF2B5EF4-FFF2-40B4-BE49-F238E27FC236}">
                <a16:creationId xmlns:a16="http://schemas.microsoft.com/office/drawing/2014/main" id="{91C5E9D8-C0B4-4DB8-ADE9-CB067AB3A194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5782209" y="361636"/>
            <a:ext cx="2478093" cy="175876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6FE223ED-A2FE-46F2-A644-0D4296D6A484}"/>
              </a:ext>
            </a:extLst>
          </p:cNvPr>
          <p:cNvSpPr txBox="1"/>
          <p:nvPr/>
        </p:nvSpPr>
        <p:spPr>
          <a:xfrm>
            <a:off x="6608238" y="350752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103(3) m.</a:t>
            </a:r>
            <a:endParaRPr kumimoji="1" lang="ja-JP" altLang="en-US" sz="1050" dirty="0"/>
          </a:p>
        </p:txBody>
      </p:sp>
      <p:sp>
        <p:nvSpPr>
          <p:cNvPr id="43" name="テキスト ボックス 22">
            <a:extLst>
              <a:ext uri="{FF2B5EF4-FFF2-40B4-BE49-F238E27FC236}">
                <a16:creationId xmlns:a16="http://schemas.microsoft.com/office/drawing/2014/main" id="{29945990-CA28-4D68-9DCC-5DEE41175C49}"/>
              </a:ext>
            </a:extLst>
          </p:cNvPr>
          <p:cNvSpPr txBox="1"/>
          <p:nvPr/>
        </p:nvSpPr>
        <p:spPr>
          <a:xfrm>
            <a:off x="8260302" y="350751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lang="en-US" altLang="ja-JP" sz="1050" dirty="0"/>
              <a:t>9.33(3)</a:t>
            </a:r>
            <a:r>
              <a:rPr lang="ja-JP" altLang="en-US" sz="1050" dirty="0"/>
              <a:t> </a:t>
            </a:r>
            <a:r>
              <a:rPr lang="en-US" altLang="ja-JP" sz="1050" dirty="0"/>
              <a:t>h.</a:t>
            </a:r>
            <a:endParaRPr kumimoji="1" lang="ja-JP" altLang="en-US" sz="1050" dirty="0"/>
          </a:p>
        </p:txBody>
      </p:sp>
      <p:cxnSp>
        <p:nvCxnSpPr>
          <p:cNvPr id="44" name="直線矢印コネクタ 7">
            <a:extLst>
              <a:ext uri="{FF2B5EF4-FFF2-40B4-BE49-F238E27FC236}">
                <a16:creationId xmlns:a16="http://schemas.microsoft.com/office/drawing/2014/main" id="{D034C5FC-A04D-4576-997E-7EE6EAF5DB43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130158" y="2115399"/>
            <a:ext cx="2478080" cy="175375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5">
            <a:extLst>
              <a:ext uri="{FF2B5EF4-FFF2-40B4-BE49-F238E27FC236}">
                <a16:creationId xmlns:a16="http://schemas.microsoft.com/office/drawing/2014/main" id="{9EA1C812-959B-43F8-A2CE-9C20265DA439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7434271" y="3869157"/>
            <a:ext cx="8260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7">
            <a:extLst>
              <a:ext uri="{FF2B5EF4-FFF2-40B4-BE49-F238E27FC236}">
                <a16:creationId xmlns:a16="http://schemas.microsoft.com/office/drawing/2014/main" id="{2096EDAA-882A-4D2A-94A2-C5C5B64695A5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>
            <a:off x="5782217" y="2115399"/>
            <a:ext cx="2478085" cy="1753758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22">
            <a:extLst>
              <a:ext uri="{FF2B5EF4-FFF2-40B4-BE49-F238E27FC236}">
                <a16:creationId xmlns:a16="http://schemas.microsoft.com/office/drawing/2014/main" id="{70D135BF-5189-433E-87ED-1E303E42613D}"/>
              </a:ext>
            </a:extLst>
          </p:cNvPr>
          <p:cNvSpPr txBox="1"/>
          <p:nvPr/>
        </p:nvSpPr>
        <p:spPr>
          <a:xfrm>
            <a:off x="9912351" y="525909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197</a:t>
            </a:r>
            <a:r>
              <a:rPr kumimoji="1" lang="en-US" altLang="ja-JP" sz="2000" dirty="0"/>
              <a:t>Tl</a:t>
            </a:r>
          </a:p>
          <a:p>
            <a:pPr algn="ctr"/>
            <a:r>
              <a:rPr lang="en-US" altLang="ja-JP" sz="1050" dirty="0"/>
              <a:t>2.84(4)</a:t>
            </a:r>
            <a:r>
              <a:rPr kumimoji="1" lang="en-US" altLang="ja-JP" sz="1050" dirty="0"/>
              <a:t> h.</a:t>
            </a:r>
            <a:endParaRPr kumimoji="1" lang="ja-JP" altLang="en-US" sz="1050" dirty="0"/>
          </a:p>
        </p:txBody>
      </p:sp>
      <p:cxnSp>
        <p:nvCxnSpPr>
          <p:cNvPr id="54" name="直線矢印コネクタ 7">
            <a:extLst>
              <a:ext uri="{FF2B5EF4-FFF2-40B4-BE49-F238E27FC236}">
                <a16:creationId xmlns:a16="http://schemas.microsoft.com/office/drawing/2014/main" id="{BDC93F95-2751-4EB6-AFE9-64A58782DAA9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7434271" y="3869158"/>
            <a:ext cx="2478080" cy="1751579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22">
            <a:extLst>
              <a:ext uri="{FF2B5EF4-FFF2-40B4-BE49-F238E27FC236}">
                <a16:creationId xmlns:a16="http://schemas.microsoft.com/office/drawing/2014/main" id="{0291D128-B8FA-4E7D-9053-BB164CF5567E}"/>
              </a:ext>
            </a:extLst>
          </p:cNvPr>
          <p:cNvSpPr txBox="1"/>
          <p:nvPr/>
        </p:nvSpPr>
        <p:spPr>
          <a:xfrm>
            <a:off x="11564400" y="525909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197</a:t>
            </a:r>
            <a:r>
              <a:rPr kumimoji="1" lang="en-US" altLang="ja-JP" sz="2000" dirty="0"/>
              <a:t>Hg</a:t>
            </a:r>
          </a:p>
          <a:p>
            <a:pPr algn="ctr"/>
            <a:r>
              <a:rPr lang="en-US" altLang="ja-JP" sz="1050" dirty="0"/>
              <a:t>23.8(1)</a:t>
            </a:r>
            <a:r>
              <a:rPr kumimoji="1" lang="en-US" altLang="ja-JP" sz="1050" dirty="0"/>
              <a:t> h.</a:t>
            </a:r>
            <a:endParaRPr kumimoji="1" lang="ja-JP" altLang="en-US" sz="1050" dirty="0"/>
          </a:p>
        </p:txBody>
      </p:sp>
      <p:sp>
        <p:nvSpPr>
          <p:cNvPr id="58" name="テキスト ボックス 22">
            <a:extLst>
              <a:ext uri="{FF2B5EF4-FFF2-40B4-BE49-F238E27FC236}">
                <a16:creationId xmlns:a16="http://schemas.microsoft.com/office/drawing/2014/main" id="{F4A037B8-6D14-4A5C-9703-3E7FAADF6D88}"/>
              </a:ext>
            </a:extLst>
          </p:cNvPr>
          <p:cNvSpPr txBox="1"/>
          <p:nvPr/>
        </p:nvSpPr>
        <p:spPr>
          <a:xfrm>
            <a:off x="13210926" y="525909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197</a:t>
            </a:r>
            <a:r>
              <a:rPr kumimoji="1" lang="en-US" altLang="ja-JP" sz="2000" dirty="0"/>
              <a:t>Au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59" name="直線矢印コネクタ 5">
            <a:extLst>
              <a:ext uri="{FF2B5EF4-FFF2-40B4-BE49-F238E27FC236}">
                <a16:creationId xmlns:a16="http://schemas.microsoft.com/office/drawing/2014/main" id="{F308F343-A2D0-4A15-9E28-1C66DAC350C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12390433" y="5620736"/>
            <a:ext cx="82049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5">
            <a:extLst>
              <a:ext uri="{FF2B5EF4-FFF2-40B4-BE49-F238E27FC236}">
                <a16:creationId xmlns:a16="http://schemas.microsoft.com/office/drawing/2014/main" id="{2FF2CCF0-0041-42FE-85BB-966A14A72F8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10738384" y="5620737"/>
            <a:ext cx="8260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22">
            <a:extLst>
              <a:ext uri="{FF2B5EF4-FFF2-40B4-BE49-F238E27FC236}">
                <a16:creationId xmlns:a16="http://schemas.microsoft.com/office/drawing/2014/main" id="{508C292A-4A56-4CD4-887F-B222324FBCEF}"/>
              </a:ext>
            </a:extLst>
          </p:cNvPr>
          <p:cNvSpPr txBox="1"/>
          <p:nvPr/>
        </p:nvSpPr>
        <p:spPr>
          <a:xfrm>
            <a:off x="9912334" y="3426727"/>
            <a:ext cx="826033" cy="88485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Tl</a:t>
            </a:r>
          </a:p>
          <a:p>
            <a:pPr algn="ctr"/>
            <a:r>
              <a:rPr kumimoji="1" lang="en-US" altLang="ja-JP" sz="1050" dirty="0"/>
              <a:t>3.0421(17) days</a:t>
            </a:r>
            <a:endParaRPr kumimoji="1" lang="ja-JP" altLang="en-US" sz="1050" dirty="0"/>
          </a:p>
        </p:txBody>
      </p:sp>
      <p:cxnSp>
        <p:nvCxnSpPr>
          <p:cNvPr id="66" name="直線矢印コネクタ 5">
            <a:extLst>
              <a:ext uri="{FF2B5EF4-FFF2-40B4-BE49-F238E27FC236}">
                <a16:creationId xmlns:a16="http://schemas.microsoft.com/office/drawing/2014/main" id="{6A94638B-7508-4BEA-8D23-DCB3D918049A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>
            <a:off x="10738367" y="3869156"/>
            <a:ext cx="825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5">
            <a:extLst>
              <a:ext uri="{FF2B5EF4-FFF2-40B4-BE49-F238E27FC236}">
                <a16:creationId xmlns:a16="http://schemas.microsoft.com/office/drawing/2014/main" id="{55887124-AAC1-4DC9-99BE-F33E5EF19313}"/>
              </a:ext>
            </a:extLst>
          </p:cNvPr>
          <p:cNvCxnSpPr>
            <a:cxnSpLocks/>
            <a:stCxn id="43" idx="3"/>
            <a:endCxn id="65" idx="1"/>
          </p:cNvCxnSpPr>
          <p:nvPr/>
        </p:nvCxnSpPr>
        <p:spPr>
          <a:xfrm flipV="1">
            <a:off x="9086335" y="3869156"/>
            <a:ext cx="82599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2">
            <a:extLst>
              <a:ext uri="{FF2B5EF4-FFF2-40B4-BE49-F238E27FC236}">
                <a16:creationId xmlns:a16="http://schemas.microsoft.com/office/drawing/2014/main" id="{A072C17D-CF46-4539-BA4E-EE030E646B2C}"/>
              </a:ext>
            </a:extLst>
          </p:cNvPr>
          <p:cNvSpPr txBox="1"/>
          <p:nvPr/>
        </p:nvSpPr>
        <p:spPr>
          <a:xfrm>
            <a:off x="11564366" y="350751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201</a:t>
            </a:r>
            <a:r>
              <a:rPr kumimoji="1" lang="en-US" altLang="ja-JP" sz="2000" dirty="0"/>
              <a:t>Hg</a:t>
            </a:r>
          </a:p>
          <a:p>
            <a:pPr algn="ctr"/>
            <a:r>
              <a:rPr lang="ja-JP" altLang="en-US" sz="1050" dirty="0"/>
              <a:t>∞</a:t>
            </a:r>
            <a:r>
              <a:rPr kumimoji="1" lang="en-US" altLang="ja-JP" sz="1050" dirty="0"/>
              <a:t>.</a:t>
            </a:r>
            <a:endParaRPr kumimoji="1" lang="ja-JP" altLang="en-US" sz="1050" dirty="0"/>
          </a:p>
        </p:txBody>
      </p:sp>
      <p:sp>
        <p:nvSpPr>
          <p:cNvPr id="73" name="テキスト ボックス 2">
            <a:extLst>
              <a:ext uri="{FF2B5EF4-FFF2-40B4-BE49-F238E27FC236}">
                <a16:creationId xmlns:a16="http://schemas.microsoft.com/office/drawing/2014/main" id="{8967CACC-6F8C-4F13-B35C-D37400FB1038}"/>
              </a:ext>
            </a:extLst>
          </p:cNvPr>
          <p:cNvSpPr txBox="1"/>
          <p:nvPr/>
        </p:nvSpPr>
        <p:spPr>
          <a:xfrm>
            <a:off x="757666" y="775212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89(3)%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072D74-CC67-407D-A071-2FCDBF522461}"/>
              </a:ext>
            </a:extLst>
          </p:cNvPr>
          <p:cNvSpPr txBox="1"/>
          <p:nvPr/>
        </p:nvSpPr>
        <p:spPr>
          <a:xfrm>
            <a:off x="209281" y="1249373"/>
            <a:ext cx="116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209Fr</a:t>
            </a:r>
          </a:p>
          <a:p>
            <a:r>
              <a:rPr lang="en-US" sz="1200" dirty="0"/>
              <a:t>6646(5) keV</a:t>
            </a:r>
          </a:p>
        </p:txBody>
      </p:sp>
      <p:sp>
        <p:nvSpPr>
          <p:cNvPr id="75" name="テキスト ボックス 2">
            <a:extLst>
              <a:ext uri="{FF2B5EF4-FFF2-40B4-BE49-F238E27FC236}">
                <a16:creationId xmlns:a16="http://schemas.microsoft.com/office/drawing/2014/main" id="{F93BDEDC-5C72-403B-AFA9-05EE71724B26}"/>
              </a:ext>
            </a:extLst>
          </p:cNvPr>
          <p:cNvSpPr txBox="1"/>
          <p:nvPr/>
        </p:nvSpPr>
        <p:spPr>
          <a:xfrm>
            <a:off x="2414683" y="773288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17</a:t>
            </a:r>
            <a:r>
              <a:rPr kumimoji="1" lang="en-US" altLang="ja-JP" sz="1100" dirty="0">
                <a:solidFill>
                  <a:srgbClr val="FF0000"/>
                </a:solidFill>
              </a:rPr>
              <a:t>(2)%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F9CBF7-1BBF-4987-B89E-8F1CF708E1D5}"/>
              </a:ext>
            </a:extLst>
          </p:cNvPr>
          <p:cNvSpPr txBox="1"/>
          <p:nvPr/>
        </p:nvSpPr>
        <p:spPr>
          <a:xfrm>
            <a:off x="209281" y="1969203"/>
            <a:ext cx="210217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209Rn</a:t>
            </a:r>
          </a:p>
          <a:p>
            <a:r>
              <a:rPr lang="en-US" sz="1200" dirty="0"/>
              <a:t>5660(3) keV (0.0041(6)%)</a:t>
            </a:r>
          </a:p>
          <a:p>
            <a:r>
              <a:rPr lang="en-US" sz="1200" dirty="0"/>
              <a:t>5887(3) keV (0.037(6)%)</a:t>
            </a:r>
          </a:p>
          <a:p>
            <a:r>
              <a:rPr lang="en-US" sz="1200" dirty="0"/>
              <a:t>5898(3) keV (0.024(4)%)</a:t>
            </a:r>
          </a:p>
          <a:p>
            <a:r>
              <a:rPr lang="en-US" sz="1200" dirty="0"/>
              <a:t>6039(3) keV (16.9(2.0)%)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337DC8C-5D2F-483D-839D-BE1BAF96ECE0}"/>
              </a:ext>
            </a:extLst>
          </p:cNvPr>
          <p:cNvSpPr txBox="1"/>
          <p:nvPr/>
        </p:nvSpPr>
        <p:spPr>
          <a:xfrm>
            <a:off x="253463" y="3243031"/>
            <a:ext cx="116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209At</a:t>
            </a:r>
          </a:p>
          <a:p>
            <a:r>
              <a:rPr lang="en-US" sz="1200" dirty="0"/>
              <a:t>5647(2) keV</a:t>
            </a:r>
          </a:p>
        </p:txBody>
      </p:sp>
      <p:sp>
        <p:nvSpPr>
          <p:cNvPr id="80" name="テキスト ボックス 2">
            <a:extLst>
              <a:ext uri="{FF2B5EF4-FFF2-40B4-BE49-F238E27FC236}">
                <a16:creationId xmlns:a16="http://schemas.microsoft.com/office/drawing/2014/main" id="{BBF35F3D-3946-4B7E-B3D0-A03DB73E6448}"/>
              </a:ext>
            </a:extLst>
          </p:cNvPr>
          <p:cNvSpPr txBox="1"/>
          <p:nvPr/>
        </p:nvSpPr>
        <p:spPr>
          <a:xfrm>
            <a:off x="4033152" y="767689"/>
            <a:ext cx="694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4.1(5)%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81" name="テキスト ボックス 22">
            <a:extLst>
              <a:ext uri="{FF2B5EF4-FFF2-40B4-BE49-F238E27FC236}">
                <a16:creationId xmlns:a16="http://schemas.microsoft.com/office/drawing/2014/main" id="{41ACC5D7-45EE-4793-9E94-74A1A42B0F0F}"/>
              </a:ext>
            </a:extLst>
          </p:cNvPr>
          <p:cNvSpPr txBox="1"/>
          <p:nvPr/>
        </p:nvSpPr>
        <p:spPr>
          <a:xfrm>
            <a:off x="6608223" y="-73096"/>
            <a:ext cx="826033" cy="86946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209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lang="en-US" altLang="ja-JP" sz="1000" dirty="0"/>
              <a:t>1.9(2)e19</a:t>
            </a:r>
            <a:r>
              <a:rPr lang="en-US" altLang="ja-JP" sz="800" dirty="0"/>
              <a:t> </a:t>
            </a:r>
            <a:r>
              <a:rPr lang="en-US" altLang="ja-JP" sz="800" dirty="0" err="1"/>
              <a:t>yrs</a:t>
            </a:r>
            <a:endParaRPr kumimoji="1" lang="ja-JP" altLang="en-US" sz="800" dirty="0"/>
          </a:p>
        </p:txBody>
      </p:sp>
      <p:cxnSp>
        <p:nvCxnSpPr>
          <p:cNvPr id="82" name="直線矢印コネクタ 5">
            <a:extLst>
              <a:ext uri="{FF2B5EF4-FFF2-40B4-BE49-F238E27FC236}">
                <a16:creationId xmlns:a16="http://schemas.microsoft.com/office/drawing/2014/main" id="{9A347383-E367-40E3-9DBC-1CEB29BC9E5F}"/>
              </a:ext>
            </a:extLst>
          </p:cNvPr>
          <p:cNvCxnSpPr>
            <a:cxnSpLocks/>
            <a:stCxn id="18" idx="3"/>
            <a:endCxn id="81" idx="1"/>
          </p:cNvCxnSpPr>
          <p:nvPr/>
        </p:nvCxnSpPr>
        <p:spPr>
          <a:xfrm>
            <a:off x="5782209" y="361636"/>
            <a:ext cx="826014" cy="3"/>
          </a:xfrm>
          <a:prstGeom prst="straightConnector1">
            <a:avLst/>
          </a:prstGeom>
          <a:ln w="76200">
            <a:solidFill>
              <a:srgbClr val="4472C4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2">
            <a:extLst>
              <a:ext uri="{FF2B5EF4-FFF2-40B4-BE49-F238E27FC236}">
                <a16:creationId xmlns:a16="http://schemas.microsoft.com/office/drawing/2014/main" id="{EA3C50A9-B726-4A07-988E-ED31D8F14790}"/>
              </a:ext>
            </a:extLst>
          </p:cNvPr>
          <p:cNvSpPr txBox="1"/>
          <p:nvPr/>
        </p:nvSpPr>
        <p:spPr>
          <a:xfrm>
            <a:off x="5383850" y="767689"/>
            <a:ext cx="976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99.546</a:t>
            </a:r>
            <a:r>
              <a:rPr kumimoji="1" lang="en-US" altLang="ja-JP" sz="1100" dirty="0">
                <a:solidFill>
                  <a:srgbClr val="FF0000"/>
                </a:solidFill>
              </a:rPr>
              <a:t>(7)%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197169-4D45-4C84-9253-2EFD3F87B16E}"/>
              </a:ext>
            </a:extLst>
          </p:cNvPr>
          <p:cNvSpPr txBox="1"/>
          <p:nvPr/>
        </p:nvSpPr>
        <p:spPr>
          <a:xfrm>
            <a:off x="253462" y="3962861"/>
            <a:ext cx="233591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209Po</a:t>
            </a:r>
          </a:p>
          <a:p>
            <a:r>
              <a:rPr lang="en-US" sz="1200" dirty="0"/>
              <a:t>4110(15) keV (0.00056(4)%)</a:t>
            </a:r>
          </a:p>
          <a:p>
            <a:r>
              <a:rPr lang="en-US" sz="1200" dirty="0"/>
              <a:t>4310(15) keV (0.00015(4)%)</a:t>
            </a:r>
          </a:p>
          <a:p>
            <a:r>
              <a:rPr lang="en-US" sz="1200" dirty="0"/>
              <a:t>4622(5) keV (0.551(6)%)</a:t>
            </a:r>
          </a:p>
          <a:p>
            <a:r>
              <a:rPr lang="en-US" sz="1200" dirty="0"/>
              <a:t>4883(2) keV (79(8)%)</a:t>
            </a:r>
          </a:p>
          <a:p>
            <a:r>
              <a:rPr lang="en-US" sz="1200" dirty="0"/>
              <a:t>4885(2) keV (19.7(2.0)%)</a:t>
            </a:r>
          </a:p>
        </p:txBody>
      </p:sp>
      <p:sp>
        <p:nvSpPr>
          <p:cNvPr id="88" name="テキスト ボックス 22">
            <a:extLst>
              <a:ext uri="{FF2B5EF4-FFF2-40B4-BE49-F238E27FC236}">
                <a16:creationId xmlns:a16="http://schemas.microsoft.com/office/drawing/2014/main" id="{C166950D-4833-47F9-B132-7E17BD42FEBC}"/>
              </a:ext>
            </a:extLst>
          </p:cNvPr>
          <p:cNvSpPr txBox="1"/>
          <p:nvPr/>
        </p:nvSpPr>
        <p:spPr>
          <a:xfrm>
            <a:off x="9909129" y="174991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205</a:t>
            </a:r>
            <a:r>
              <a:rPr kumimoji="1" lang="en-US" altLang="ja-JP" sz="2000" dirty="0"/>
              <a:t>Tl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cxnSp>
        <p:nvCxnSpPr>
          <p:cNvPr id="89" name="直線矢印コネクタ 7">
            <a:extLst>
              <a:ext uri="{FF2B5EF4-FFF2-40B4-BE49-F238E27FC236}">
                <a16:creationId xmlns:a16="http://schemas.microsoft.com/office/drawing/2014/main" id="{3CF6A767-F960-4B86-817A-4EB766876526}"/>
              </a:ext>
            </a:extLst>
          </p:cNvPr>
          <p:cNvCxnSpPr>
            <a:cxnSpLocks/>
            <a:stCxn id="81" idx="3"/>
            <a:endCxn id="88" idx="1"/>
          </p:cNvCxnSpPr>
          <p:nvPr/>
        </p:nvCxnSpPr>
        <p:spPr>
          <a:xfrm>
            <a:off x="7434256" y="361639"/>
            <a:ext cx="2474873" cy="174991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2">
            <a:extLst>
              <a:ext uri="{FF2B5EF4-FFF2-40B4-BE49-F238E27FC236}">
                <a16:creationId xmlns:a16="http://schemas.microsoft.com/office/drawing/2014/main" id="{514EC459-FBAD-4A5A-A822-0CE3D505464F}"/>
              </a:ext>
            </a:extLst>
          </p:cNvPr>
          <p:cNvSpPr txBox="1"/>
          <p:nvPr/>
        </p:nvSpPr>
        <p:spPr>
          <a:xfrm>
            <a:off x="7443143" y="767689"/>
            <a:ext cx="56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100%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6F1725-9929-465F-BCE2-DC922FB452CA}"/>
              </a:ext>
            </a:extLst>
          </p:cNvPr>
          <p:cNvSpPr txBox="1"/>
          <p:nvPr/>
        </p:nvSpPr>
        <p:spPr>
          <a:xfrm>
            <a:off x="305857" y="5421355"/>
            <a:ext cx="17763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209Bi</a:t>
            </a:r>
          </a:p>
          <a:p>
            <a:r>
              <a:rPr lang="en-US" sz="1200" dirty="0"/>
              <a:t>2876 keV (0.04(4)%)</a:t>
            </a:r>
          </a:p>
          <a:p>
            <a:r>
              <a:rPr lang="en-US" sz="1200" dirty="0"/>
              <a:t>3077(3) keV (99.92%)</a:t>
            </a:r>
          </a:p>
        </p:txBody>
      </p:sp>
      <p:sp>
        <p:nvSpPr>
          <p:cNvPr id="95" name="テキスト ボックス 2">
            <a:extLst>
              <a:ext uri="{FF2B5EF4-FFF2-40B4-BE49-F238E27FC236}">
                <a16:creationId xmlns:a16="http://schemas.microsoft.com/office/drawing/2014/main" id="{89557E31-81BA-47B1-BB59-DF3F6A328417}"/>
              </a:ext>
            </a:extLst>
          </p:cNvPr>
          <p:cNvSpPr txBox="1"/>
          <p:nvPr/>
        </p:nvSpPr>
        <p:spPr>
          <a:xfrm>
            <a:off x="4130153" y="2518925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10</a:t>
            </a:r>
            <a:r>
              <a:rPr kumimoji="1" lang="en-US" altLang="ja-JP" sz="1100" dirty="0">
                <a:solidFill>
                  <a:srgbClr val="FF0000"/>
                </a:solidFill>
              </a:rPr>
              <a:t>(2)%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C91280-13E8-4364-8CF8-003C78E60757}"/>
              </a:ext>
            </a:extLst>
          </p:cNvPr>
          <p:cNvSpPr txBox="1"/>
          <p:nvPr/>
        </p:nvSpPr>
        <p:spPr>
          <a:xfrm>
            <a:off x="1827161" y="3243030"/>
            <a:ext cx="116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205At</a:t>
            </a:r>
          </a:p>
          <a:p>
            <a:r>
              <a:rPr lang="en-US" sz="1200" dirty="0"/>
              <a:t>5902(2) keV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98F67A-ED07-418F-B8D9-1ACE64C2AEE0}"/>
              </a:ext>
            </a:extLst>
          </p:cNvPr>
          <p:cNvSpPr txBox="1"/>
          <p:nvPr/>
        </p:nvSpPr>
        <p:spPr>
          <a:xfrm>
            <a:off x="2771872" y="3999960"/>
            <a:ext cx="116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205Po</a:t>
            </a:r>
          </a:p>
          <a:p>
            <a:r>
              <a:rPr lang="en-US" sz="1200" dirty="0"/>
              <a:t>5220(10) keV</a:t>
            </a:r>
          </a:p>
        </p:txBody>
      </p:sp>
      <p:sp>
        <p:nvSpPr>
          <p:cNvPr id="98" name="テキスト ボックス 2">
            <a:extLst>
              <a:ext uri="{FF2B5EF4-FFF2-40B4-BE49-F238E27FC236}">
                <a16:creationId xmlns:a16="http://schemas.microsoft.com/office/drawing/2014/main" id="{7EE3022E-4EAA-4FFE-95F5-EB528FFE1C28}"/>
              </a:ext>
            </a:extLst>
          </p:cNvPr>
          <p:cNvSpPr txBox="1"/>
          <p:nvPr/>
        </p:nvSpPr>
        <p:spPr>
          <a:xfrm>
            <a:off x="5541454" y="2526450"/>
            <a:ext cx="82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0.04(1)%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99" name="テキスト ボックス 2">
            <a:extLst>
              <a:ext uri="{FF2B5EF4-FFF2-40B4-BE49-F238E27FC236}">
                <a16:creationId xmlns:a16="http://schemas.microsoft.com/office/drawing/2014/main" id="{DD2E3230-7CB5-4E1E-BAF8-EF286BAA8783}"/>
              </a:ext>
            </a:extLst>
          </p:cNvPr>
          <p:cNvSpPr txBox="1"/>
          <p:nvPr/>
        </p:nvSpPr>
        <p:spPr>
          <a:xfrm>
            <a:off x="7182840" y="2515403"/>
            <a:ext cx="82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2">
            <a:extLst>
              <a:ext uri="{FF2B5EF4-FFF2-40B4-BE49-F238E27FC236}">
                <a16:creationId xmlns:a16="http://schemas.microsoft.com/office/drawing/2014/main" id="{FDFDF67F-FA6D-472E-957C-A2C3C46A9E45}"/>
              </a:ext>
            </a:extLst>
          </p:cNvPr>
          <p:cNvSpPr txBox="1"/>
          <p:nvPr/>
        </p:nvSpPr>
        <p:spPr>
          <a:xfrm>
            <a:off x="6973677" y="4264161"/>
            <a:ext cx="967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0.30(3)%</a:t>
            </a:r>
          </a:p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(59.1(6) m.)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468E3B-2C4A-4A16-A1D3-34E1BA23ABC2}"/>
              </a:ext>
            </a:extLst>
          </p:cNvPr>
          <p:cNvSpPr txBox="1"/>
          <p:nvPr/>
        </p:nvSpPr>
        <p:spPr>
          <a:xfrm>
            <a:off x="2771872" y="4701525"/>
            <a:ext cx="11651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201Bi</a:t>
            </a:r>
          </a:p>
          <a:p>
            <a:r>
              <a:rPr lang="en-US" sz="1200" dirty="0"/>
              <a:t>5240(6) keV</a:t>
            </a:r>
          </a:p>
        </p:txBody>
      </p:sp>
      <p:sp>
        <p:nvSpPr>
          <p:cNvPr id="102" name="テキスト ボックス 2">
            <a:extLst>
              <a:ext uri="{FF2B5EF4-FFF2-40B4-BE49-F238E27FC236}">
                <a16:creationId xmlns:a16="http://schemas.microsoft.com/office/drawing/2014/main" id="{014D8B7C-8358-4AD5-A9CB-8AA726CC2D8F}"/>
              </a:ext>
            </a:extLst>
          </p:cNvPr>
          <p:cNvSpPr txBox="1"/>
          <p:nvPr/>
        </p:nvSpPr>
        <p:spPr>
          <a:xfrm>
            <a:off x="8792533" y="4280807"/>
            <a:ext cx="82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3" name="テキスト ボックス 2">
            <a:extLst>
              <a:ext uri="{FF2B5EF4-FFF2-40B4-BE49-F238E27FC236}">
                <a16:creationId xmlns:a16="http://schemas.microsoft.com/office/drawing/2014/main" id="{337A4758-A893-4315-81C7-1D3A4E69F23A}"/>
              </a:ext>
            </a:extLst>
          </p:cNvPr>
          <p:cNvSpPr txBox="1"/>
          <p:nvPr/>
        </p:nvSpPr>
        <p:spPr>
          <a:xfrm>
            <a:off x="10322145" y="4280807"/>
            <a:ext cx="82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2">
            <a:extLst>
              <a:ext uri="{FF2B5EF4-FFF2-40B4-BE49-F238E27FC236}">
                <a16:creationId xmlns:a16="http://schemas.microsoft.com/office/drawing/2014/main" id="{E6FA381B-E61A-4469-9CA3-79B5ACA465E8}"/>
              </a:ext>
            </a:extLst>
          </p:cNvPr>
          <p:cNvSpPr txBox="1"/>
          <p:nvPr/>
        </p:nvSpPr>
        <p:spPr>
          <a:xfrm>
            <a:off x="10332270" y="6032387"/>
            <a:ext cx="82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105" name="テキスト ボックス 2">
            <a:extLst>
              <a:ext uri="{FF2B5EF4-FFF2-40B4-BE49-F238E27FC236}">
                <a16:creationId xmlns:a16="http://schemas.microsoft.com/office/drawing/2014/main" id="{8A0AE672-1038-4A02-8238-C69BC75442DA}"/>
              </a:ext>
            </a:extLst>
          </p:cNvPr>
          <p:cNvSpPr txBox="1"/>
          <p:nvPr/>
        </p:nvSpPr>
        <p:spPr>
          <a:xfrm>
            <a:off x="11909497" y="6032387"/>
            <a:ext cx="82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0%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8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22">
            <a:extLst>
              <a:ext uri="{FF2B5EF4-FFF2-40B4-BE49-F238E27FC236}">
                <a16:creationId xmlns:a16="http://schemas.microsoft.com/office/drawing/2014/main" id="{E6BC5762-690B-4FE0-B22A-A67C75686375}"/>
              </a:ext>
            </a:extLst>
          </p:cNvPr>
          <p:cNvSpPr txBox="1"/>
          <p:nvPr/>
        </p:nvSpPr>
        <p:spPr>
          <a:xfrm>
            <a:off x="0" y="3847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Fr</a:t>
            </a:r>
          </a:p>
          <a:p>
            <a:pPr algn="ctr"/>
            <a:r>
              <a:rPr kumimoji="1" lang="en-US" altLang="ja-JP" sz="1050" dirty="0"/>
              <a:t>3.18(6) m.</a:t>
            </a:r>
            <a:endParaRPr kumimoji="1" lang="ja-JP" altLang="en-US" sz="1050" dirty="0"/>
          </a:p>
        </p:txBody>
      </p:sp>
      <p:cxnSp>
        <p:nvCxnSpPr>
          <p:cNvPr id="5" name="直線矢印コネクタ 7">
            <a:extLst>
              <a:ext uri="{FF2B5EF4-FFF2-40B4-BE49-F238E27FC236}">
                <a16:creationId xmlns:a16="http://schemas.microsoft.com/office/drawing/2014/main" id="{9E6CCC84-FF8B-4C87-A247-3EFC1CD2DC8C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826033" y="365485"/>
            <a:ext cx="2478097" cy="17549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22">
            <a:extLst>
              <a:ext uri="{FF2B5EF4-FFF2-40B4-BE49-F238E27FC236}">
                <a16:creationId xmlns:a16="http://schemas.microsoft.com/office/drawing/2014/main" id="{9FB38FC1-D7BC-4156-9420-2D304D2B5112}"/>
              </a:ext>
            </a:extLst>
          </p:cNvPr>
          <p:cNvSpPr txBox="1"/>
          <p:nvPr/>
        </p:nvSpPr>
        <p:spPr>
          <a:xfrm>
            <a:off x="3304130" y="175881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30.6(8) m.</a:t>
            </a:r>
            <a:endParaRPr kumimoji="1" lang="ja-JP" altLang="en-US" sz="1050" dirty="0"/>
          </a:p>
        </p:txBody>
      </p:sp>
      <p:cxnSp>
        <p:nvCxnSpPr>
          <p:cNvPr id="7" name="直線矢印コネクタ 5">
            <a:extLst>
              <a:ext uri="{FF2B5EF4-FFF2-40B4-BE49-F238E27FC236}">
                <a16:creationId xmlns:a16="http://schemas.microsoft.com/office/drawing/2014/main" id="{E05D7BDB-670C-4414-9E3E-B7AF30A6D001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 flipV="1">
            <a:off x="826033" y="361635"/>
            <a:ext cx="826031" cy="38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22">
            <a:extLst>
              <a:ext uri="{FF2B5EF4-FFF2-40B4-BE49-F238E27FC236}">
                <a16:creationId xmlns:a16="http://schemas.microsoft.com/office/drawing/2014/main" id="{60F6F2D4-CBD7-4D89-B57C-11816BB98E34}"/>
              </a:ext>
            </a:extLst>
          </p:cNvPr>
          <p:cNvSpPr txBox="1"/>
          <p:nvPr/>
        </p:nvSpPr>
        <p:spPr>
          <a:xfrm>
            <a:off x="1652064" y="-3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Rn</a:t>
            </a:r>
          </a:p>
          <a:p>
            <a:pPr algn="ctr"/>
            <a:r>
              <a:rPr kumimoji="1" lang="en-US" altLang="ja-JP" sz="1050" dirty="0"/>
              <a:t>2.4(1) hrs.</a:t>
            </a:r>
            <a:endParaRPr kumimoji="1" lang="ja-JP" altLang="en-US" sz="1050" dirty="0"/>
          </a:p>
        </p:txBody>
      </p:sp>
      <p:sp>
        <p:nvSpPr>
          <p:cNvPr id="13" name="テキスト ボックス 22">
            <a:extLst>
              <a:ext uri="{FF2B5EF4-FFF2-40B4-BE49-F238E27FC236}">
                <a16:creationId xmlns:a16="http://schemas.microsoft.com/office/drawing/2014/main" id="{62C7A8E7-B83D-4975-9378-6A4B5D1096E7}"/>
              </a:ext>
            </a:extLst>
          </p:cNvPr>
          <p:cNvSpPr txBox="1"/>
          <p:nvPr/>
        </p:nvSpPr>
        <p:spPr>
          <a:xfrm>
            <a:off x="4956192" y="175881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lang="en-US" altLang="ja-JP" sz="1050" dirty="0"/>
              <a:t>8.8(1)</a:t>
            </a:r>
            <a:r>
              <a:rPr kumimoji="1" lang="en-US" altLang="ja-JP" sz="1050" dirty="0"/>
              <a:t> d</a:t>
            </a:r>
            <a:endParaRPr kumimoji="1" lang="ja-JP" altLang="en-US" sz="1050" dirty="0"/>
          </a:p>
        </p:txBody>
      </p:sp>
      <p:sp>
        <p:nvSpPr>
          <p:cNvPr id="14" name="テキスト ボックス 22">
            <a:extLst>
              <a:ext uri="{FF2B5EF4-FFF2-40B4-BE49-F238E27FC236}">
                <a16:creationId xmlns:a16="http://schemas.microsoft.com/office/drawing/2014/main" id="{01AC9995-ADFD-4E6C-B776-F1EA3D617CEA}"/>
              </a:ext>
            </a:extLst>
          </p:cNvPr>
          <p:cNvSpPr txBox="1"/>
          <p:nvPr/>
        </p:nvSpPr>
        <p:spPr>
          <a:xfrm>
            <a:off x="3304127" y="-5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At</a:t>
            </a:r>
          </a:p>
          <a:p>
            <a:pPr algn="ctr"/>
            <a:r>
              <a:rPr kumimoji="1" lang="en-US" altLang="ja-JP" sz="1050" dirty="0"/>
              <a:t>8.1(4) hrs.</a:t>
            </a:r>
            <a:endParaRPr kumimoji="1" lang="ja-JP" altLang="en-US" sz="1050" dirty="0"/>
          </a:p>
        </p:txBody>
      </p:sp>
      <p:cxnSp>
        <p:nvCxnSpPr>
          <p:cNvPr id="15" name="直線矢印コネクタ 5">
            <a:extLst>
              <a:ext uri="{FF2B5EF4-FFF2-40B4-BE49-F238E27FC236}">
                <a16:creationId xmlns:a16="http://schemas.microsoft.com/office/drawing/2014/main" id="{FBCE4333-3066-46D5-935A-6816BA188A5F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2478097" y="361633"/>
            <a:ext cx="826030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5">
            <a:extLst>
              <a:ext uri="{FF2B5EF4-FFF2-40B4-BE49-F238E27FC236}">
                <a16:creationId xmlns:a16="http://schemas.microsoft.com/office/drawing/2014/main" id="{76C46361-5B7B-4DD4-96AC-AA3D38F603E1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130163" y="2120457"/>
            <a:ext cx="8260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7">
            <a:extLst>
              <a:ext uri="{FF2B5EF4-FFF2-40B4-BE49-F238E27FC236}">
                <a16:creationId xmlns:a16="http://schemas.microsoft.com/office/drawing/2014/main" id="{EFB60E1C-6B95-450D-92B0-3F65DB3D297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478097" y="361635"/>
            <a:ext cx="2478095" cy="175882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2">
            <a:extLst>
              <a:ext uri="{FF2B5EF4-FFF2-40B4-BE49-F238E27FC236}">
                <a16:creationId xmlns:a16="http://schemas.microsoft.com/office/drawing/2014/main" id="{A7F8A9EE-C510-4A5F-A48C-7EC5C6B49FB8}"/>
              </a:ext>
            </a:extLst>
          </p:cNvPr>
          <p:cNvSpPr txBox="1"/>
          <p:nvPr/>
        </p:nvSpPr>
        <p:spPr>
          <a:xfrm>
            <a:off x="4956188" y="-80797"/>
            <a:ext cx="826033" cy="884858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210</a:t>
            </a:r>
            <a:r>
              <a:rPr kumimoji="1" lang="en-US" altLang="ja-JP" sz="2000" dirty="0"/>
              <a:t>Po</a:t>
            </a:r>
          </a:p>
          <a:p>
            <a:pPr algn="ctr"/>
            <a:r>
              <a:rPr kumimoji="1" lang="en-US" altLang="ja-JP" sz="1050" dirty="0"/>
              <a:t>138.376(2) days</a:t>
            </a:r>
            <a:endParaRPr kumimoji="1" lang="ja-JP" altLang="en-US" sz="1050" dirty="0"/>
          </a:p>
        </p:txBody>
      </p:sp>
      <p:cxnSp>
        <p:nvCxnSpPr>
          <p:cNvPr id="25" name="直線矢印コネクタ 5">
            <a:extLst>
              <a:ext uri="{FF2B5EF4-FFF2-40B4-BE49-F238E27FC236}">
                <a16:creationId xmlns:a16="http://schemas.microsoft.com/office/drawing/2014/main" id="{83A0AA6C-7A8E-4411-B7DF-7E8F4119E514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4130160" y="361632"/>
            <a:ext cx="82602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2">
            <a:extLst>
              <a:ext uri="{FF2B5EF4-FFF2-40B4-BE49-F238E27FC236}">
                <a16:creationId xmlns:a16="http://schemas.microsoft.com/office/drawing/2014/main" id="{77F16454-11C4-419A-988C-A7413A681D4B}"/>
              </a:ext>
            </a:extLst>
          </p:cNvPr>
          <p:cNvSpPr txBox="1"/>
          <p:nvPr/>
        </p:nvSpPr>
        <p:spPr>
          <a:xfrm>
            <a:off x="8260320" y="175881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kumimoji="1" lang="ja-JP" altLang="en-US" sz="1050" dirty="0"/>
              <a:t>∞</a:t>
            </a:r>
          </a:p>
        </p:txBody>
      </p:sp>
      <p:sp>
        <p:nvSpPr>
          <p:cNvPr id="29" name="テキスト ボックス 22">
            <a:extLst>
              <a:ext uri="{FF2B5EF4-FFF2-40B4-BE49-F238E27FC236}">
                <a16:creationId xmlns:a16="http://schemas.microsoft.com/office/drawing/2014/main" id="{EE3427E6-44D3-471D-869A-2E5713A8CA4C}"/>
              </a:ext>
            </a:extLst>
          </p:cNvPr>
          <p:cNvSpPr txBox="1"/>
          <p:nvPr/>
        </p:nvSpPr>
        <p:spPr>
          <a:xfrm>
            <a:off x="6608256" y="1758818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206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lang="en-US" altLang="ja-JP" sz="1050" dirty="0"/>
              <a:t>6.243(3)</a:t>
            </a:r>
            <a:r>
              <a:rPr kumimoji="1" lang="en-US" altLang="ja-JP" sz="1050" dirty="0"/>
              <a:t> d</a:t>
            </a:r>
            <a:endParaRPr kumimoji="1" lang="ja-JP" altLang="en-US" sz="1050" dirty="0"/>
          </a:p>
        </p:txBody>
      </p:sp>
      <p:cxnSp>
        <p:nvCxnSpPr>
          <p:cNvPr id="30" name="直線矢印コネクタ 5">
            <a:extLst>
              <a:ext uri="{FF2B5EF4-FFF2-40B4-BE49-F238E27FC236}">
                <a16:creationId xmlns:a16="http://schemas.microsoft.com/office/drawing/2014/main" id="{4974E5D0-E401-4771-B9AB-06475EE0B890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 flipV="1">
            <a:off x="5782225" y="2120456"/>
            <a:ext cx="8260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5">
            <a:extLst>
              <a:ext uri="{FF2B5EF4-FFF2-40B4-BE49-F238E27FC236}">
                <a16:creationId xmlns:a16="http://schemas.microsoft.com/office/drawing/2014/main" id="{2228E573-91DD-4765-BAA5-695BAE8D5EDB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7434289" y="2120456"/>
            <a:ext cx="826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7">
            <a:extLst>
              <a:ext uri="{FF2B5EF4-FFF2-40B4-BE49-F238E27FC236}">
                <a16:creationId xmlns:a16="http://schemas.microsoft.com/office/drawing/2014/main" id="{1E6BB67D-7006-4290-A61C-4AAD79C8A8E2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>
            <a:off x="4130160" y="361633"/>
            <a:ext cx="2478096" cy="1758823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7">
            <a:extLst>
              <a:ext uri="{FF2B5EF4-FFF2-40B4-BE49-F238E27FC236}">
                <a16:creationId xmlns:a16="http://schemas.microsoft.com/office/drawing/2014/main" id="{F571B178-F8BA-47F8-B7E1-9BB5DFEF3CA0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5782221" y="361632"/>
            <a:ext cx="2478099" cy="175882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22">
            <a:extLst>
              <a:ext uri="{FF2B5EF4-FFF2-40B4-BE49-F238E27FC236}">
                <a16:creationId xmlns:a16="http://schemas.microsoft.com/office/drawing/2014/main" id="{0ADA77E8-1A5E-427B-9D4D-7ECC793F8B03}"/>
              </a:ext>
            </a:extLst>
          </p:cNvPr>
          <p:cNvSpPr txBox="1"/>
          <p:nvPr/>
        </p:nvSpPr>
        <p:spPr>
          <a:xfrm>
            <a:off x="8260319" y="3436849"/>
            <a:ext cx="826033" cy="884858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202</a:t>
            </a:r>
            <a:r>
              <a:rPr kumimoji="1" lang="en-US" altLang="ja-JP" sz="2000" dirty="0"/>
              <a:t>Pb</a:t>
            </a:r>
          </a:p>
          <a:p>
            <a:pPr algn="ctr"/>
            <a:r>
              <a:rPr lang="en-US" altLang="ja-JP" sz="1050" dirty="0"/>
              <a:t>5.25(28) e+4</a:t>
            </a:r>
            <a:r>
              <a:rPr lang="ja-JP" altLang="en-US" sz="1050" dirty="0"/>
              <a:t> </a:t>
            </a:r>
            <a:r>
              <a:rPr lang="en-US" altLang="ja-JP" sz="1050" dirty="0" err="1"/>
              <a:t>yrs</a:t>
            </a:r>
            <a:endParaRPr kumimoji="1" lang="ja-JP" altLang="en-US" sz="1050" dirty="0"/>
          </a:p>
        </p:txBody>
      </p: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467C0249-F21E-41E7-8974-76818EA6B5B1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5782225" y="2120457"/>
            <a:ext cx="2478094" cy="175882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22">
            <a:extLst>
              <a:ext uri="{FF2B5EF4-FFF2-40B4-BE49-F238E27FC236}">
                <a16:creationId xmlns:a16="http://schemas.microsoft.com/office/drawing/2014/main" id="{F0CC0035-9626-43AD-96A2-AB8144D25B2F}"/>
              </a:ext>
            </a:extLst>
          </p:cNvPr>
          <p:cNvSpPr txBox="1"/>
          <p:nvPr/>
        </p:nvSpPr>
        <p:spPr>
          <a:xfrm>
            <a:off x="11564442" y="5276461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198</a:t>
            </a:r>
            <a:r>
              <a:rPr kumimoji="1" lang="en-US" altLang="ja-JP" sz="2000" dirty="0"/>
              <a:t>Hg</a:t>
            </a:r>
          </a:p>
          <a:p>
            <a:pPr algn="ctr"/>
            <a:r>
              <a:rPr lang="ja-JP" altLang="en-US" sz="1050" dirty="0"/>
              <a:t>∞</a:t>
            </a:r>
            <a:endParaRPr kumimoji="1" lang="ja-JP" altLang="en-US" sz="1050" dirty="0"/>
          </a:p>
        </p:txBody>
      </p:sp>
      <p:sp>
        <p:nvSpPr>
          <p:cNvPr id="47" name="テキスト ボックス 22">
            <a:extLst>
              <a:ext uri="{FF2B5EF4-FFF2-40B4-BE49-F238E27FC236}">
                <a16:creationId xmlns:a16="http://schemas.microsoft.com/office/drawing/2014/main" id="{9AAD140A-9DBA-4A0E-8577-48E8057E326C}"/>
              </a:ext>
            </a:extLst>
          </p:cNvPr>
          <p:cNvSpPr txBox="1"/>
          <p:nvPr/>
        </p:nvSpPr>
        <p:spPr>
          <a:xfrm>
            <a:off x="9912381" y="3518859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202</a:t>
            </a:r>
            <a:r>
              <a:rPr kumimoji="1" lang="en-US" altLang="ja-JP" sz="2000" dirty="0"/>
              <a:t>Tl</a:t>
            </a:r>
          </a:p>
          <a:p>
            <a:pPr algn="ctr"/>
            <a:r>
              <a:rPr lang="en-US" altLang="ja-JP" sz="1050" dirty="0"/>
              <a:t>12.31(8)</a:t>
            </a:r>
            <a:r>
              <a:rPr lang="ja-JP" altLang="en-US" sz="1050" dirty="0"/>
              <a:t> </a:t>
            </a:r>
            <a:r>
              <a:rPr lang="en-US" altLang="ja-JP" sz="1050" dirty="0"/>
              <a:t>d</a:t>
            </a:r>
            <a:endParaRPr kumimoji="1" lang="ja-JP" altLang="en-US" sz="1050" dirty="0"/>
          </a:p>
        </p:txBody>
      </p:sp>
      <p:cxnSp>
        <p:nvCxnSpPr>
          <p:cNvPr id="48" name="直線矢印コネクタ 5">
            <a:extLst>
              <a:ext uri="{FF2B5EF4-FFF2-40B4-BE49-F238E27FC236}">
                <a16:creationId xmlns:a16="http://schemas.microsoft.com/office/drawing/2014/main" id="{99CB9D23-3E71-493B-B68D-4EBBEEA39D94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9086352" y="3879278"/>
            <a:ext cx="826029" cy="1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7">
            <a:extLst>
              <a:ext uri="{FF2B5EF4-FFF2-40B4-BE49-F238E27FC236}">
                <a16:creationId xmlns:a16="http://schemas.microsoft.com/office/drawing/2014/main" id="{CD294923-4D07-4BF3-B093-6DCBF281D57B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9086352" y="3879278"/>
            <a:ext cx="2478090" cy="1758821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22">
            <a:extLst>
              <a:ext uri="{FF2B5EF4-FFF2-40B4-BE49-F238E27FC236}">
                <a16:creationId xmlns:a16="http://schemas.microsoft.com/office/drawing/2014/main" id="{57957D25-23A9-425D-A186-A69D039D25F7}"/>
              </a:ext>
            </a:extLst>
          </p:cNvPr>
          <p:cNvSpPr txBox="1"/>
          <p:nvPr/>
        </p:nvSpPr>
        <p:spPr>
          <a:xfrm>
            <a:off x="11564438" y="351764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202</a:t>
            </a:r>
            <a:r>
              <a:rPr kumimoji="1" lang="en-US" altLang="ja-JP" sz="2000" dirty="0"/>
              <a:t>Hg</a:t>
            </a:r>
          </a:p>
          <a:p>
            <a:pPr algn="ctr"/>
            <a:r>
              <a:rPr lang="ja-JP" altLang="en-US" sz="1050" dirty="0"/>
              <a:t>∞</a:t>
            </a:r>
            <a:endParaRPr kumimoji="1" lang="ja-JP" altLang="en-US" sz="1050" dirty="0"/>
          </a:p>
        </p:txBody>
      </p:sp>
      <p:cxnSp>
        <p:nvCxnSpPr>
          <p:cNvPr id="55" name="直線矢印コネクタ 5">
            <a:extLst>
              <a:ext uri="{FF2B5EF4-FFF2-40B4-BE49-F238E27FC236}">
                <a16:creationId xmlns:a16="http://schemas.microsoft.com/office/drawing/2014/main" id="{730E3D78-55F8-4455-A47A-D9287DF6E3E9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V="1">
            <a:off x="10738414" y="3879278"/>
            <a:ext cx="826024" cy="1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FA3CB67-822E-4B7A-85C9-465884B1499B}"/>
              </a:ext>
            </a:extLst>
          </p:cNvPr>
          <p:cNvSpPr txBox="1"/>
          <p:nvPr/>
        </p:nvSpPr>
        <p:spPr>
          <a:xfrm>
            <a:off x="243461" y="1758818"/>
            <a:ext cx="213618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210Fr</a:t>
            </a:r>
          </a:p>
          <a:p>
            <a:r>
              <a:rPr lang="en-US" sz="1200" dirty="0"/>
              <a:t>5900(5) keV (0.007(4)%)</a:t>
            </a:r>
          </a:p>
          <a:p>
            <a:r>
              <a:rPr lang="en-US" sz="1200" dirty="0"/>
              <a:t>6112(7) keV (0.0012(6)%)</a:t>
            </a:r>
          </a:p>
          <a:p>
            <a:r>
              <a:rPr lang="en-US" sz="1200" dirty="0"/>
              <a:t>6212(4) keV (0.0156(23)%)</a:t>
            </a:r>
          </a:p>
          <a:p>
            <a:r>
              <a:rPr lang="en-US" sz="1200" dirty="0"/>
              <a:t>6227(5) keV (0.0071(15)%)</a:t>
            </a:r>
          </a:p>
          <a:p>
            <a:r>
              <a:rPr lang="en-US" sz="1200" dirty="0"/>
              <a:t>6348(5) keV (0.0029(9)%)</a:t>
            </a:r>
          </a:p>
          <a:p>
            <a:r>
              <a:rPr lang="en-US" sz="1200" dirty="0"/>
              <a:t>6400(4) keV (0.024(5)%)</a:t>
            </a:r>
          </a:p>
          <a:p>
            <a:r>
              <a:rPr lang="en-US" sz="1200" dirty="0"/>
              <a:t>6409(4) keV (0.010(3)%)</a:t>
            </a:r>
          </a:p>
          <a:p>
            <a:r>
              <a:rPr lang="en-US" sz="1200" dirty="0"/>
              <a:t>6420(4) keV (0.021(4)%)</a:t>
            </a:r>
          </a:p>
          <a:p>
            <a:r>
              <a:rPr lang="en-US" sz="1200" dirty="0"/>
              <a:t>6545(5) keV (71(4)%)</a:t>
            </a:r>
          </a:p>
        </p:txBody>
      </p:sp>
      <p:sp>
        <p:nvSpPr>
          <p:cNvPr id="59" name="テキスト ボックス 2">
            <a:extLst>
              <a:ext uri="{FF2B5EF4-FFF2-40B4-BE49-F238E27FC236}">
                <a16:creationId xmlns:a16="http://schemas.microsoft.com/office/drawing/2014/main" id="{B88F7D83-8AC7-4C39-B33F-4575F43E7D66}"/>
              </a:ext>
            </a:extLst>
          </p:cNvPr>
          <p:cNvSpPr txBox="1"/>
          <p:nvPr/>
        </p:nvSpPr>
        <p:spPr>
          <a:xfrm>
            <a:off x="578113" y="800541"/>
            <a:ext cx="826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71(4)%*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2">
            <a:extLst>
              <a:ext uri="{FF2B5EF4-FFF2-40B4-BE49-F238E27FC236}">
                <a16:creationId xmlns:a16="http://schemas.microsoft.com/office/drawing/2014/main" id="{FDDE5024-0CDE-482B-85DB-B49B65F53146}"/>
              </a:ext>
            </a:extLst>
          </p:cNvPr>
          <p:cNvSpPr txBox="1"/>
          <p:nvPr/>
        </p:nvSpPr>
        <p:spPr>
          <a:xfrm>
            <a:off x="2230177" y="773285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96</a:t>
            </a:r>
            <a:r>
              <a:rPr kumimoji="1" lang="en-US" altLang="ja-JP" sz="1100" dirty="0">
                <a:solidFill>
                  <a:srgbClr val="FF0000"/>
                </a:solidFill>
              </a:rPr>
              <a:t>(1)%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8AED60-FFC7-4118-A6E5-1EB06B2BCBCD}"/>
              </a:ext>
            </a:extLst>
          </p:cNvPr>
          <p:cNvSpPr txBox="1"/>
          <p:nvPr/>
        </p:nvSpPr>
        <p:spPr>
          <a:xfrm>
            <a:off x="287528" y="3789192"/>
            <a:ext cx="21361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210Rn</a:t>
            </a:r>
          </a:p>
          <a:p>
            <a:r>
              <a:rPr lang="en-US" sz="1200" dirty="0"/>
              <a:t>5351(3) keV (0.0054(3)%)</a:t>
            </a:r>
          </a:p>
          <a:p>
            <a:r>
              <a:rPr lang="en-US" sz="1200" dirty="0"/>
              <a:t>6041(3) keV (96.0(1.0)%)</a:t>
            </a:r>
          </a:p>
        </p:txBody>
      </p:sp>
      <p:sp>
        <p:nvSpPr>
          <p:cNvPr id="62" name="テキスト ボックス 2">
            <a:extLst>
              <a:ext uri="{FF2B5EF4-FFF2-40B4-BE49-F238E27FC236}">
                <a16:creationId xmlns:a16="http://schemas.microsoft.com/office/drawing/2014/main" id="{24423C42-AE1F-45CF-A895-F1573730FFED}"/>
              </a:ext>
            </a:extLst>
          </p:cNvPr>
          <p:cNvSpPr txBox="1"/>
          <p:nvPr/>
        </p:nvSpPr>
        <p:spPr>
          <a:xfrm>
            <a:off x="3635567" y="773285"/>
            <a:ext cx="99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0.175</a:t>
            </a:r>
            <a:r>
              <a:rPr kumimoji="1" lang="en-US" altLang="ja-JP" sz="1100" dirty="0">
                <a:solidFill>
                  <a:srgbClr val="FF0000"/>
                </a:solidFill>
              </a:rPr>
              <a:t>(20)%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A821E1-4F22-43BB-8B93-0D3990FDE516}"/>
              </a:ext>
            </a:extLst>
          </p:cNvPr>
          <p:cNvSpPr txBox="1"/>
          <p:nvPr/>
        </p:nvSpPr>
        <p:spPr>
          <a:xfrm>
            <a:off x="2572329" y="2820318"/>
            <a:ext cx="227509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210At</a:t>
            </a:r>
          </a:p>
          <a:p>
            <a:r>
              <a:rPr lang="en-US" sz="1200" dirty="0"/>
              <a:t>5175(4) keV (0.00037(11)%)</a:t>
            </a:r>
          </a:p>
          <a:p>
            <a:r>
              <a:rPr lang="en-US" sz="1200" dirty="0"/>
              <a:t>5242(3) keV (0.0016(3)%)</a:t>
            </a:r>
          </a:p>
          <a:p>
            <a:r>
              <a:rPr lang="en-US" sz="1200" dirty="0"/>
              <a:t>5361.1(1.0) keV (0.049(7)%)</a:t>
            </a:r>
          </a:p>
          <a:p>
            <a:r>
              <a:rPr lang="en-US" sz="1200" dirty="0"/>
              <a:t>5386(1) keV (0.0081(11)%)</a:t>
            </a:r>
          </a:p>
          <a:p>
            <a:r>
              <a:rPr lang="en-US" sz="1200" dirty="0"/>
              <a:t>5442.0(1.5) keV (0.050(6)%)</a:t>
            </a:r>
          </a:p>
          <a:p>
            <a:r>
              <a:rPr lang="en-US" sz="1200" dirty="0"/>
              <a:t>5456(2) keV (0.00070(13)%)</a:t>
            </a:r>
          </a:p>
          <a:p>
            <a:r>
              <a:rPr lang="en-US" sz="1200" dirty="0"/>
              <a:t>5465.5(1.5) keV (0.0126(15)%)</a:t>
            </a:r>
          </a:p>
          <a:p>
            <a:r>
              <a:rPr lang="en-US" sz="1200" dirty="0"/>
              <a:t>5524.0(1.5) keV (0.053(6)%)</a:t>
            </a:r>
          </a:p>
        </p:txBody>
      </p:sp>
      <p:sp>
        <p:nvSpPr>
          <p:cNvPr id="64" name="テキスト ボックス 2">
            <a:extLst>
              <a:ext uri="{FF2B5EF4-FFF2-40B4-BE49-F238E27FC236}">
                <a16:creationId xmlns:a16="http://schemas.microsoft.com/office/drawing/2014/main" id="{83D4B8C1-31DB-42D1-A237-21CBE95CDA00}"/>
              </a:ext>
            </a:extLst>
          </p:cNvPr>
          <p:cNvSpPr txBox="1"/>
          <p:nvPr/>
        </p:nvSpPr>
        <p:spPr>
          <a:xfrm>
            <a:off x="5654587" y="770758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1</a:t>
            </a:r>
            <a:r>
              <a:rPr lang="en-US" altLang="ja-JP" sz="1100" dirty="0">
                <a:solidFill>
                  <a:srgbClr val="FF0000"/>
                </a:solidFill>
              </a:rPr>
              <a:t>00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9E975F-7C8E-4729-8DC6-D08BDA396CED}"/>
              </a:ext>
            </a:extLst>
          </p:cNvPr>
          <p:cNvSpPr txBox="1"/>
          <p:nvPr/>
        </p:nvSpPr>
        <p:spPr>
          <a:xfrm>
            <a:off x="270420" y="4577956"/>
            <a:ext cx="23786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210Po</a:t>
            </a:r>
          </a:p>
          <a:p>
            <a:r>
              <a:rPr lang="en-US" sz="1200" dirty="0"/>
              <a:t>4516.58(10) keV (0.00104(6)%)</a:t>
            </a:r>
          </a:p>
          <a:p>
            <a:r>
              <a:rPr lang="en-US" sz="1200" dirty="0"/>
              <a:t>5304.33(7) keV (100%)</a:t>
            </a:r>
          </a:p>
        </p:txBody>
      </p:sp>
      <p:sp>
        <p:nvSpPr>
          <p:cNvPr id="66" name="テキスト ボックス 22">
            <a:extLst>
              <a:ext uri="{FF2B5EF4-FFF2-40B4-BE49-F238E27FC236}">
                <a16:creationId xmlns:a16="http://schemas.microsoft.com/office/drawing/2014/main" id="{D61715B0-B80A-4C25-83EC-9242BAA18259}"/>
              </a:ext>
            </a:extLst>
          </p:cNvPr>
          <p:cNvSpPr txBox="1"/>
          <p:nvPr/>
        </p:nvSpPr>
        <p:spPr>
          <a:xfrm>
            <a:off x="6608253" y="3517640"/>
            <a:ext cx="826033" cy="7232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ja-JP" sz="1050" dirty="0"/>
          </a:p>
          <a:p>
            <a:pPr algn="ctr"/>
            <a:r>
              <a:rPr kumimoji="1" lang="en-US" altLang="ja-JP" baseline="30000" dirty="0"/>
              <a:t>202</a:t>
            </a:r>
            <a:r>
              <a:rPr kumimoji="1" lang="en-US" altLang="ja-JP" sz="2000" dirty="0"/>
              <a:t>Bi</a:t>
            </a:r>
          </a:p>
          <a:p>
            <a:pPr algn="ctr"/>
            <a:r>
              <a:rPr kumimoji="1" lang="en-US" altLang="ja-JP" sz="1050" dirty="0"/>
              <a:t>1.71(4) h.</a:t>
            </a:r>
            <a:endParaRPr kumimoji="1" lang="ja-JP" altLang="en-US" sz="1050" dirty="0"/>
          </a:p>
        </p:txBody>
      </p:sp>
      <p:cxnSp>
        <p:nvCxnSpPr>
          <p:cNvPr id="67" name="直線矢印コネクタ 7">
            <a:extLst>
              <a:ext uri="{FF2B5EF4-FFF2-40B4-BE49-F238E27FC236}">
                <a16:creationId xmlns:a16="http://schemas.microsoft.com/office/drawing/2014/main" id="{F3AB24C4-0FBC-4CD4-A6D4-37F252F027B4}"/>
              </a:ext>
            </a:extLst>
          </p:cNvPr>
          <p:cNvCxnSpPr>
            <a:cxnSpLocks/>
            <a:stCxn id="6" idx="3"/>
            <a:endCxn id="66" idx="1"/>
          </p:cNvCxnSpPr>
          <p:nvPr/>
        </p:nvCxnSpPr>
        <p:spPr>
          <a:xfrm>
            <a:off x="4130163" y="2120457"/>
            <a:ext cx="2478090" cy="1758821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2">
            <a:extLst>
              <a:ext uri="{FF2B5EF4-FFF2-40B4-BE49-F238E27FC236}">
                <a16:creationId xmlns:a16="http://schemas.microsoft.com/office/drawing/2014/main" id="{5261F91E-B789-401D-BA83-C6014D5AFA4D}"/>
              </a:ext>
            </a:extLst>
          </p:cNvPr>
          <p:cNvSpPr txBox="1"/>
          <p:nvPr/>
        </p:nvSpPr>
        <p:spPr>
          <a:xfrm>
            <a:off x="4013152" y="2556617"/>
            <a:ext cx="99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0.90</a:t>
            </a:r>
            <a:r>
              <a:rPr kumimoji="1" lang="en-US" altLang="ja-JP" sz="1100" dirty="0">
                <a:solidFill>
                  <a:srgbClr val="FF0000"/>
                </a:solidFill>
              </a:rPr>
              <a:t>(8)%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E53F7D-DD3E-4407-8540-9A9D0FD32803}"/>
              </a:ext>
            </a:extLst>
          </p:cNvPr>
          <p:cNvSpPr txBox="1"/>
          <p:nvPr/>
        </p:nvSpPr>
        <p:spPr>
          <a:xfrm>
            <a:off x="2852049" y="4866685"/>
            <a:ext cx="227509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206At</a:t>
            </a:r>
          </a:p>
          <a:p>
            <a:r>
              <a:rPr lang="en-US" sz="1200" dirty="0"/>
              <a:t>5702.6(18) keV (0.86(8)%)</a:t>
            </a:r>
          </a:p>
          <a:p>
            <a:r>
              <a:rPr lang="en-US" sz="1200" dirty="0"/>
              <a:t>5734(3) keV (0.010(3)%)</a:t>
            </a:r>
          </a:p>
          <a:p>
            <a:r>
              <a:rPr lang="en-US" sz="1200" dirty="0"/>
              <a:t>5767(3) keV (0.021(4)%)</a:t>
            </a:r>
          </a:p>
          <a:p>
            <a:r>
              <a:rPr lang="en-US" sz="1200" dirty="0"/>
              <a:t>5774(4) keV (0.008(3)%)</a:t>
            </a:r>
          </a:p>
        </p:txBody>
      </p:sp>
      <p:sp>
        <p:nvSpPr>
          <p:cNvPr id="72" name="テキスト ボックス 2">
            <a:extLst>
              <a:ext uri="{FF2B5EF4-FFF2-40B4-BE49-F238E27FC236}">
                <a16:creationId xmlns:a16="http://schemas.microsoft.com/office/drawing/2014/main" id="{D04A4DF2-BEA1-4CD1-8D25-F34006381291}"/>
              </a:ext>
            </a:extLst>
          </p:cNvPr>
          <p:cNvSpPr txBox="1"/>
          <p:nvPr/>
        </p:nvSpPr>
        <p:spPr>
          <a:xfrm>
            <a:off x="5376926" y="2551732"/>
            <a:ext cx="99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5.45(5)%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DB2314-6CCA-4B1E-A7AF-AD23C76E4DC3}"/>
              </a:ext>
            </a:extLst>
          </p:cNvPr>
          <p:cNvSpPr txBox="1"/>
          <p:nvPr/>
        </p:nvSpPr>
        <p:spPr>
          <a:xfrm>
            <a:off x="218073" y="5549627"/>
            <a:ext cx="14339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206Po</a:t>
            </a:r>
          </a:p>
          <a:p>
            <a:r>
              <a:rPr lang="en-US" sz="1200" dirty="0"/>
              <a:t>5223.7(15) keV</a:t>
            </a:r>
          </a:p>
        </p:txBody>
      </p:sp>
      <p:sp>
        <p:nvSpPr>
          <p:cNvPr id="74" name="テキスト ボックス 2">
            <a:extLst>
              <a:ext uri="{FF2B5EF4-FFF2-40B4-BE49-F238E27FC236}">
                <a16:creationId xmlns:a16="http://schemas.microsoft.com/office/drawing/2014/main" id="{C42EBB04-EA4B-4DB9-86B1-045AEF4BE133}"/>
              </a:ext>
            </a:extLst>
          </p:cNvPr>
          <p:cNvSpPr txBox="1"/>
          <p:nvPr/>
        </p:nvSpPr>
        <p:spPr>
          <a:xfrm>
            <a:off x="7301885" y="2542636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75" name="テキスト ボックス 2">
            <a:extLst>
              <a:ext uri="{FF2B5EF4-FFF2-40B4-BE49-F238E27FC236}">
                <a16:creationId xmlns:a16="http://schemas.microsoft.com/office/drawing/2014/main" id="{95C3E938-DE71-4871-9540-76D8A5F25CC2}"/>
              </a:ext>
            </a:extLst>
          </p:cNvPr>
          <p:cNvSpPr txBox="1"/>
          <p:nvPr/>
        </p:nvSpPr>
        <p:spPr>
          <a:xfrm>
            <a:off x="7103818" y="4331062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cxnSp>
        <p:nvCxnSpPr>
          <p:cNvPr id="76" name="直線矢印コネクタ 5">
            <a:extLst>
              <a:ext uri="{FF2B5EF4-FFF2-40B4-BE49-F238E27FC236}">
                <a16:creationId xmlns:a16="http://schemas.microsoft.com/office/drawing/2014/main" id="{FF1C4CC0-E38C-4007-9ECB-0F30A5C5960C}"/>
              </a:ext>
            </a:extLst>
          </p:cNvPr>
          <p:cNvCxnSpPr>
            <a:cxnSpLocks/>
            <a:stCxn id="66" idx="3"/>
            <a:endCxn id="42" idx="1"/>
          </p:cNvCxnSpPr>
          <p:nvPr/>
        </p:nvCxnSpPr>
        <p:spPr>
          <a:xfrm>
            <a:off x="7434286" y="3879278"/>
            <a:ext cx="826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2">
            <a:extLst>
              <a:ext uri="{FF2B5EF4-FFF2-40B4-BE49-F238E27FC236}">
                <a16:creationId xmlns:a16="http://schemas.microsoft.com/office/drawing/2014/main" id="{A61A82C1-89B9-4993-95DA-B6943F497AC7}"/>
              </a:ext>
            </a:extLst>
          </p:cNvPr>
          <p:cNvSpPr txBox="1"/>
          <p:nvPr/>
        </p:nvSpPr>
        <p:spPr>
          <a:xfrm>
            <a:off x="8891922" y="4316346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rgbClr val="FF0000"/>
                </a:solidFill>
              </a:rPr>
              <a:t>1%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AEE347-FE37-4766-ACC8-3B2CFC1C7565}"/>
              </a:ext>
            </a:extLst>
          </p:cNvPr>
          <p:cNvSpPr txBox="1"/>
          <p:nvPr/>
        </p:nvSpPr>
        <p:spPr>
          <a:xfrm>
            <a:off x="287528" y="6090121"/>
            <a:ext cx="14339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202Pb</a:t>
            </a:r>
          </a:p>
          <a:p>
            <a:r>
              <a:rPr lang="en-US" sz="1200" dirty="0"/>
              <a:t>2539(4) keV</a:t>
            </a:r>
          </a:p>
        </p:txBody>
      </p:sp>
      <p:sp>
        <p:nvSpPr>
          <p:cNvPr id="81" name="テキスト ボックス 2">
            <a:extLst>
              <a:ext uri="{FF2B5EF4-FFF2-40B4-BE49-F238E27FC236}">
                <a16:creationId xmlns:a16="http://schemas.microsoft.com/office/drawing/2014/main" id="{1DB1D85C-ABAE-49D0-959F-550EE83CC4C9}"/>
              </a:ext>
            </a:extLst>
          </p:cNvPr>
          <p:cNvSpPr txBox="1"/>
          <p:nvPr/>
        </p:nvSpPr>
        <p:spPr>
          <a:xfrm>
            <a:off x="10543988" y="4331062"/>
            <a:ext cx="660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solidFill>
                  <a:srgbClr val="FF0000"/>
                </a:solidFill>
              </a:rPr>
              <a:t>0</a:t>
            </a:r>
            <a:r>
              <a:rPr kumimoji="1" lang="en-US" altLang="ja-JP" sz="1100" dirty="0">
                <a:solidFill>
                  <a:srgbClr val="FF0000"/>
                </a:solidFill>
              </a:rPr>
              <a:t>%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2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9300</TotalTime>
  <Words>1572</Words>
  <Application>Microsoft Office PowerPoint</Application>
  <PresentationFormat>Widescreen</PresentationFormat>
  <Paragraphs>756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直也 小澤</dc:creator>
  <cp:lastModifiedBy>小澤　直也</cp:lastModifiedBy>
  <cp:revision>98</cp:revision>
  <dcterms:created xsi:type="dcterms:W3CDTF">2019-10-07T02:05:45Z</dcterms:created>
  <dcterms:modified xsi:type="dcterms:W3CDTF">2019-12-09T05:45:55Z</dcterms:modified>
</cp:coreProperties>
</file>