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/>
    <p:restoredTop sz="94678"/>
  </p:normalViewPr>
  <p:slideViewPr>
    <p:cSldViewPr snapToGrid="0">
      <p:cViewPr varScale="1">
        <p:scale>
          <a:sx n="112" d="100"/>
          <a:sy n="112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B3DE-965C-C026-F62D-C29CA1B1B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24DD3-55B3-6D6B-B139-B917F97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FE10-8F08-F716-D19C-D21B33C8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FC48-480E-8337-80DD-EFBE06ED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C7E4-A068-C6AA-2597-0CAEB434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085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2142-CF62-6BCA-703C-6D3A1553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D793-EF07-DAAD-6931-0CED2078C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C14-1D98-CBA7-F92C-8C89484D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4FA4-1D0F-A019-F3BA-DD500FC8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16CCA-9B53-7882-22FA-8F36F2A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6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B0563-687D-0550-D0E1-DAF6F140E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1050E-CD0F-D203-A474-7FD2756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401A-15F5-E6CF-A418-FD8BCAAF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7040-6DE5-4C8D-DADB-DF25A001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5463-0AA6-AA26-ACE8-45BFD420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980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28C3-B656-90C7-2F54-51209C7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968A-134D-AD12-6020-1F0643E7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81C-4DFE-497F-BAFA-5FA72E61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170D-CC75-E237-076F-837FDACD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5EF2-752F-F6C0-808E-ADE7E40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56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EC1E-065D-3234-503F-D5073F5D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863B6-1FD2-8572-1EB0-B6A1048A5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F109-11A2-D181-97D5-FECC0E99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BD64D-4DBA-21A9-F23A-700CA9E1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E1B5-3B85-6F92-593B-D4A33AF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55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4469-F324-36DC-F668-1FF7F9FA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7F39-03D1-1DC4-E55D-3606ED8AB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0FFA0-8449-AFB9-3D81-A34DEF94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BDBD-26C9-7CAF-37A1-4BA444DC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835C0-2349-08C1-E886-E3D222C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691D0-82C4-6AD3-E2A4-6728BCB6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912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D160-994E-1589-789C-A821DE5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877D-799F-492E-7ECF-5BA1FF88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848E6-77B2-5973-897C-38A7BA2D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68CA5-E740-BE6E-D544-DFF0AD29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A28C0-A5F5-45D7-C6BA-64A9E40C7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D9D55-155C-F5CD-E674-CB290DFC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FCCD-5353-4BB2-D527-4216680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43B60-C56F-88CB-3743-FC6889C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5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8CC0-67E7-31D8-8D3E-326CB919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9E6FF-DCC2-A90B-C61B-4526311B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D4CEF-D9FD-E42C-E7C5-F3CBA42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83826-ABF2-A9CF-6D2E-AACE78F1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093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3BB8C-FB9C-853A-A466-3AFE1F21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B8974-196E-39A2-86E4-639C4189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D90BB-C6CE-9E3A-85C7-AA463D71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843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0F8-5A9D-0561-D1DC-D53E2DA0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0883-67CD-3977-B309-220CC840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F6045-DC96-1B9C-D5B8-C04FB3633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DDF8E-0591-FAAC-D6A3-3AE63D17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3003-8055-4979-93ED-4CE399ED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4EB0-2B5F-3D67-AA6B-09A35F7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418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985A-F1F2-A89C-8294-379D9136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7BE35-BAA2-1ED6-C0A0-64B25BBF3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BDDDA-54CF-9CC3-5497-66936ED8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4647-429E-C042-CFF5-B9FBDF1D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2EC88-022B-0A5F-1A3A-AF90B038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44FE1-EA87-0227-CD01-E2E4BFDD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680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65CF1-9096-C8CD-73A5-84B55919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AD5FA-8D23-78E8-241B-86472457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AE03-6BD0-6CF3-E626-B3A80708E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745E-997E-2F46-A58B-A3635F4F985E}" type="datetimeFigureOut">
              <a:rPr lang="en-JP" smtClean="0"/>
              <a:t>2025/02/23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E8C9B-BB4D-8A53-C7C8-37DAD81F7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08BC-4CA6-EEE6-D0E9-66BB450C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04B7-642E-5846-A762-B4F00AF9B91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892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D1135-05B3-CE76-DE90-0693ECD6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AE742-72A6-A124-0EFE-3A74C11AF441}"/>
              </a:ext>
            </a:extLst>
          </p:cNvPr>
          <p:cNvSpPr/>
          <p:nvPr/>
        </p:nvSpPr>
        <p:spPr>
          <a:xfrm>
            <a:off x="805543" y="1643111"/>
            <a:ext cx="5980922" cy="3666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F100C-E386-C627-96EF-8544D5EB2DF4}"/>
              </a:ext>
            </a:extLst>
          </p:cNvPr>
          <p:cNvSpPr/>
          <p:nvPr/>
        </p:nvSpPr>
        <p:spPr>
          <a:xfrm>
            <a:off x="7752183" y="1027906"/>
            <a:ext cx="3684037" cy="489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8" name="Graphic 7" descr="Male profile with solid fill">
            <a:extLst>
              <a:ext uri="{FF2B5EF4-FFF2-40B4-BE49-F238E27FC236}">
                <a16:creationId xmlns:a16="http://schemas.microsoft.com/office/drawing/2014/main" id="{D328DB79-F8B9-3F8E-8852-5EF98CBC2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676" y="1493392"/>
            <a:ext cx="1543050" cy="1543050"/>
          </a:xfrm>
          <a:prstGeom prst="rect">
            <a:avLst/>
          </a:prstGeom>
        </p:spPr>
      </p:pic>
      <p:pic>
        <p:nvPicPr>
          <p:cNvPr id="9" name="Graphic 8" descr="Male profile with solid fill">
            <a:extLst>
              <a:ext uri="{FF2B5EF4-FFF2-40B4-BE49-F238E27FC236}">
                <a16:creationId xmlns:a16="http://schemas.microsoft.com/office/drawing/2014/main" id="{0416A397-5618-F07B-C955-040751A9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149" y="2809875"/>
            <a:ext cx="1543050" cy="1543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65531-4D39-CA43-E0C3-F814FAA906BF}"/>
              </a:ext>
            </a:extLst>
          </p:cNvPr>
          <p:cNvSpPr txBox="1"/>
          <p:nvPr/>
        </p:nvSpPr>
        <p:spPr>
          <a:xfrm>
            <a:off x="1428750" y="3119735"/>
            <a:ext cx="3302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Name (h1)</a:t>
            </a:r>
          </a:p>
          <a:p>
            <a:r>
              <a:rPr lang="en-JP" dirty="0"/>
              <a:t>Title (h2)</a:t>
            </a:r>
          </a:p>
          <a:p>
            <a:r>
              <a:rPr lang="en-JP" dirty="0"/>
              <a:t>Introduction (p)</a:t>
            </a:r>
          </a:p>
          <a:p>
            <a:r>
              <a:rPr lang="en-JP" dirty="0"/>
              <a:t>External Link (small or 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DB133-B9E4-C44B-641F-112E3FE7FD5D}"/>
              </a:ext>
            </a:extLst>
          </p:cNvPr>
          <p:cNvSpPr txBox="1"/>
          <p:nvPr/>
        </p:nvSpPr>
        <p:spPr>
          <a:xfrm>
            <a:off x="7943149" y="3095849"/>
            <a:ext cx="3302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Name (h1)</a:t>
            </a:r>
          </a:p>
          <a:p>
            <a:r>
              <a:rPr lang="en-JP" dirty="0"/>
              <a:t>Title (h2)</a:t>
            </a:r>
          </a:p>
          <a:p>
            <a:r>
              <a:rPr lang="en-JP" dirty="0"/>
              <a:t>Introduction (p)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C80E27-4B20-9A2C-8E11-53CAAB9C4762}"/>
              </a:ext>
            </a:extLst>
          </p:cNvPr>
          <p:cNvSpPr/>
          <p:nvPr/>
        </p:nvSpPr>
        <p:spPr>
          <a:xfrm>
            <a:off x="1565910" y="4514850"/>
            <a:ext cx="1920240" cy="560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Link to Map</a:t>
            </a:r>
          </a:p>
          <a:p>
            <a:pPr algn="ctr"/>
            <a:r>
              <a:rPr lang="en-JP" dirty="0"/>
              <a:t>(Animation)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D3595-07ED-C34C-C2D7-10278182B7CA}"/>
              </a:ext>
            </a:extLst>
          </p:cNvPr>
          <p:cNvSpPr/>
          <p:nvPr/>
        </p:nvSpPr>
        <p:spPr>
          <a:xfrm>
            <a:off x="4147029" y="4514850"/>
            <a:ext cx="1920240" cy="560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Link to Experience</a:t>
            </a:r>
          </a:p>
          <a:p>
            <a:pPr algn="ctr"/>
            <a:r>
              <a:rPr lang="en-JP" dirty="0"/>
              <a:t>(Animation)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0862B-A9A2-A680-7E2B-45866EF06FF9}"/>
              </a:ext>
            </a:extLst>
          </p:cNvPr>
          <p:cNvSpPr/>
          <p:nvPr/>
        </p:nvSpPr>
        <p:spPr>
          <a:xfrm>
            <a:off x="8644226" y="4864027"/>
            <a:ext cx="1920240" cy="560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Link to Experience</a:t>
            </a:r>
          </a:p>
          <a:p>
            <a:pPr algn="ctr"/>
            <a:r>
              <a:rPr lang="en-JP" dirty="0"/>
              <a:t>(Animation)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DC52B2-01B2-9E25-CEE8-F21B361A395E}"/>
              </a:ext>
            </a:extLst>
          </p:cNvPr>
          <p:cNvSpPr/>
          <p:nvPr/>
        </p:nvSpPr>
        <p:spPr>
          <a:xfrm>
            <a:off x="8634080" y="4161568"/>
            <a:ext cx="1920240" cy="5600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Link to Map</a:t>
            </a:r>
          </a:p>
          <a:p>
            <a:pPr algn="ctr"/>
            <a:r>
              <a:rPr lang="en-JP" dirty="0"/>
              <a:t>(Animation)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1BE75-4D15-5865-BF81-C56774BC4320}"/>
              </a:ext>
            </a:extLst>
          </p:cNvPr>
          <p:cNvSpPr txBox="1"/>
          <p:nvPr/>
        </p:nvSpPr>
        <p:spPr>
          <a:xfrm>
            <a:off x="2989654" y="5012103"/>
            <a:ext cx="161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Ⓒ Naoya Morishita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B7E4E0-AAB5-7BD0-2232-4AC38F0D5C3F}"/>
              </a:ext>
            </a:extLst>
          </p:cNvPr>
          <p:cNvSpPr txBox="1"/>
          <p:nvPr/>
        </p:nvSpPr>
        <p:spPr>
          <a:xfrm>
            <a:off x="8787850" y="5643094"/>
            <a:ext cx="161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Ⓒ Naoya Morishita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ED97F895-0CE9-D4A1-C217-A568D6948756}"/>
              </a:ext>
            </a:extLst>
          </p:cNvPr>
          <p:cNvSpPr/>
          <p:nvPr/>
        </p:nvSpPr>
        <p:spPr>
          <a:xfrm>
            <a:off x="4815138" y="1722327"/>
            <a:ext cx="1948971" cy="559276"/>
          </a:xfrm>
          <a:prstGeom prst="borderCallout2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Grid</a:t>
            </a:r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7E1DEBDE-11AA-8FB2-79EE-605F944D2F02}"/>
              </a:ext>
            </a:extLst>
          </p:cNvPr>
          <p:cNvSpPr/>
          <p:nvPr/>
        </p:nvSpPr>
        <p:spPr>
          <a:xfrm>
            <a:off x="10270766" y="719784"/>
            <a:ext cx="1948971" cy="559276"/>
          </a:xfrm>
          <a:prstGeom prst="borderCallout2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21986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3F83-69C2-60E2-FD2F-E03EBB89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EAB0B-004E-22D9-529F-66D4A65FEAA8}"/>
              </a:ext>
            </a:extLst>
          </p:cNvPr>
          <p:cNvSpPr/>
          <p:nvPr/>
        </p:nvSpPr>
        <p:spPr>
          <a:xfrm>
            <a:off x="838200" y="1595535"/>
            <a:ext cx="5980922" cy="3666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8" name="Graphic 7" descr="Map with pin with solid fill">
            <a:extLst>
              <a:ext uri="{FF2B5EF4-FFF2-40B4-BE49-F238E27FC236}">
                <a16:creationId xmlns:a16="http://schemas.microsoft.com/office/drawing/2014/main" id="{49C24CFC-26B1-DE87-AD60-798120EC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6" y="1704926"/>
            <a:ext cx="3543300" cy="3543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19FED-F820-A755-C167-D8A116AF8D63}"/>
              </a:ext>
            </a:extLst>
          </p:cNvPr>
          <p:cNvSpPr txBox="1"/>
          <p:nvPr/>
        </p:nvSpPr>
        <p:spPr>
          <a:xfrm>
            <a:off x="4182793" y="2932307"/>
            <a:ext cx="2437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Title (h2)</a:t>
            </a:r>
          </a:p>
          <a:p>
            <a:r>
              <a:rPr lang="en-JP" sz="1200" dirty="0"/>
              <a:t>Start and end date (h3)</a:t>
            </a:r>
          </a:p>
          <a:p>
            <a:r>
              <a:rPr lang="en-JP" sz="1200" dirty="0"/>
              <a:t>HTML scrollable Element about the experience. </a:t>
            </a:r>
          </a:p>
          <a:p>
            <a:r>
              <a:rPr lang="en-JP" sz="1200" dirty="0"/>
              <a:t>Start, end, title will be included</a:t>
            </a:r>
          </a:p>
          <a:p>
            <a:r>
              <a:rPr lang="en-JP" sz="1200" dirty="0"/>
              <a:t>Link list to Buttons that changes location and html elements from old date to current </a:t>
            </a:r>
          </a:p>
          <a:p>
            <a:r>
              <a:rPr lang="en-JP" sz="1200" dirty="0"/>
              <a:t>osters etc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AE29B5-D7DE-A424-1031-6FFA5DE36731}"/>
              </a:ext>
            </a:extLst>
          </p:cNvPr>
          <p:cNvSpPr/>
          <p:nvPr/>
        </p:nvSpPr>
        <p:spPr>
          <a:xfrm>
            <a:off x="4211217" y="4648163"/>
            <a:ext cx="948690" cy="337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D2DBB-E38C-682A-88AE-34ADBFC58B49}"/>
              </a:ext>
            </a:extLst>
          </p:cNvPr>
          <p:cNvSpPr/>
          <p:nvPr/>
        </p:nvSpPr>
        <p:spPr>
          <a:xfrm>
            <a:off x="5621655" y="4622901"/>
            <a:ext cx="948690" cy="337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1C0537-8B91-5420-26FC-DF91C7F09968}"/>
              </a:ext>
            </a:extLst>
          </p:cNvPr>
          <p:cNvSpPr/>
          <p:nvPr/>
        </p:nvSpPr>
        <p:spPr>
          <a:xfrm>
            <a:off x="7752183" y="1027906"/>
            <a:ext cx="3684037" cy="489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14" name="Graphic 13" descr="Map with pin with solid fill">
            <a:extLst>
              <a:ext uri="{FF2B5EF4-FFF2-40B4-BE49-F238E27FC236}">
                <a16:creationId xmlns:a16="http://schemas.microsoft.com/office/drawing/2014/main" id="{6D9A3C9A-6CD5-15F8-777D-B1F37FDC3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551" y="932754"/>
            <a:ext cx="3543300" cy="3543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3EE529-47C9-190A-7652-74CA2D80E002}"/>
              </a:ext>
            </a:extLst>
          </p:cNvPr>
          <p:cNvSpPr txBox="1"/>
          <p:nvPr/>
        </p:nvSpPr>
        <p:spPr>
          <a:xfrm>
            <a:off x="7833850" y="4557259"/>
            <a:ext cx="234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Same specification as the left. Must be scrollable.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B7DC4E-705C-19F6-A615-B16BEF2E22AB}"/>
              </a:ext>
            </a:extLst>
          </p:cNvPr>
          <p:cNvSpPr/>
          <p:nvPr/>
        </p:nvSpPr>
        <p:spPr>
          <a:xfrm>
            <a:off x="8645511" y="5304585"/>
            <a:ext cx="948690" cy="337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Prev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CE0CB8-02EF-292F-5B30-A621B7AA91E7}"/>
              </a:ext>
            </a:extLst>
          </p:cNvPr>
          <p:cNvSpPr/>
          <p:nvPr/>
        </p:nvSpPr>
        <p:spPr>
          <a:xfrm>
            <a:off x="9696897" y="5297332"/>
            <a:ext cx="948690" cy="3373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Next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4EA7D-0F15-7418-454D-FDFCD94F7194}"/>
              </a:ext>
            </a:extLst>
          </p:cNvPr>
          <p:cNvSpPr txBox="1"/>
          <p:nvPr/>
        </p:nvSpPr>
        <p:spPr>
          <a:xfrm>
            <a:off x="3847314" y="4986998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To Home | To Text 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82A57-AF64-8556-E246-E97E432C161B}"/>
              </a:ext>
            </a:extLst>
          </p:cNvPr>
          <p:cNvSpPr txBox="1"/>
          <p:nvPr/>
        </p:nvSpPr>
        <p:spPr>
          <a:xfrm>
            <a:off x="8216886" y="5673557"/>
            <a:ext cx="275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To Home | To Text 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9139B8-AEC0-1E59-C82F-7B049ED4AC75}"/>
              </a:ext>
            </a:extLst>
          </p:cNvPr>
          <p:cNvSpPr/>
          <p:nvPr/>
        </p:nvSpPr>
        <p:spPr>
          <a:xfrm>
            <a:off x="4513874" y="1781502"/>
            <a:ext cx="1775460" cy="106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  <a:p>
            <a:pPr algn="ctr"/>
            <a:r>
              <a:rPr lang="en-JP" dirty="0"/>
              <a:t>May be free photo</a:t>
            </a:r>
          </a:p>
        </p:txBody>
      </p:sp>
      <p:sp>
        <p:nvSpPr>
          <p:cNvPr id="23" name="Line Callout 2 22">
            <a:extLst>
              <a:ext uri="{FF2B5EF4-FFF2-40B4-BE49-F238E27FC236}">
                <a16:creationId xmlns:a16="http://schemas.microsoft.com/office/drawing/2014/main" id="{79394840-EEEC-99B8-3341-AF6D6B684E8C}"/>
              </a:ext>
            </a:extLst>
          </p:cNvPr>
          <p:cNvSpPr/>
          <p:nvPr/>
        </p:nvSpPr>
        <p:spPr>
          <a:xfrm>
            <a:off x="6289334" y="743953"/>
            <a:ext cx="2456512" cy="1325563"/>
          </a:xfrm>
          <a:prstGeom prst="borderCallout2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Grid</a:t>
            </a:r>
          </a:p>
          <a:p>
            <a:pPr algn="ctr"/>
            <a:r>
              <a:rPr lang="en-JP" sz="1200" dirty="0"/>
              <a:t>Right elements with slow animation</a:t>
            </a:r>
          </a:p>
          <a:p>
            <a:pPr algn="ctr"/>
            <a:r>
              <a:rPr lang="en-JP" sz="1200" dirty="0"/>
              <a:t>Gray outline of 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2908E-06F5-501E-7093-08F3DAB9C539}"/>
              </a:ext>
            </a:extLst>
          </p:cNvPr>
          <p:cNvSpPr/>
          <p:nvPr/>
        </p:nvSpPr>
        <p:spPr>
          <a:xfrm>
            <a:off x="10192139" y="4355149"/>
            <a:ext cx="1161661" cy="914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</p:txBody>
      </p:sp>
      <p:sp>
        <p:nvSpPr>
          <p:cNvPr id="25" name="Line Callout 2 24">
            <a:extLst>
              <a:ext uri="{FF2B5EF4-FFF2-40B4-BE49-F238E27FC236}">
                <a16:creationId xmlns:a16="http://schemas.microsoft.com/office/drawing/2014/main" id="{58684FC9-5688-B435-DB51-D45BF2D6759C}"/>
              </a:ext>
            </a:extLst>
          </p:cNvPr>
          <p:cNvSpPr/>
          <p:nvPr/>
        </p:nvSpPr>
        <p:spPr>
          <a:xfrm>
            <a:off x="1983306" y="5371856"/>
            <a:ext cx="2456512" cy="1325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536"/>
              <a:gd name="adj6" fmla="val -531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Map is ½ of height</a:t>
            </a:r>
          </a:p>
          <a:p>
            <a:pPr algn="ctr"/>
            <a:r>
              <a:rPr lang="en-JP" sz="1200" dirty="0"/>
              <a:t>Text &amp; photo are 4/5 of height. Text is 2/3 of width.</a:t>
            </a:r>
          </a:p>
          <a:p>
            <a:pPr algn="ctr"/>
            <a:r>
              <a:rPr lang="en-JP" sz="1200" dirty="0"/>
              <a:t>The links are 1/5 of height </a:t>
            </a:r>
          </a:p>
        </p:txBody>
      </p:sp>
      <p:sp>
        <p:nvSpPr>
          <p:cNvPr id="26" name="Line Callout 2 25">
            <a:extLst>
              <a:ext uri="{FF2B5EF4-FFF2-40B4-BE49-F238E27FC236}">
                <a16:creationId xmlns:a16="http://schemas.microsoft.com/office/drawing/2014/main" id="{4E1EF2D8-9480-63DE-F9AB-C915BD0DAEAD}"/>
              </a:ext>
            </a:extLst>
          </p:cNvPr>
          <p:cNvSpPr/>
          <p:nvPr/>
        </p:nvSpPr>
        <p:spPr>
          <a:xfrm>
            <a:off x="4828336" y="5473236"/>
            <a:ext cx="2821151" cy="1325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374"/>
              <a:gd name="adj6" fmla="val 9987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sz="1200" dirty="0"/>
              <a:t>Map is ½ of height</a:t>
            </a:r>
          </a:p>
          <a:p>
            <a:pPr algn="ctr"/>
            <a:r>
              <a:rPr lang="en-JP" sz="1200" dirty="0"/>
              <a:t>Text &amp; photo are 4/5 of height. Text is 2/3 of width.</a:t>
            </a:r>
          </a:p>
          <a:p>
            <a:pPr algn="ctr"/>
            <a:r>
              <a:rPr lang="en-JP" sz="1200" dirty="0"/>
              <a:t>The links are 1/5 of height</a:t>
            </a:r>
          </a:p>
        </p:txBody>
      </p:sp>
    </p:spTree>
    <p:extLst>
      <p:ext uri="{BB962C8B-B14F-4D97-AF65-F5344CB8AC3E}">
        <p14:creationId xmlns:p14="http://schemas.microsoft.com/office/powerpoint/2010/main" val="123786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4540-A42D-BE2A-D11E-0794421B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Experience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DA020-31B3-967F-95FA-7DED377FD024}"/>
              </a:ext>
            </a:extLst>
          </p:cNvPr>
          <p:cNvSpPr/>
          <p:nvPr/>
        </p:nvSpPr>
        <p:spPr>
          <a:xfrm>
            <a:off x="838200" y="1595535"/>
            <a:ext cx="5980922" cy="3666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0C8A-A3BF-4A1D-37EE-1FB419D86931}"/>
              </a:ext>
            </a:extLst>
          </p:cNvPr>
          <p:cNvSpPr/>
          <p:nvPr/>
        </p:nvSpPr>
        <p:spPr>
          <a:xfrm>
            <a:off x="4309110" y="2080260"/>
            <a:ext cx="1775460" cy="106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2353D-34CA-3916-7D2B-DD7A3FAF1365}"/>
              </a:ext>
            </a:extLst>
          </p:cNvPr>
          <p:cNvSpPr txBox="1"/>
          <p:nvPr/>
        </p:nvSpPr>
        <p:spPr>
          <a:xfrm>
            <a:off x="1087366" y="2005486"/>
            <a:ext cx="274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Title(h2)</a:t>
            </a:r>
          </a:p>
          <a:p>
            <a:r>
              <a:rPr lang="en-JP" dirty="0"/>
              <a:t>Start ~ End (h3)</a:t>
            </a:r>
          </a:p>
          <a:p>
            <a:r>
              <a:rPr lang="en-JP" dirty="0"/>
              <a:t>Scrollable description</a:t>
            </a:r>
          </a:p>
          <a:p>
            <a:r>
              <a:rPr lang="en-JP" dirty="0"/>
              <a:t>Same content as the map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4864E-204A-D0CF-1CFE-36EAC4F3681A}"/>
              </a:ext>
            </a:extLst>
          </p:cNvPr>
          <p:cNvSpPr/>
          <p:nvPr/>
        </p:nvSpPr>
        <p:spPr>
          <a:xfrm>
            <a:off x="1362074" y="3702645"/>
            <a:ext cx="1775460" cy="106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BC331-66AC-4C50-B433-739BC5A15F21}"/>
              </a:ext>
            </a:extLst>
          </p:cNvPr>
          <p:cNvSpPr txBox="1"/>
          <p:nvPr/>
        </p:nvSpPr>
        <p:spPr>
          <a:xfrm>
            <a:off x="3374533" y="3702645"/>
            <a:ext cx="274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Title(h2)</a:t>
            </a:r>
          </a:p>
          <a:p>
            <a:r>
              <a:rPr lang="en-JP" dirty="0"/>
              <a:t>Start ~ End (h3)</a:t>
            </a:r>
          </a:p>
          <a:p>
            <a:r>
              <a:rPr lang="en-JP" dirty="0"/>
              <a:t>Scrollable description</a:t>
            </a:r>
          </a:p>
          <a:p>
            <a:r>
              <a:rPr lang="en-JP" dirty="0"/>
              <a:t>Same content as the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6F55E-7A12-4702-0597-0B61F553BA64}"/>
              </a:ext>
            </a:extLst>
          </p:cNvPr>
          <p:cNvSpPr txBox="1"/>
          <p:nvPr/>
        </p:nvSpPr>
        <p:spPr>
          <a:xfrm>
            <a:off x="2249804" y="4783217"/>
            <a:ext cx="27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To Home | To Text Ver</a:t>
            </a:r>
          </a:p>
          <a:p>
            <a:pPr algn="ctr"/>
            <a:r>
              <a:rPr lang="en-JP" sz="1200" dirty="0"/>
              <a:t>Ⓒ Naoya Morishita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7F1C8772-0206-17FE-D7CE-42B3131F8636}"/>
              </a:ext>
            </a:extLst>
          </p:cNvPr>
          <p:cNvSpPr/>
          <p:nvPr/>
        </p:nvSpPr>
        <p:spPr>
          <a:xfrm>
            <a:off x="2447342" y="5307413"/>
            <a:ext cx="4371780" cy="14701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002"/>
              <a:gd name="adj6" fmla="val -31438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Scrollable but the footer is always visible </a:t>
            </a:r>
          </a:p>
          <a:p>
            <a:pPr algn="ctr"/>
            <a:r>
              <a:rPr lang="en-JP" dirty="0"/>
              <a:t>Scrolling animation can be implemented in the future</a:t>
            </a:r>
          </a:p>
          <a:p>
            <a:pPr algn="ctr"/>
            <a:r>
              <a:rPr lang="en-JP" dirty="0"/>
              <a:t>Photos and texts are gridded and the grids are gridded into the large 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870E22-7D86-FD1E-0E6E-CE0F52F3D466}"/>
              </a:ext>
            </a:extLst>
          </p:cNvPr>
          <p:cNvSpPr/>
          <p:nvPr/>
        </p:nvSpPr>
        <p:spPr>
          <a:xfrm>
            <a:off x="7752183" y="1027906"/>
            <a:ext cx="3684037" cy="489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D4D550-DECC-8229-C245-68389EB2D88C}"/>
              </a:ext>
            </a:extLst>
          </p:cNvPr>
          <p:cNvSpPr/>
          <p:nvPr/>
        </p:nvSpPr>
        <p:spPr>
          <a:xfrm>
            <a:off x="8725694" y="1213887"/>
            <a:ext cx="1775460" cy="106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E19F-4D7F-8716-CD1D-E2DFA5826030}"/>
              </a:ext>
            </a:extLst>
          </p:cNvPr>
          <p:cNvSpPr txBox="1"/>
          <p:nvPr/>
        </p:nvSpPr>
        <p:spPr>
          <a:xfrm>
            <a:off x="8242777" y="2276877"/>
            <a:ext cx="27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Title(h2)</a:t>
            </a:r>
          </a:p>
          <a:p>
            <a:r>
              <a:rPr lang="en-JP" sz="1200" dirty="0"/>
              <a:t>Start ~ End (h3)</a:t>
            </a:r>
          </a:p>
          <a:p>
            <a:r>
              <a:rPr lang="en-JP" sz="1200" dirty="0"/>
              <a:t>Scrollable description</a:t>
            </a:r>
          </a:p>
          <a:p>
            <a:r>
              <a:rPr lang="en-JP" sz="1200" dirty="0"/>
              <a:t>Same content as the map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6AC540-0F00-CE99-10CC-4994F3D831F0}"/>
              </a:ext>
            </a:extLst>
          </p:cNvPr>
          <p:cNvSpPr/>
          <p:nvPr/>
        </p:nvSpPr>
        <p:spPr>
          <a:xfrm>
            <a:off x="8706471" y="3566435"/>
            <a:ext cx="1775460" cy="1062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Photo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C2A04-FD4F-DEE8-81F7-90612434EBE4}"/>
              </a:ext>
            </a:extLst>
          </p:cNvPr>
          <p:cNvSpPr txBox="1"/>
          <p:nvPr/>
        </p:nvSpPr>
        <p:spPr>
          <a:xfrm>
            <a:off x="8285972" y="4718654"/>
            <a:ext cx="2741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Title(h2)</a:t>
            </a:r>
          </a:p>
          <a:p>
            <a:r>
              <a:rPr lang="en-JP" sz="1200" dirty="0"/>
              <a:t>Start ~ End (h3)</a:t>
            </a:r>
          </a:p>
          <a:p>
            <a:r>
              <a:rPr lang="en-JP" sz="1200" dirty="0"/>
              <a:t>Scrollable description</a:t>
            </a:r>
          </a:p>
          <a:p>
            <a:r>
              <a:rPr lang="en-JP" sz="1200" dirty="0"/>
              <a:t>Same content as the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ADE38F-0378-054D-96D4-A390D4A5D8F9}"/>
              </a:ext>
            </a:extLst>
          </p:cNvPr>
          <p:cNvSpPr txBox="1"/>
          <p:nvPr/>
        </p:nvSpPr>
        <p:spPr>
          <a:xfrm>
            <a:off x="8216886" y="5479751"/>
            <a:ext cx="2754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200" dirty="0"/>
              <a:t>To Home | To Text Ver</a:t>
            </a:r>
          </a:p>
          <a:p>
            <a:pPr algn="ctr"/>
            <a:r>
              <a:rPr lang="en-JP" sz="1200" dirty="0"/>
              <a:t>Ⓒ Naoya Morishita</a:t>
            </a:r>
          </a:p>
        </p:txBody>
      </p:sp>
    </p:spTree>
    <p:extLst>
      <p:ext uri="{BB962C8B-B14F-4D97-AF65-F5344CB8AC3E}">
        <p14:creationId xmlns:p14="http://schemas.microsoft.com/office/powerpoint/2010/main" val="209421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320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</vt:lpstr>
      <vt:lpstr>Map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morishita</dc:creator>
  <cp:lastModifiedBy>naoya morishita</cp:lastModifiedBy>
  <cp:revision>1</cp:revision>
  <dcterms:created xsi:type="dcterms:W3CDTF">2025-02-23T00:17:53Z</dcterms:created>
  <dcterms:modified xsi:type="dcterms:W3CDTF">2025-02-23T01:03:04Z</dcterms:modified>
</cp:coreProperties>
</file>