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E8"/>
    <a:srgbClr val="F3DFC6"/>
    <a:srgbClr val="F4E0C6"/>
    <a:srgbClr val="C6A381"/>
    <a:srgbClr val="620900"/>
    <a:srgbClr val="EBC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5"/>
    <p:restoredTop sz="94693"/>
  </p:normalViewPr>
  <p:slideViewPr>
    <p:cSldViewPr snapToGrid="0" snapToObjects="1">
      <p:cViewPr>
        <p:scale>
          <a:sx n="65" d="100"/>
          <a:sy n="65" d="100"/>
        </p:scale>
        <p:origin x="27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8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02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7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1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06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7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71F4-D407-BF48-A89C-0E0051DE7A52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736A-AC8D-E541-9204-6897F376D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7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109"/>
            <a:ext cx="6858000" cy="8173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4" y="9515755"/>
            <a:ext cx="5462336" cy="290840"/>
          </a:xfrm>
          <a:prstGeom prst="rect">
            <a:avLst/>
          </a:prstGeom>
        </p:spPr>
      </p:pic>
      <p:sp>
        <p:nvSpPr>
          <p:cNvPr id="7" name="Rectangle avec coin arrondi du même côté 6"/>
          <p:cNvSpPr/>
          <p:nvPr/>
        </p:nvSpPr>
        <p:spPr>
          <a:xfrm rot="5400000">
            <a:off x="1183108" y="-951959"/>
            <a:ext cx="545432" cy="2911645"/>
          </a:xfrm>
          <a:prstGeom prst="round2SameRect">
            <a:avLst>
              <a:gd name="adj1" fmla="val 46079"/>
              <a:gd name="adj2" fmla="val 0"/>
            </a:avLst>
          </a:prstGeom>
          <a:solidFill>
            <a:srgbClr val="C6A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28339" y="273030"/>
            <a:ext cx="2303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Felix </a:t>
            </a:r>
            <a:r>
              <a:rPr lang="fr-FR" sz="2400" dirty="0" smtClean="0">
                <a:solidFill>
                  <a:srgbClr val="F4E0C6"/>
                </a:solidFill>
              </a:rPr>
              <a:t>DAROUSSIN</a:t>
            </a:r>
            <a:endParaRPr lang="fr-FR" sz="2400" dirty="0">
              <a:solidFill>
                <a:srgbClr val="F4E0C6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25500" y="2259644"/>
            <a:ext cx="513347" cy="1857521"/>
          </a:xfrm>
          <a:prstGeom prst="roundRect">
            <a:avLst>
              <a:gd name="adj" fmla="val 38542"/>
            </a:avLst>
          </a:prstGeom>
          <a:solidFill>
            <a:srgbClr val="F4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38"/>
          <a:stretch/>
        </p:blipFill>
        <p:spPr>
          <a:xfrm>
            <a:off x="554749" y="2484233"/>
            <a:ext cx="1396031" cy="1408342"/>
          </a:xfrm>
          <a:prstGeom prst="roundRect">
            <a:avLst>
              <a:gd name="adj" fmla="val 29275"/>
            </a:avLst>
          </a:prstGeom>
          <a:ln>
            <a:solidFill>
              <a:srgbClr val="F4E0C6"/>
            </a:solidFill>
          </a:ln>
        </p:spPr>
      </p:pic>
      <p:sp>
        <p:nvSpPr>
          <p:cNvPr id="12" name="Rectangle à coins arrondis 11"/>
          <p:cNvSpPr/>
          <p:nvPr/>
        </p:nvSpPr>
        <p:spPr>
          <a:xfrm>
            <a:off x="325501" y="4700336"/>
            <a:ext cx="513347" cy="1857521"/>
          </a:xfrm>
          <a:prstGeom prst="roundRect">
            <a:avLst>
              <a:gd name="adj" fmla="val 38542"/>
            </a:avLst>
          </a:prstGeom>
          <a:solidFill>
            <a:srgbClr val="EBC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325500" y="6991454"/>
            <a:ext cx="513347" cy="1857521"/>
          </a:xfrm>
          <a:prstGeom prst="roundRect">
            <a:avLst>
              <a:gd name="adj" fmla="val 38542"/>
            </a:avLst>
          </a:prstGeom>
          <a:solidFill>
            <a:srgbClr val="C6A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54749" y="4867991"/>
            <a:ext cx="21289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7F7F7F"/>
                </a:solidFill>
                <a:latin typeface="Arial"/>
                <a:cs typeface="Arial"/>
              </a:rPr>
              <a:t>Mon Adresse – Ma rue</a:t>
            </a:r>
          </a:p>
          <a:p>
            <a:r>
              <a:rPr lang="fr-FR" sz="1400" dirty="0" smtClean="0">
                <a:solidFill>
                  <a:srgbClr val="7F7F7F"/>
                </a:solidFill>
                <a:latin typeface="Arial"/>
                <a:cs typeface="Arial"/>
              </a:rPr>
              <a:t>CP -VILLE</a:t>
            </a:r>
          </a:p>
          <a:p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01 02 03 04 05</a:t>
            </a:r>
            <a:b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</a:br>
            <a:endParaRPr lang="fr-F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r>
              <a:rPr lang="fr-FR" sz="1400" b="1" dirty="0" err="1" smtClean="0">
                <a:solidFill>
                  <a:srgbClr val="C6A381"/>
                </a:solidFill>
                <a:latin typeface="Arial"/>
                <a:cs typeface="Arial"/>
              </a:rPr>
              <a:t>mail@mail.com</a:t>
            </a:r>
            <a:endParaRPr lang="fr-FR" sz="1400" b="1" dirty="0">
              <a:solidFill>
                <a:srgbClr val="C6A381"/>
              </a:solidFill>
              <a:latin typeface="Arial"/>
              <a:cs typeface="Arial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17775"/>
              </p:ext>
            </p:extLst>
          </p:nvPr>
        </p:nvGraphicFramePr>
        <p:xfrm>
          <a:off x="2683692" y="2230923"/>
          <a:ext cx="385898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441"/>
                <a:gridCol w="3326539"/>
              </a:tblGrid>
              <a:tr h="0">
                <a:tc>
                  <a:txBody>
                    <a:bodyPr/>
                    <a:lstStyle/>
                    <a:p>
                      <a:endParaRPr lang="fr-FR" sz="1400" baseline="0" dirty="0" smtClean="0">
                        <a:solidFill>
                          <a:srgbClr val="719655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620900"/>
                          </a:solidFill>
                          <a:effectLst/>
                          <a:latin typeface="Arial"/>
                          <a:cs typeface="Arial"/>
                        </a:rPr>
                        <a:t>EXPERIENCES PROFESSIONNELLES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baseline="0" dirty="0" smtClean="0">
                        <a:solidFill>
                          <a:srgbClr val="6209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65724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2010-2014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Titre du poste | Nom de </a:t>
                      </a:r>
                      <a:r>
                        <a:rPr lang="en-GB" sz="12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l’entreprise</a:t>
                      </a:r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et les résultats que vous avez obtenu. N’hésitez pas à les quantifier.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65724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2010-2014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Titre du poste | Nom de </a:t>
                      </a:r>
                      <a:r>
                        <a:rPr lang="en-GB" sz="12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l’entreprise</a:t>
                      </a:r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et les résultats que vous avez obtenu. N’hésitez pas à les quantifier.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65724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2010-2014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Titre du poste | Nom de </a:t>
                      </a:r>
                      <a:r>
                        <a:rPr lang="en-GB" sz="12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l’entreprise</a:t>
                      </a:r>
                      <a: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/>
                      </a:r>
                      <a:br>
                        <a:rPr lang="en-GB" sz="12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</a:b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et les résultats que vous avez obtenu. N’hésitez pas à les quantifier.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à coins arrondis 15"/>
          <p:cNvSpPr/>
          <p:nvPr/>
        </p:nvSpPr>
        <p:spPr>
          <a:xfrm rot="1864370">
            <a:off x="2796788" y="2179590"/>
            <a:ext cx="202286" cy="388207"/>
          </a:xfrm>
          <a:prstGeom prst="roundRect">
            <a:avLst>
              <a:gd name="adj" fmla="val 38542"/>
            </a:avLst>
          </a:prstGeom>
          <a:solidFill>
            <a:srgbClr val="F4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0740"/>
              </p:ext>
            </p:extLst>
          </p:nvPr>
        </p:nvGraphicFramePr>
        <p:xfrm>
          <a:off x="2791331" y="6077214"/>
          <a:ext cx="385898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441"/>
                <a:gridCol w="3326539"/>
              </a:tblGrid>
              <a:tr h="262695">
                <a:tc>
                  <a:txBody>
                    <a:bodyPr/>
                    <a:lstStyle/>
                    <a:p>
                      <a:endParaRPr lang="fr-FR" sz="1400" baseline="0" dirty="0" smtClean="0">
                        <a:solidFill>
                          <a:srgbClr val="719655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rgbClr val="620900"/>
                          </a:solidFill>
                          <a:effectLst/>
                          <a:latin typeface="Arial"/>
                          <a:cs typeface="Arial"/>
                        </a:rPr>
                        <a:t>FORMATION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baseline="0" dirty="0" smtClean="0">
                        <a:solidFill>
                          <a:srgbClr val="6209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5051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Nom de </a:t>
                      </a:r>
                      <a:r>
                        <a:rPr lang="en-GB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l’école</a:t>
                      </a:r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Titre de la formation</a:t>
                      </a:r>
                    </a:p>
                    <a:p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Décrivez ici les spécificités de la formation.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5051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Nom de </a:t>
                      </a:r>
                      <a:r>
                        <a:rPr lang="en-GB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l’école</a:t>
                      </a:r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Titre de la formation</a:t>
                      </a:r>
                    </a:p>
                    <a:p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Décrivez ici les spécificités de la formation.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5051">
                <a:tc>
                  <a:txBody>
                    <a:bodyPr/>
                    <a:lstStyle/>
                    <a:p>
                      <a:r>
                        <a:rPr lang="en-GB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Nom de </a:t>
                      </a:r>
                      <a:r>
                        <a:rPr lang="en-GB" sz="1100" b="1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l’école</a:t>
                      </a:r>
                      <a:r>
                        <a:rPr lang="en-GB" sz="1100" b="1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| Titre de la formation</a:t>
                      </a:r>
                    </a:p>
                    <a:p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Décrivez ici les spécificités de la formation.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à coins arrondis 17"/>
          <p:cNvSpPr/>
          <p:nvPr/>
        </p:nvSpPr>
        <p:spPr>
          <a:xfrm rot="1864370">
            <a:off x="2990364" y="6101566"/>
            <a:ext cx="202286" cy="388207"/>
          </a:xfrm>
          <a:prstGeom prst="roundRect">
            <a:avLst>
              <a:gd name="adj" fmla="val 38542"/>
            </a:avLst>
          </a:prstGeom>
          <a:solidFill>
            <a:srgbClr val="F4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50540"/>
              </p:ext>
            </p:extLst>
          </p:nvPr>
        </p:nvGraphicFramePr>
        <p:xfrm>
          <a:off x="3788046" y="8093664"/>
          <a:ext cx="2862265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321"/>
                <a:gridCol w="1896944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rgbClr val="620900"/>
                          </a:solidFill>
                          <a:effectLst/>
                          <a:latin typeface="Arial"/>
                          <a:cs typeface="Arial"/>
                        </a:rPr>
                        <a:t>LANGUES</a:t>
                      </a:r>
                    </a:p>
                    <a:p>
                      <a:endParaRPr lang="fr-FR" sz="1200" baseline="0" dirty="0" smtClean="0">
                        <a:solidFill>
                          <a:srgbClr val="6209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baseline="0" dirty="0" smtClean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Français</a:t>
                      </a:r>
                      <a:endParaRPr lang="en-GB" sz="11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Langue maternelle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Anglais</a:t>
                      </a:r>
                      <a:endParaRPr lang="en-GB" sz="11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Courant – TOEIC 780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1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Chinois</a:t>
                      </a:r>
                      <a:endParaRPr lang="en-GB" sz="11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Lu et Parlé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à coins arrondis 19"/>
          <p:cNvSpPr/>
          <p:nvPr/>
        </p:nvSpPr>
        <p:spPr>
          <a:xfrm rot="1864370">
            <a:off x="3500090" y="8026576"/>
            <a:ext cx="202286" cy="388207"/>
          </a:xfrm>
          <a:prstGeom prst="roundRect">
            <a:avLst>
              <a:gd name="adj" fmla="val 38542"/>
            </a:avLst>
          </a:prstGeom>
          <a:solidFill>
            <a:srgbClr val="F4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126"/>
              </p:ext>
            </p:extLst>
          </p:nvPr>
        </p:nvGraphicFramePr>
        <p:xfrm>
          <a:off x="919060" y="7036992"/>
          <a:ext cx="1588230" cy="1844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230"/>
              </a:tblGrid>
              <a:tr h="119172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620900"/>
                          </a:solidFill>
                          <a:effectLst/>
                          <a:latin typeface="Arial"/>
                          <a:cs typeface="Arial"/>
                        </a:rPr>
                        <a:t>HOBBIES</a:t>
                      </a:r>
                      <a:endParaRPr lang="fr-FR" sz="1200" baseline="0" dirty="0" smtClean="0">
                        <a:solidFill>
                          <a:srgbClr val="6209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5705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Décrivez vos centres d’intérêts ou autres informations qui vous semblent important de faire apparaître sur votre CV.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2904694" y="1280881"/>
            <a:ext cx="377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/>
              <a:t>TITRE DU POSTE RECHERCHE</a:t>
            </a:r>
            <a:endParaRPr lang="fr-FR" sz="2400" dirty="0">
              <a:solidFill>
                <a:srgbClr val="F4E0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129</Words>
  <Application>Microsoft Macintosh PowerPoint</Application>
  <PresentationFormat>Format A4 (210 x 297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5</cp:revision>
  <dcterms:created xsi:type="dcterms:W3CDTF">2016-06-29T13:53:37Z</dcterms:created>
  <dcterms:modified xsi:type="dcterms:W3CDTF">2016-06-29T14:36:58Z</dcterms:modified>
</cp:coreProperties>
</file>