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9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543800" cy="2593975"/>
          </a:xfrm>
        </p:spPr>
        <p:txBody>
          <a:bodyPr/>
          <a:lstStyle/>
          <a:p>
            <a:r>
              <a:rPr lang="en-US" dirty="0" smtClean="0"/>
              <a:t>Chapter 3: </a:t>
            </a:r>
            <a:r>
              <a:rPr lang="en-US" dirty="0" smtClean="0"/>
              <a:t>HTML5 Forms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smtClean="0"/>
              <a:t>Time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8610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Used to </a:t>
            </a:r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a field for entering </a:t>
            </a:r>
            <a:r>
              <a:rPr lang="en-US" sz="2400" dirty="0" smtClean="0"/>
              <a:t>a time</a:t>
            </a:r>
          </a:p>
          <a:p>
            <a:pPr marL="114300" indent="0">
              <a:buNone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input type="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time" name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usr_time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6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err="1" smtClean="0"/>
              <a:t>url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8610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Used to </a:t>
            </a:r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a field for entering </a:t>
            </a:r>
            <a:r>
              <a:rPr lang="en-US" sz="2400" dirty="0" smtClean="0"/>
              <a:t>a </a:t>
            </a:r>
            <a:r>
              <a:rPr lang="en-US" sz="2400" dirty="0" err="1" smtClean="0"/>
              <a:t>url</a:t>
            </a:r>
            <a:r>
              <a:rPr lang="en-US" sz="2400" dirty="0" smtClean="0"/>
              <a:t>/link</a:t>
            </a:r>
          </a:p>
          <a:p>
            <a:pPr marL="114300" indent="0">
              <a:buNone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&lt;input type="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" name="homepage"&gt;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6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err="1" smtClean="0"/>
              <a:t>url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8610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Used to </a:t>
            </a:r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a field for entering </a:t>
            </a:r>
            <a:r>
              <a:rPr lang="en-US" sz="2400" dirty="0" smtClean="0"/>
              <a:t>a </a:t>
            </a:r>
            <a:r>
              <a:rPr lang="en-US" sz="2400" dirty="0" err="1" smtClean="0"/>
              <a:t>url</a:t>
            </a:r>
            <a:r>
              <a:rPr lang="en-US" sz="2400" dirty="0" smtClean="0"/>
              <a:t>/link</a:t>
            </a:r>
          </a:p>
          <a:p>
            <a:pPr marL="114300" indent="0">
              <a:buNone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&lt;input type="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" name="homepage"&gt;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5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 smtClean="0"/>
              <a:t>New Form Elements: </a:t>
            </a:r>
            <a:r>
              <a:rPr lang="en-US" sz="4000" b="1" dirty="0" smtClean="0"/>
              <a:t>&lt;</a:t>
            </a:r>
            <a:r>
              <a:rPr lang="en-US" sz="4000" b="1" dirty="0" err="1" smtClean="0"/>
              <a:t>datalist</a:t>
            </a:r>
            <a:r>
              <a:rPr lang="en-US" sz="4000" b="1" dirty="0" smtClean="0"/>
              <a:t>&gt;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1414" y="1752600"/>
            <a:ext cx="8104386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Specifies a </a:t>
            </a:r>
            <a:r>
              <a:rPr lang="en-US" sz="2800" dirty="0"/>
              <a:t>list of pre-defined options for an &lt;input&gt; element.</a:t>
            </a:r>
          </a:p>
          <a:p>
            <a:r>
              <a:rPr lang="en-US" sz="2800" dirty="0" smtClean="0"/>
              <a:t>Provides an </a:t>
            </a:r>
            <a:r>
              <a:rPr lang="en-US" sz="2800" dirty="0"/>
              <a:t>"autocomplete" feature on &lt;input&gt; elements. Users will see a drop-down list of pre-defined options as they input data.</a:t>
            </a:r>
          </a:p>
          <a:p>
            <a:r>
              <a:rPr lang="en-US" sz="2800" dirty="0"/>
              <a:t>Use the &lt;input&gt; element's list attribute to bind it together with a &lt;</a:t>
            </a:r>
            <a:r>
              <a:rPr lang="en-US" sz="2800" dirty="0" err="1"/>
              <a:t>datalist</a:t>
            </a:r>
            <a:r>
              <a:rPr lang="en-US" sz="2800" dirty="0"/>
              <a:t>&gt; element.</a:t>
            </a:r>
          </a:p>
          <a:p>
            <a:pPr marL="114300" indent="0"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9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b="1" dirty="0" smtClean="0"/>
              <a:t>&lt;</a:t>
            </a:r>
            <a:r>
              <a:rPr lang="en-US" sz="4000" b="1" dirty="0" err="1" smtClean="0"/>
              <a:t>datalist</a:t>
            </a:r>
            <a:r>
              <a:rPr lang="en-US" sz="4000" b="1" dirty="0" smtClean="0"/>
              <a:t>&gt; Example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1414" y="1752600"/>
            <a:ext cx="810438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&lt;input list="browsers"&gt;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</a:t>
            </a:r>
            <a:r>
              <a:rPr lang="en-US" sz="2800" dirty="0" err="1"/>
              <a:t>datalist</a:t>
            </a:r>
            <a:r>
              <a:rPr lang="en-US" sz="2800" dirty="0"/>
              <a:t> id="browsers"&gt;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&lt;option value="Internet Explorer"&gt;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&lt;option value="Firefox"&gt;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&lt;option value="Chrome"&gt;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&lt;option value="Opera"&gt;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  &lt;option value="Safari"&gt;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</a:t>
            </a:r>
            <a:r>
              <a:rPr lang="en-US" sz="2800" dirty="0" err="1"/>
              <a:t>datalist</a:t>
            </a:r>
            <a:r>
              <a:rPr lang="en-US" sz="2800" dirty="0"/>
              <a:t>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8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/>
              <a:t>New Form Elements: </a:t>
            </a:r>
            <a:r>
              <a:rPr lang="en-US" sz="4000" b="1" dirty="0" smtClean="0"/>
              <a:t>&lt;</a:t>
            </a:r>
            <a:r>
              <a:rPr lang="en-US" sz="4000" b="1" dirty="0" err="1" smtClean="0"/>
              <a:t>keygen</a:t>
            </a:r>
            <a:r>
              <a:rPr lang="en-US" sz="4000" b="1" dirty="0" smtClean="0"/>
              <a:t>&gt;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1414" y="1752600"/>
            <a:ext cx="8104386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Provides a </a:t>
            </a:r>
            <a:r>
              <a:rPr lang="en-US" sz="2800" dirty="0"/>
              <a:t>secure way to authenticate users.</a:t>
            </a:r>
          </a:p>
          <a:p>
            <a:r>
              <a:rPr lang="en-US" sz="2800" dirty="0"/>
              <a:t>The &lt;</a:t>
            </a:r>
            <a:r>
              <a:rPr lang="en-US" sz="2800" dirty="0" err="1"/>
              <a:t>keygen</a:t>
            </a:r>
            <a:r>
              <a:rPr lang="en-US" sz="2800" dirty="0"/>
              <a:t>&gt; tag specifies a key-pair generator field in a form.</a:t>
            </a:r>
          </a:p>
          <a:p>
            <a:r>
              <a:rPr lang="en-US" sz="2800" dirty="0"/>
              <a:t>When the form is submitted, two keys are generated, one private and one public.</a:t>
            </a:r>
          </a:p>
          <a:p>
            <a:r>
              <a:rPr lang="en-US" sz="2800" dirty="0"/>
              <a:t>The private key is stored locally, and the public key is sent to the server. The public key could be used to generate a client certificate to authenticate the user in the future.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b="1" dirty="0" smtClean="0"/>
              <a:t>&lt;</a:t>
            </a:r>
            <a:r>
              <a:rPr lang="en-US" sz="4000" b="1" dirty="0" err="1" smtClean="0"/>
              <a:t>keygen</a:t>
            </a:r>
            <a:r>
              <a:rPr lang="en-US" sz="4000" b="1" dirty="0" smtClean="0"/>
              <a:t>&gt; Example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1414" y="1752600"/>
            <a:ext cx="810438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&lt;form action="</a:t>
            </a:r>
            <a:r>
              <a:rPr lang="en-US" sz="2800" dirty="0" err="1" smtClean="0"/>
              <a:t>demo.php</a:t>
            </a:r>
            <a:r>
              <a:rPr lang="en-US" sz="2800" dirty="0" smtClean="0"/>
              <a:t>" </a:t>
            </a:r>
            <a:r>
              <a:rPr lang="en-US" sz="2800" dirty="0"/>
              <a:t>method="get</a:t>
            </a:r>
            <a:r>
              <a:rPr lang="en-US" sz="2800" dirty="0" smtClean="0"/>
              <a:t>"&gt;</a:t>
            </a:r>
          </a:p>
          <a:p>
            <a:pPr marL="11430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User:            &lt;</a:t>
            </a:r>
            <a:r>
              <a:rPr lang="en-US" sz="2800" dirty="0"/>
              <a:t>input type="text" name="</a:t>
            </a:r>
            <a:r>
              <a:rPr lang="en-US" sz="2800" dirty="0" err="1"/>
              <a:t>usr_name</a:t>
            </a:r>
            <a:r>
              <a:rPr lang="en-US" sz="2800" dirty="0"/>
              <a:t>"&gt;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Encryption: &lt;</a:t>
            </a:r>
            <a:r>
              <a:rPr lang="en-US" sz="2800" dirty="0" err="1"/>
              <a:t>keygen</a:t>
            </a:r>
            <a:r>
              <a:rPr lang="en-US" sz="2800" dirty="0"/>
              <a:t> name="security</a:t>
            </a:r>
            <a:r>
              <a:rPr lang="en-US" sz="2800" dirty="0" smtClean="0"/>
              <a:t>"&gt;</a:t>
            </a:r>
          </a:p>
          <a:p>
            <a:pPr marL="11430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&lt;input type="submit</a:t>
            </a:r>
            <a:r>
              <a:rPr lang="en-US" sz="2800" dirty="0" smtClean="0"/>
              <a:t>"&gt;</a:t>
            </a:r>
          </a:p>
          <a:p>
            <a:pPr marL="114300" indent="0"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&lt;/form&gt;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7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dirty="0"/>
              <a:t>New Form Elements: </a:t>
            </a:r>
            <a:r>
              <a:rPr lang="en-US" sz="4000" b="1" dirty="0" smtClean="0"/>
              <a:t>&lt;output&gt;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01414" y="1752600"/>
            <a:ext cx="8104386" cy="4800600"/>
          </a:xfrm>
        </p:spPr>
        <p:txBody>
          <a:bodyPr>
            <a:normAutofit/>
          </a:bodyPr>
          <a:lstStyle/>
          <a:p>
            <a:r>
              <a:rPr lang="en-US" sz="2800" dirty="0"/>
              <a:t>Perform a calculation and show the result in an &lt;output&gt; element: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32004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 </a:t>
            </a:r>
            <a:r>
              <a:rPr lang="en-US" dirty="0" err="1"/>
              <a:t>oninput</a:t>
            </a:r>
            <a:r>
              <a:rPr lang="en-US" dirty="0"/>
              <a:t>="</a:t>
            </a:r>
            <a:r>
              <a:rPr lang="en-US" dirty="0" err="1"/>
              <a:t>x.value</a:t>
            </a:r>
            <a:r>
              <a:rPr lang="en-US" dirty="0"/>
              <a:t>=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a.value</a:t>
            </a:r>
            <a:r>
              <a:rPr lang="en-US" dirty="0"/>
              <a:t>)+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b.value</a:t>
            </a:r>
            <a:r>
              <a:rPr lang="en-US" dirty="0"/>
              <a:t>)"&gt;0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&lt;input type="range" id="a" value="50"&gt;100  +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&lt;input type="number" id="b" value="50"&gt;=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&lt;output name="x" for="a b"&gt;&lt;/output&gt;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2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38300"/>
            <a:ext cx="7620000" cy="480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New Input Types</a:t>
            </a:r>
          </a:p>
          <a:p>
            <a:r>
              <a:rPr lang="en-US" sz="3600" dirty="0" smtClean="0"/>
              <a:t>New Tags</a:t>
            </a:r>
          </a:p>
          <a:p>
            <a:r>
              <a:rPr lang="en-US" sz="3600" dirty="0" smtClean="0"/>
              <a:t>New List Elements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58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New Input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620000" cy="9126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HTML5 has several new input types.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410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browsers might not </a:t>
            </a:r>
            <a:r>
              <a:rPr lang="en-US" dirty="0" smtClean="0"/>
              <a:t>be able to render the new types YET but the good news is, you can still use them. They will just be read as standard text input 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173768"/>
            <a:ext cx="228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color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date</a:t>
            </a: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datetime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datetime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-local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email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month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2173768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range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tel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  <a:p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url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week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smtClean="0"/>
              <a:t>Email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/>
              <a:t>The new </a:t>
            </a:r>
            <a:r>
              <a:rPr lang="en-US" sz="2400" b="1" dirty="0" smtClean="0"/>
              <a:t>email</a:t>
            </a:r>
            <a:r>
              <a:rPr lang="en-US" sz="2400" dirty="0" smtClean="0"/>
              <a:t> input type allows the form to validate the email address format without the use of Javascript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4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&lt;input type=“email” name=“email”&gt;</a:t>
            </a: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smtClean="0"/>
              <a:t>Color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/>
              <a:t>Allows you to select a color from a color picker</a:t>
            </a:r>
          </a:p>
          <a:p>
            <a:pPr marL="114300" indent="0">
              <a:spcBef>
                <a:spcPts val="400"/>
              </a:spcBef>
              <a:buNone/>
            </a:pPr>
            <a:endParaRPr lang="en-US" sz="2400" dirty="0"/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&lt;input type="color" name="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favcolor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4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smtClean="0"/>
              <a:t>Date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400"/>
              </a:spcBef>
              <a:buNone/>
            </a:pPr>
            <a:r>
              <a:rPr lang="en-US" sz="2400" dirty="0" smtClean="0"/>
              <a:t>Allows </a:t>
            </a:r>
            <a:r>
              <a:rPr lang="en-US" sz="2400" dirty="0"/>
              <a:t>the user to select a date.</a:t>
            </a:r>
            <a:endParaRPr lang="en-US" sz="2400" dirty="0"/>
          </a:p>
          <a:p>
            <a:pPr marL="114300" indent="0">
              <a:spcBef>
                <a:spcPts val="400"/>
              </a:spcBef>
              <a:buNone/>
            </a:pPr>
            <a:endParaRPr lang="en-US" sz="32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&lt;input type="date" name="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bday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2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smtClean="0"/>
              <a:t>Date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U</a:t>
            </a:r>
            <a:r>
              <a:rPr lang="en-US" sz="2400" dirty="0"/>
              <a:t>sed for input fields that should contain a numeric value.</a:t>
            </a:r>
          </a:p>
          <a:p>
            <a:pPr marL="114300" indent="0">
              <a:buNone/>
            </a:pPr>
            <a:r>
              <a:rPr lang="en-US" sz="2400" dirty="0"/>
              <a:t>You can also set restrictions on what numbers are </a:t>
            </a:r>
            <a:r>
              <a:rPr lang="en-US" sz="2400" dirty="0" smtClean="0"/>
              <a:t>accepted</a:t>
            </a:r>
            <a:endParaRPr lang="en-US" sz="2400" dirty="0"/>
          </a:p>
          <a:p>
            <a:pPr marL="114300" indent="0">
              <a:spcBef>
                <a:spcPts val="400"/>
              </a:spcBef>
              <a:buNone/>
            </a:pPr>
            <a:endParaRPr lang="en-US" sz="32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&lt;input type="number" name="quantity" min="1" max="5"&gt;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8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smtClean="0"/>
              <a:t>Range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Gives us a control </a:t>
            </a:r>
            <a:r>
              <a:rPr lang="en-US" sz="2400" dirty="0"/>
              <a:t>for entering a number whose exact value is not important (like a slider control</a:t>
            </a:r>
            <a:r>
              <a:rPr lang="en-US" sz="2400" dirty="0" smtClean="0"/>
              <a:t>)</a:t>
            </a:r>
            <a:endParaRPr lang="en-US" sz="2400" dirty="0"/>
          </a:p>
          <a:p>
            <a:pPr marL="114300" indent="0">
              <a:spcBef>
                <a:spcPts val="400"/>
              </a:spcBef>
              <a:buNone/>
            </a:pPr>
            <a:endParaRPr lang="en-US" sz="3200" dirty="0" smtClean="0"/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&lt;input type="range" name="points" min="1" max="10"&gt;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New Input Field Types: </a:t>
            </a:r>
            <a:r>
              <a:rPr lang="en-US" sz="4000" b="1" dirty="0" smtClean="0"/>
              <a:t>Tel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298"/>
            <a:ext cx="80772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Used to </a:t>
            </a:r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a field for entering </a:t>
            </a:r>
            <a:r>
              <a:rPr lang="en-US" sz="2400" dirty="0" smtClean="0"/>
              <a:t>a telephone number:</a:t>
            </a:r>
          </a:p>
          <a:p>
            <a:pPr marL="114300" indent="0">
              <a:buNone/>
            </a:pPr>
            <a:endParaRPr 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/>
              <a:t>Usage:</a:t>
            </a:r>
          </a:p>
          <a:p>
            <a:pPr marL="114300" indent="0">
              <a:spcBef>
                <a:spcPts val="400"/>
              </a:spcBef>
              <a:buNone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&lt;input type="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tel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" name="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usrtel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"&gt;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8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1378</TotalTime>
  <Words>619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Chapter 3: HTML5 Forms</vt:lpstr>
      <vt:lpstr>What’s New?</vt:lpstr>
      <vt:lpstr>New Input Types</vt:lpstr>
      <vt:lpstr>New Input Field Types: Email</vt:lpstr>
      <vt:lpstr>New Input Field Types: Color</vt:lpstr>
      <vt:lpstr>New Input Field Types: Date</vt:lpstr>
      <vt:lpstr>New Input Field Types: Date</vt:lpstr>
      <vt:lpstr>New Input Field Types: Range</vt:lpstr>
      <vt:lpstr>New Input Field Types: Tel</vt:lpstr>
      <vt:lpstr>New Input Field Types: Time</vt:lpstr>
      <vt:lpstr>New Input Field Types: url</vt:lpstr>
      <vt:lpstr>New Input Field Types: url</vt:lpstr>
      <vt:lpstr>New Form Elements: &lt;datalist&gt;</vt:lpstr>
      <vt:lpstr>&lt;datalist&gt; Example</vt:lpstr>
      <vt:lpstr>New Form Elements: &lt;keygen&gt;</vt:lpstr>
      <vt:lpstr>&lt;keygen&gt; Example</vt:lpstr>
      <vt:lpstr>New Form Elements: &lt;output&gt;</vt:lpstr>
      <vt:lpstr>Lets Dive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52</cp:revision>
  <dcterms:created xsi:type="dcterms:W3CDTF">2013-01-08T19:32:11Z</dcterms:created>
  <dcterms:modified xsi:type="dcterms:W3CDTF">2013-02-04T15:26:19Z</dcterms:modified>
</cp:coreProperties>
</file>