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5" r:id="rId5"/>
    <p:sldId id="259" r:id="rId6"/>
    <p:sldId id="276" r:id="rId7"/>
    <p:sldId id="27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4: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HTML5 Media - &lt;video&gt; &amp; &lt;audio&gt;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Finally!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14859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 smtClean="0"/>
              <a:t>We finally have a simple way to include videos and audio clips in web pages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Until now, we always needed to download plugins such as Flash to display videos in a web page. Now it is almost as simple as including an image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 following browsers support HTML5 video an audio</a:t>
            </a:r>
          </a:p>
          <a:p>
            <a:pPr marL="11430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IE9+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Chrome 6+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Firefox 3.6+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Safari 5+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Opera 10.6+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Types of Media (MIME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95600"/>
            <a:ext cx="32766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VIDEO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Mp4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WebM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Ogg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2895600"/>
            <a:ext cx="3276600" cy="525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3200" dirty="0" smtClean="0"/>
              <a:t>AUDIO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Mp3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Ogg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Wav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Font typeface="Arial" pitchFamily="34" charset="0"/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6736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26" y="1600200"/>
            <a:ext cx="1326573" cy="1326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552361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There are many video converters available if you have a different format for your videos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Video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&lt;video&gt; - Define a video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&lt;source&gt; - Defines multiple sources for the video     	         element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&lt;track&gt; - Defines text tracks in media players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  <a:p>
            <a:pPr marL="114300" indent="0">
              <a:spcBef>
                <a:spcPts val="400"/>
              </a:spcBef>
              <a:buNone/>
            </a:pP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400" b="1" i="1" dirty="0" smtClean="0"/>
              <a:t>Note: </a:t>
            </a:r>
            <a:r>
              <a:rPr lang="en-US" sz="2400" i="1" dirty="0" smtClean="0"/>
              <a:t>Javascript is needed for extra function and controls</a:t>
            </a:r>
            <a:endParaRPr lang="en-US" sz="2400" i="1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Audio Tags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&lt;video&gt; - Define sound content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&lt;source&gt; - Defines multiple sources for the audio     	         element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Javascript  Audio/Video Methods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err="1" smtClean="0"/>
              <a:t>addTextTrack</a:t>
            </a:r>
            <a:r>
              <a:rPr lang="en-US" sz="2800" dirty="0" smtClean="0"/>
              <a:t>() – Adds a new track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err="1" smtClean="0"/>
              <a:t>canPlayType</a:t>
            </a:r>
            <a:r>
              <a:rPr lang="en-US" sz="2800" dirty="0" smtClean="0"/>
              <a:t>() – Checks if browser can play type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load() - </a:t>
            </a:r>
            <a:r>
              <a:rPr lang="en-US" sz="2800" dirty="0"/>
              <a:t>Re-loads the audio/video element</a:t>
            </a: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play() - </a:t>
            </a:r>
            <a:r>
              <a:rPr lang="en-US" sz="2800" dirty="0"/>
              <a:t>Starts playing the audio/video</a:t>
            </a: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pause() - </a:t>
            </a:r>
            <a:r>
              <a:rPr lang="en-US" sz="2800" dirty="0"/>
              <a:t>Pauses </a:t>
            </a:r>
            <a:r>
              <a:rPr lang="en-US" sz="2800" dirty="0" smtClean="0"/>
              <a:t>the playing </a:t>
            </a:r>
            <a:r>
              <a:rPr lang="en-US" sz="2800" dirty="0"/>
              <a:t>audio/video</a:t>
            </a:r>
            <a:endParaRPr lang="en-US" sz="2800" dirty="0" smtClean="0"/>
          </a:p>
          <a:p>
            <a:pPr marL="114300" indent="0">
              <a:spcBef>
                <a:spcPts val="400"/>
              </a:spcBef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1459</TotalTime>
  <Words>225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Chapter 4: HTML5 Media - &lt;video&gt; &amp; &lt;audio&gt;</vt:lpstr>
      <vt:lpstr>Finally!</vt:lpstr>
      <vt:lpstr>Browser Support</vt:lpstr>
      <vt:lpstr>Types of Media (MIME Types)</vt:lpstr>
      <vt:lpstr>Video Tags</vt:lpstr>
      <vt:lpstr>Audio Tags</vt:lpstr>
      <vt:lpstr>Javascript  Audio/Video Methods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64</cp:revision>
  <dcterms:created xsi:type="dcterms:W3CDTF">2013-01-08T19:32:11Z</dcterms:created>
  <dcterms:modified xsi:type="dcterms:W3CDTF">2013-02-05T17:28:53Z</dcterms:modified>
</cp:coreProperties>
</file>