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5" r:id="rId5"/>
    <p:sldId id="277" r:id="rId6"/>
    <p:sldId id="27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 Application Cache (AppCache)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Application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 smtClean="0"/>
              <a:t>Using HTML5 </a:t>
            </a:r>
            <a:r>
              <a:rPr lang="en-US" sz="2800" dirty="0" smtClean="0"/>
              <a:t>Apache, </a:t>
            </a:r>
            <a:r>
              <a:rPr lang="en-US" sz="2800" dirty="0" smtClean="0"/>
              <a:t>we can make a web application work offline without an Internet connection. All browsers aside from IE can use AppCache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(at this time)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Advantages of Application Cache</a:t>
            </a:r>
          </a:p>
          <a:p>
            <a:pPr marL="114300" indent="0">
              <a:buNone/>
            </a:pPr>
            <a:r>
              <a:rPr lang="en-US" sz="2400" dirty="0" smtClean="0"/>
              <a:t>Browse Web Pages Offline</a:t>
            </a:r>
          </a:p>
          <a:p>
            <a:pPr marL="114300" indent="0">
              <a:buNone/>
            </a:pPr>
            <a:r>
              <a:rPr lang="en-US" sz="2400" dirty="0" smtClean="0"/>
              <a:t>Pages Load Faster</a:t>
            </a:r>
          </a:p>
          <a:p>
            <a:pPr marL="114300" indent="0">
              <a:buNone/>
            </a:pPr>
            <a:r>
              <a:rPr lang="en-US" sz="2400" dirty="0" smtClean="0"/>
              <a:t>Less Load For Server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Cache Manifest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0010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The cache manifest file is a simple text file that lists the resources the browser should cache for offline access</a:t>
            </a:r>
            <a:r>
              <a:rPr lang="en-US" sz="2800" dirty="0" smtClean="0"/>
              <a:t>. </a:t>
            </a:r>
          </a:p>
          <a:p>
            <a:pPr marL="114300" indent="0">
              <a:buNone/>
            </a:pPr>
            <a:endParaRPr lang="en-US" sz="2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To Reference:</a:t>
            </a:r>
          </a:p>
          <a:p>
            <a:pPr marL="11430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nclude </a:t>
            </a:r>
            <a:r>
              <a:rPr lang="en-US" sz="2400" dirty="0"/>
              <a:t>the manifest attribute on </a:t>
            </a:r>
            <a:r>
              <a:rPr lang="en-US" sz="2400" dirty="0" smtClean="0"/>
              <a:t>the document's</a:t>
            </a:r>
            <a:r>
              <a:rPr lang="en-US" sz="2400" dirty="0"/>
              <a:t> html tag</a:t>
            </a:r>
            <a:r>
              <a:rPr lang="en-US" sz="2400" dirty="0" smtClean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&lt;html manifest="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example.appcache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... 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1430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Should be on all pages you want to cache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Manifest Structure Example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1524000"/>
            <a:ext cx="765064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This is a very simple and minimal example: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CACHE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MANIFEST 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index.html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style.css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images/logo.png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scripts/myscript.js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Four files on this page will be cached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the manifest file or a resource specified in it fails to download, the entire </a:t>
            </a:r>
            <a:r>
              <a:rPr lang="en-US" sz="2400" dirty="0" smtClean="0"/>
              <a:t>cache process </a:t>
            </a:r>
            <a:r>
              <a:rPr lang="en-US" sz="2400" dirty="0"/>
              <a:t>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400" dirty="0" smtClean="0"/>
              <a:t>Serving The Manifest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1524000"/>
            <a:ext cx="76506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file needs to be served with a content-type header of </a:t>
            </a:r>
            <a:r>
              <a:rPr lang="en-US" sz="2800" b="1" dirty="0"/>
              <a:t>text/cache-manifest</a:t>
            </a:r>
            <a:r>
              <a:rPr lang="en-US" sz="2800" dirty="0"/>
              <a:t>;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it’s </a:t>
            </a:r>
            <a:r>
              <a:rPr lang="en-US" sz="2800" dirty="0"/>
              <a:t>really simple to do this with </a:t>
            </a:r>
            <a:r>
              <a:rPr lang="en-US" sz="2800" dirty="0" smtClean="0"/>
              <a:t>an </a:t>
            </a:r>
            <a:r>
              <a:rPr lang="en-US" sz="2800" dirty="0"/>
              <a:t>.</a:t>
            </a:r>
            <a:r>
              <a:rPr lang="en-US" sz="2800" dirty="0" err="1"/>
              <a:t>htaccess</a:t>
            </a:r>
            <a:r>
              <a:rPr lang="en-US" sz="2800" dirty="0"/>
              <a:t> file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800" dirty="0"/>
              <a:t>This will serve all files with an </a:t>
            </a:r>
            <a:r>
              <a:rPr lang="en-US" sz="2800" dirty="0" err="1"/>
              <a:t>extention</a:t>
            </a:r>
            <a:r>
              <a:rPr lang="en-US" sz="2800" dirty="0"/>
              <a:t> of “manifest” with the appropriate content-type header.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Cache Updating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application that was cached will remain unless..</a:t>
            </a:r>
          </a:p>
          <a:p>
            <a:pPr marL="114300" indent="0">
              <a:buNone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715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user clears it out</a:t>
            </a:r>
          </a:p>
          <a:p>
            <a:pPr marL="5715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manifest has been modified’</a:t>
            </a:r>
          </a:p>
          <a:p>
            <a:pPr marL="5715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cache is updated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1852</TotalTime>
  <Words>206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Chapter 5: Application Cache (AppCache)</vt:lpstr>
      <vt:lpstr>What Is Application Cache?</vt:lpstr>
      <vt:lpstr>Cache Manifest File</vt:lpstr>
      <vt:lpstr>Manifest Structure Example</vt:lpstr>
      <vt:lpstr>Serving The Manifest</vt:lpstr>
      <vt:lpstr>Cache Updating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83</cp:revision>
  <dcterms:created xsi:type="dcterms:W3CDTF">2013-01-08T19:32:11Z</dcterms:created>
  <dcterms:modified xsi:type="dcterms:W3CDTF">2013-02-08T22:05:48Z</dcterms:modified>
</cp:coreProperties>
</file>