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78" r:id="rId4"/>
    <p:sldId id="269" r:id="rId5"/>
    <p:sldId id="277" r:id="rId6"/>
    <p:sldId id="275" r:id="rId7"/>
    <p:sldId id="276" r:id="rId8"/>
    <p:sldId id="280" r:id="rId9"/>
    <p:sldId id="27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543800" cy="2593975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  <a:r>
              <a:rPr lang="en-US" dirty="0" smtClean="0"/>
              <a:t>: HTML5 &amp; Mobile Phones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8194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800" dirty="0" smtClean="0"/>
              <a:t>You now know HTML5!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HTML5 </a:t>
            </a:r>
            <a:r>
              <a:rPr lang="en-US" dirty="0" err="1" smtClean="0"/>
              <a:t>vs</a:t>
            </a:r>
            <a:r>
              <a:rPr lang="en-US" dirty="0" smtClean="0"/>
              <a:t> Native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57531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>Compared to </a:t>
            </a:r>
            <a:r>
              <a:rPr lang="en-US" sz="1800" dirty="0" smtClean="0"/>
              <a:t>older </a:t>
            </a:r>
            <a:r>
              <a:rPr lang="en-US" sz="1800" dirty="0"/>
              <a:t>versions of HTML, HTML5 makes it </a:t>
            </a:r>
            <a:r>
              <a:rPr lang="en-US" sz="1800" dirty="0" smtClean="0"/>
              <a:t>much easier </a:t>
            </a:r>
            <a:r>
              <a:rPr lang="en-US" sz="1800" dirty="0"/>
              <a:t>to create </a:t>
            </a:r>
            <a:r>
              <a:rPr lang="en-US" sz="1800" dirty="0" smtClean="0"/>
              <a:t>full featured web </a:t>
            </a:r>
            <a:r>
              <a:rPr lang="en-US" sz="1800" dirty="0"/>
              <a:t>applications that can be updated remotely with new functionality without requiring users to download and install an update each time. </a:t>
            </a:r>
            <a:endParaRPr lang="en-US" sz="1800" dirty="0" smtClean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HTML5 </a:t>
            </a:r>
            <a:r>
              <a:rPr lang="en-US" sz="1800" dirty="0"/>
              <a:t>helps reduce the functionality gap </a:t>
            </a:r>
            <a:r>
              <a:rPr lang="en-US" sz="1800" dirty="0" smtClean="0"/>
              <a:t>between mobile sites and </a:t>
            </a:r>
            <a:r>
              <a:rPr lang="en-US" sz="1800" dirty="0"/>
              <a:t>apps</a:t>
            </a:r>
            <a:r>
              <a:rPr lang="en-US" sz="1800" dirty="0" smtClean="0"/>
              <a:t>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It is much cheaper to develop HTML5 mobile apps than it is to create native apps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HTML5 for mobile apps is catching on fast and some say will replace native mobile apps and the App Store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Hybrid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57531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hybrid mobile app takes an HTML mobile app and inserts it inside a native </a:t>
            </a:r>
            <a:r>
              <a:rPr lang="en-US" sz="2400" dirty="0" smtClean="0"/>
              <a:t>wrapper</a:t>
            </a:r>
          </a:p>
          <a:p>
            <a:pPr marL="114300" indent="0"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122" name="Picture 2" descr="K:\Downloads\Browser Downloads\550px-Native_html5_hyb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238751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62103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http://wiki.developerforce.com</a:t>
            </a:r>
          </a:p>
        </p:txBody>
      </p:sp>
    </p:spTree>
    <p:extLst>
      <p:ext uri="{BB962C8B-B14F-4D97-AF65-F5344CB8AC3E}">
        <p14:creationId xmlns:p14="http://schemas.microsoft.com/office/powerpoint/2010/main" val="323683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400" dirty="0" smtClean="0"/>
              <a:t>Mobile Browser Support  1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82925" y="157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117929" cy="472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6355773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</a:t>
            </a:r>
            <a:r>
              <a:rPr lang="en-US" i="1" dirty="0"/>
              <a:t>table above is from </a:t>
            </a:r>
            <a:r>
              <a:rPr lang="en-US" i="1" dirty="0" smtClean="0"/>
              <a:t>mobilehtml5.org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466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400" dirty="0" smtClean="0"/>
              <a:t>Mobile Browser Support  2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82925" y="157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38300"/>
            <a:ext cx="8153400" cy="4457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6355773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</a:t>
            </a:r>
            <a:r>
              <a:rPr lang="en-US" i="1" dirty="0"/>
              <a:t>table above is from </a:t>
            </a:r>
            <a:r>
              <a:rPr lang="en-US" i="1" dirty="0" smtClean="0"/>
              <a:t>mobilehtml5.org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923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400" dirty="0" smtClean="0"/>
              <a:t>Using Frameworks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999" y="1524000"/>
            <a:ext cx="772684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Popular HTML5 Friendly Mobile Frameworks</a:t>
            </a:r>
          </a:p>
          <a:p>
            <a:endParaRPr lang="en-US" sz="2800" b="1" dirty="0"/>
          </a:p>
          <a:p>
            <a:r>
              <a:rPr lang="en-US" sz="3200" dirty="0" smtClean="0"/>
              <a:t>Titanium</a:t>
            </a:r>
          </a:p>
          <a:p>
            <a:r>
              <a:rPr lang="en-US" sz="3200" dirty="0" smtClean="0"/>
              <a:t>Sencha Touch</a:t>
            </a:r>
          </a:p>
          <a:p>
            <a:r>
              <a:rPr lang="en-US" sz="3200" dirty="0" smtClean="0"/>
              <a:t>Sproutcore Touch</a:t>
            </a:r>
          </a:p>
          <a:p>
            <a:r>
              <a:rPr lang="en-US" sz="3200" dirty="0" smtClean="0"/>
              <a:t>PhoneGap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Application Cache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1975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If you are building an html5/native hybrid, you need to utilize AppCache because you will have an icon, splash screen and you want to be able to use it without connecting to the Internet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To do this, you need to use a server where you can change the HTTP headers on your files. You can use any Apache server and add something to the .htacess file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4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HTML5 Markup Layout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447800"/>
            <a:ext cx="8412648" cy="4954775"/>
          </a:xfrm>
        </p:spPr>
        <p:txBody>
          <a:bodyPr>
            <a:noAutofit/>
          </a:bodyPr>
          <a:lstStyle/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&lt;html&gt;</a:t>
            </a: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head&gt;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meta name="viewport" content="user-scalable=no, width=device-width, initial-scale=1.0, maximum-scale=1.0"/&gt;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meta name="apple-mobile-web-app-capable" content="yes" /&gt;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meta name="apple-mobile-web-app-status-bar-style" content="black" /&gt;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link rel="apple-touch-icon"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iphon_appname_icon.png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"/&gt;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link rel="apple-touch-startup-image"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="startup.png" /&gt;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link rel="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stylesheet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=“style.css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" type="text/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" media="screen, mobile" title="main" charset="utf-8"&gt;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&lt;title&gt;Your App Title&lt;/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title&gt;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head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&lt;body&gt;</a:t>
            </a: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&lt;!-- Put your Markup Here --&gt;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script type="text/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=“yourjavascript.js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"&gt;&lt;/script&gt;</a:t>
            </a:r>
          </a:p>
          <a:p>
            <a:pPr marL="4572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&lt;/body&gt;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4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Icons &amp; Start Screens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1975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For any kind of hybrid or native app, you need certain aspects to fit in with the other apps..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An Icon of specific size: iPhone icons should be 57px by 57px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Splash or Startup Screen: Should be 320px </a:t>
            </a:r>
            <a:r>
              <a:rPr lang="en-US" sz="2400" dirty="0"/>
              <a:t>x 460px and should </a:t>
            </a:r>
            <a:r>
              <a:rPr lang="en-US" sz="2400" dirty="0" smtClean="0"/>
              <a:t>be </a:t>
            </a:r>
            <a:r>
              <a:rPr lang="en-US" sz="2400" dirty="0"/>
              <a:t>in PNG or JPG format.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45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2194</TotalTime>
  <Words>428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Chapter 5: HTML5 &amp; Mobile Phones</vt:lpstr>
      <vt:lpstr>HTML5 vs Native Apps</vt:lpstr>
      <vt:lpstr>Hybrid Apps</vt:lpstr>
      <vt:lpstr>Mobile Browser Support  1</vt:lpstr>
      <vt:lpstr>Mobile Browser Support  2</vt:lpstr>
      <vt:lpstr>Using Frameworks</vt:lpstr>
      <vt:lpstr>Use Application Cache</vt:lpstr>
      <vt:lpstr>HTML5 Markup Layout</vt:lpstr>
      <vt:lpstr>Icons &amp; Start Screens</vt:lpstr>
      <vt:lpstr>Congratulations!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Brad</cp:lastModifiedBy>
  <cp:revision>97</cp:revision>
  <dcterms:created xsi:type="dcterms:W3CDTF">2013-01-08T19:32:11Z</dcterms:created>
  <dcterms:modified xsi:type="dcterms:W3CDTF">2013-02-07T15:16:13Z</dcterms:modified>
</cp:coreProperties>
</file>