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02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39FA024-4FCE-4315-9AF9-F3C1886B8174}" type="datetimeFigureOut">
              <a:rPr lang="en-US" smtClean="0"/>
              <a:t>12/15/2014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905001"/>
            <a:ext cx="7391400" cy="1222375"/>
          </a:xfrm>
        </p:spPr>
        <p:txBody>
          <a:bodyPr/>
          <a:lstStyle/>
          <a:p>
            <a:r>
              <a:rPr lang="en-US" sz="6000" dirty="0"/>
              <a:t>Chapter </a:t>
            </a:r>
            <a:r>
              <a:rPr lang="en-US" sz="6000" dirty="0" smtClean="0"/>
              <a:t>6: Daily Planner </a:t>
            </a:r>
            <a:r>
              <a:rPr lang="en-US" sz="6000" dirty="0" smtClean="0"/>
              <a:t>App Summary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005739"/>
            <a:ext cx="6461760" cy="10668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Section 1: Project Intro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Section 2: Bootstrap Framework setup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Section 3: Adding Tasks to Local Storage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Section 4: Displaying Tasks from Local Storage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Section 5: Editing &amp; Updating Local Storage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Section 6: Delete &amp; Clear All Tasks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8372978" y="1716073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HTML5 Video Series</a:t>
            </a:r>
          </a:p>
        </p:txBody>
      </p:sp>
    </p:spTree>
    <p:extLst>
      <p:ext uri="{BB962C8B-B14F-4D97-AF65-F5344CB8AC3E}">
        <p14:creationId xmlns:p14="http://schemas.microsoft.com/office/powerpoint/2010/main" val="317454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7620000" cy="1143000"/>
          </a:xfrm>
        </p:spPr>
        <p:txBody>
          <a:bodyPr/>
          <a:lstStyle/>
          <a:p>
            <a:r>
              <a:rPr lang="en-US" sz="4000" dirty="0" smtClean="0"/>
              <a:t>Bootstrap Framework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524000"/>
            <a:ext cx="7620000" cy="1447800"/>
          </a:xfrm>
        </p:spPr>
        <p:txBody>
          <a:bodyPr>
            <a:no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3200" dirty="0" smtClean="0"/>
              <a:t>What is it?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3200" dirty="0" smtClean="0"/>
              <a:t>Visit getBootstrap.com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3200" dirty="0" smtClean="0"/>
              <a:t>Downloaded Core files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3200" dirty="0" smtClean="0"/>
              <a:t>Implemented Into Structure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3200" dirty="0" smtClean="0"/>
              <a:t>Valid HTML5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3200" dirty="0" smtClean="0"/>
              <a:t>HTML5 Elements</a:t>
            </a:r>
            <a:endParaRPr lang="en-US" sz="3200" dirty="0" smtClean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8372978" y="1716073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HTML5 Video Series</a:t>
            </a:r>
          </a:p>
        </p:txBody>
      </p:sp>
    </p:spTree>
    <p:extLst>
      <p:ext uri="{BB962C8B-B14F-4D97-AF65-F5344CB8AC3E}">
        <p14:creationId xmlns:p14="http://schemas.microsoft.com/office/powerpoint/2010/main" val="291026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7620000" cy="1143000"/>
          </a:xfrm>
        </p:spPr>
        <p:txBody>
          <a:bodyPr/>
          <a:lstStyle/>
          <a:p>
            <a:r>
              <a:rPr lang="en-US" sz="4000" dirty="0" smtClean="0"/>
              <a:t>HTML5 localStorage API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524000"/>
            <a:ext cx="7620000" cy="1447800"/>
          </a:xfrm>
        </p:spPr>
        <p:txBody>
          <a:bodyPr>
            <a:no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3200" dirty="0" smtClean="0"/>
              <a:t>Very in-depth look at the localStorage API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3200" dirty="0" smtClean="0"/>
              <a:t>Setting &amp; Getting Items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3200" dirty="0" smtClean="0"/>
              <a:t>Used </a:t>
            </a:r>
            <a:r>
              <a:rPr lang="en-US" sz="3200" b="1" dirty="0" smtClean="0"/>
              <a:t>JSON.parse</a:t>
            </a:r>
            <a:r>
              <a:rPr lang="en-US" sz="3200" dirty="0" smtClean="0"/>
              <a:t> &amp; </a:t>
            </a:r>
            <a:r>
              <a:rPr lang="en-US" sz="3200" b="1" dirty="0" smtClean="0"/>
              <a:t>JSON.stringify</a:t>
            </a:r>
            <a:r>
              <a:rPr lang="en-US" sz="3200" dirty="0" smtClean="0"/>
              <a:t> to parse strings and values as JSON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sz="3200" dirty="0" smtClean="0"/>
          </a:p>
          <a:p>
            <a:pPr marL="114300" indent="0">
              <a:lnSpc>
                <a:spcPct val="150000"/>
              </a:lnSpc>
              <a:buNone/>
            </a:pPr>
            <a:endParaRPr lang="en-US" sz="3200" dirty="0" smtClean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8372978" y="1716073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HTML5 Video Series</a:t>
            </a:r>
          </a:p>
        </p:txBody>
      </p:sp>
    </p:spTree>
    <p:extLst>
      <p:ext uri="{BB962C8B-B14F-4D97-AF65-F5344CB8AC3E}">
        <p14:creationId xmlns:p14="http://schemas.microsoft.com/office/powerpoint/2010/main" val="392655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7620000" cy="1143000"/>
          </a:xfrm>
        </p:spPr>
        <p:txBody>
          <a:bodyPr/>
          <a:lstStyle/>
          <a:p>
            <a:r>
              <a:rPr lang="en-US" sz="4000" dirty="0" smtClean="0"/>
              <a:t>Programming Methods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524000"/>
            <a:ext cx="3505200" cy="1447800"/>
          </a:xfrm>
        </p:spPr>
        <p:txBody>
          <a:bodyPr>
            <a:no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800" dirty="0" smtClean="0"/>
              <a:t>jQuery Library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800" dirty="0" smtClean="0"/>
              <a:t>For Loops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800" dirty="0" smtClean="0"/>
              <a:t>Functions</a:t>
            </a:r>
            <a:endParaRPr lang="en-US" sz="2800" dirty="0" smtClean="0"/>
          </a:p>
          <a:p>
            <a:pPr marL="114300" indent="0">
              <a:lnSpc>
                <a:spcPct val="150000"/>
              </a:lnSpc>
              <a:buNone/>
            </a:pPr>
            <a:r>
              <a:rPr lang="en-US" sz="2800" dirty="0" smtClean="0"/>
              <a:t>jQuery $.each loops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sz="3200" dirty="0" smtClean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8372978" y="1716073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HTML5 Video Series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3834" y="1596933"/>
            <a:ext cx="6096000" cy="29361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sz="2800" dirty="0"/>
              <a:t>JSON </a:t>
            </a:r>
            <a:r>
              <a:rPr lang="en-US" sz="2800" dirty="0" smtClean="0"/>
              <a:t>Objects &amp; Arrays</a:t>
            </a:r>
          </a:p>
          <a:p>
            <a:pPr marL="1143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sz="2800" dirty="0" smtClean="0"/>
              <a:t>Array Functions</a:t>
            </a:r>
            <a:endParaRPr lang="en-US" sz="2800" dirty="0"/>
          </a:p>
          <a:p>
            <a:pPr marL="1143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sz="2800" dirty="0"/>
              <a:t>Dynamic Output</a:t>
            </a:r>
          </a:p>
          <a:p>
            <a:pPr marL="1143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sz="2800" dirty="0"/>
              <a:t>Event Handling</a:t>
            </a:r>
          </a:p>
        </p:txBody>
      </p:sp>
    </p:spTree>
    <p:extLst>
      <p:ext uri="{BB962C8B-B14F-4D97-AF65-F5344CB8AC3E}">
        <p14:creationId xmlns:p14="http://schemas.microsoft.com/office/powerpoint/2010/main" val="294977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3200"/>
            <a:ext cx="7620000" cy="1143000"/>
          </a:xfrm>
        </p:spPr>
        <p:txBody>
          <a:bodyPr/>
          <a:lstStyle/>
          <a:p>
            <a:pPr algn="ctr"/>
            <a:r>
              <a:rPr lang="en-US" sz="4000" dirty="0" smtClean="0"/>
              <a:t>THAT’S IT!</a:t>
            </a:r>
            <a:br>
              <a:rPr lang="en-US" sz="4000" dirty="0" smtClean="0"/>
            </a:br>
            <a:r>
              <a:rPr lang="en-US" sz="2800" dirty="0" smtClean="0">
                <a:solidFill>
                  <a:schemeClr val="tx1"/>
                </a:solidFill>
              </a:rPr>
              <a:t>Thank You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8372978" y="1716073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HTML5 Video Series</a:t>
            </a:r>
          </a:p>
        </p:txBody>
      </p:sp>
    </p:spTree>
    <p:extLst>
      <p:ext uri="{BB962C8B-B14F-4D97-AF65-F5344CB8AC3E}">
        <p14:creationId xmlns:p14="http://schemas.microsoft.com/office/powerpoint/2010/main" val="4282353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2996</TotalTime>
  <Words>132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</vt:lpstr>
      <vt:lpstr>Adjacency</vt:lpstr>
      <vt:lpstr>Chapter 6: Daily Planner App Summary</vt:lpstr>
      <vt:lpstr>Bootstrap Framework</vt:lpstr>
      <vt:lpstr>HTML5 localStorage API</vt:lpstr>
      <vt:lpstr>Programming Methods</vt:lpstr>
      <vt:lpstr>THAT’S IT!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1:Section 3</dc:title>
  <dc:creator>Brad</dc:creator>
  <cp:lastModifiedBy>Brad Traversy</cp:lastModifiedBy>
  <cp:revision>33</cp:revision>
  <dcterms:created xsi:type="dcterms:W3CDTF">2013-01-11T15:53:39Z</dcterms:created>
  <dcterms:modified xsi:type="dcterms:W3CDTF">2014-12-15T19:49:13Z</dcterms:modified>
</cp:coreProperties>
</file>