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Average"/>
      <p:regular r:id="rId35"/>
    </p:embeddedFont>
    <p:embeddedFont>
      <p:font typeface="Old Standard TT"/>
      <p:regular r:id="rId36"/>
      <p:bold r:id="rId37"/>
      <p:italic r:id="rId38"/>
    </p:embeddedFont>
    <p:embeddedFont>
      <p:font typeface="Bree Serif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39" Type="http://schemas.openxmlformats.org/officeDocument/2006/relationships/font" Target="fonts/BreeSerif-regular.fntdata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nearly_separable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7796410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7796410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77964108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77964108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7796410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7796410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77964108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77964108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7bae7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7bae7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77964108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77964108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7bae7f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7bae7f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7bae7f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7bae7f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linear svm implementation : specify kernel to be linear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77964108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77964108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could be like a step function where if w.x + b &gt; 0 ---&gt;1 and else classify as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it as a binary classifier(linear)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it will never get to the state with all the input vectors classified correctly if the training set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not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linearly separable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i.e. if the positive examples cannot be separated from the negative examples by a hyperplane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7796410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7796410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: model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does well on training data but performs horribly on test data.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77964108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77964108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77964108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7796410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77964108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77964108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77964108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77964108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77964108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77964108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77964108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7796410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77964108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77964108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779641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779641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7950" y="174710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Katyaini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94525" y="726800"/>
            <a:ext cx="733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2400">
                <a:solidFill>
                  <a:schemeClr val="dk1"/>
                </a:solidFill>
              </a:rPr>
              <a:t>	DATAHACKS 2020 WORKSHOP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02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Logistic Regression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882950"/>
            <a:ext cx="6289200" cy="4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Classification algorithm - works best for binary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classification!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Used to model the probability of a certain data point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existing in either group-A or group-B using something called a sigmoid function.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Trying to find a decision boundary that separates the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to minimize the no of incorrectly classified points.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Most common example - classify email as spam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81700" y="209675"/>
            <a:ext cx="87915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 Predicting whether mice are obese based on variable weight</a:t>
            </a:r>
            <a:endParaRPr sz="24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928825" y="1383725"/>
            <a:ext cx="54231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75" y="1499450"/>
            <a:ext cx="4324448" cy="29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4 Features: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Sepal Length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Sepal Width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Petal Length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Petal Width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3 Classes: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Setosa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Versicolour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Virginica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344" y="1017725"/>
            <a:ext cx="3447731" cy="372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the dataset + Splitting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1018" l="20288" r="8400" t="22483"/>
          <a:stretch/>
        </p:blipFill>
        <p:spPr>
          <a:xfrm>
            <a:off x="1579375" y="1296050"/>
            <a:ext cx="6163800" cy="29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9721" l="19045" r="11921" t="21625"/>
          <a:stretch/>
        </p:blipFill>
        <p:spPr>
          <a:xfrm>
            <a:off x="1378275" y="1336850"/>
            <a:ext cx="6387451" cy="33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154175"/>
            <a:ext cx="85206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KMeans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0" y="812975"/>
            <a:ext cx="57882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Unsupervised learning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Dividing the data-points into groups based on similar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traits.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 means is an iterative clustering algorithm that aims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find local maxima in each iteration.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Randomly assign each point to a cluster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cluster centroid: Use mean(each point in cluster)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Re-assign each point to closest centroid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Re-compute centroid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Other kinds like hierarchical, choose which one to use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based on what dataset looks like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00" y="1191400"/>
            <a:ext cx="3237150" cy="33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It finds out a line/ hyper-plane in multidimensional space that separates out classes!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25" y="2513750"/>
            <a:ext cx="3407150" cy="18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950425" y="1970750"/>
            <a:ext cx="304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Simple-line separation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744500" y="1970750"/>
            <a:ext cx="2753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Hyperplane separation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0" r="26297" t="0"/>
          <a:stretch/>
        </p:blipFill>
        <p:spPr>
          <a:xfrm>
            <a:off x="5584775" y="2435875"/>
            <a:ext cx="3136800" cy="20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7955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hyperplane?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237600" y="838750"/>
            <a:ext cx="85947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dds one more dimension as we call it z-axis. Let us assume value of points on z plane, w = x² + y²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30167" t="0"/>
          <a:stretch/>
        </p:blipFill>
        <p:spPr>
          <a:xfrm>
            <a:off x="456600" y="3004963"/>
            <a:ext cx="3922850" cy="187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0" l="0" r="31356" t="0"/>
          <a:stretch/>
        </p:blipFill>
        <p:spPr>
          <a:xfrm>
            <a:off x="5194675" y="2844288"/>
            <a:ext cx="3637624" cy="204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545100" y="1789050"/>
            <a:ext cx="50736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When we transform back this line to original plane, it maps to circular boundary. These transformations are called kernels.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495913" y="3757100"/>
            <a:ext cx="582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5052088" y="1331400"/>
            <a:ext cx="3922800" cy="880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sklearn library's SVM implementation provides the transformations inbuilt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Perceptrons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61750" y="555300"/>
            <a:ext cx="8670600" cy="4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p</a:t>
            </a:r>
            <a:r>
              <a:rPr lang="en">
                <a:solidFill>
                  <a:schemeClr val="dk1"/>
                </a:solidFill>
              </a:rPr>
              <a:t>erceptron is a single layer neural network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 Fact: A single perceptron with a sigmoid activation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same as a logistic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0" y="989775"/>
            <a:ext cx="6491676" cy="2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10225"/>
            <a:ext cx="8520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 - Why?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854925"/>
            <a:ext cx="85206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Training Data:  The data used to fit the model. Model sees and learns from the data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 Set: Used to tune the model parameters. Sees the data but never learns from it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Set: Test out the accuracy of the model on a dataset it has never seen before.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96200" y="3756025"/>
            <a:ext cx="83388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K-fold Cross Validation: Resampling the test data multiple times to avoid the problem of getting different accuracies on different test sets.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5675"/>
            <a:ext cx="85206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Steps to Deal With a ML Problem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Models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Linear Regression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SVM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Clustering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Interpretation</a:t>
            </a:r>
            <a:endParaRPr sz="16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50" y="1447100"/>
            <a:ext cx="3006725" cy="2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Jupyter Notebooks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Jupyter notebooks allow for live visualization of your datasets, making it a lot easier to work with, as opposed to constantly printing information out.</a:t>
            </a:r>
            <a:endParaRPr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Nunito"/>
              <a:buChar char="●"/>
            </a:pPr>
            <a:r>
              <a:t/>
            </a:r>
            <a:endParaRPr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00" y="2714875"/>
            <a:ext cx="8278001" cy="19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Regression vs. Classification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Regression: predicting continuous values for Y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○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Ex. house prices in San Diego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○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Ex. temperature for tomorrow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Classification: predicting discrete values for Y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○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Ex. email: spam vs. not spam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○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Ex. animal: cat or dog or rabbit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2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Example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25650"/>
            <a:ext cx="22881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Continuous</a:t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650" y="445025"/>
            <a:ext cx="6375350" cy="40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94225" y="3017650"/>
            <a:ext cx="22881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Discrete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11675"/>
            <a:ext cx="85206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1675"/>
            <a:ext cx="8520600" cy="33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3037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Linear Regression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31125"/>
            <a:ext cx="69762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Supervised Learning - basically means you have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Input as well as output in your dataset!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core idea is to try to find the line that best fits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dataset.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Finding relationships between continuous variables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line is chosen in order to reduce the total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prediction error.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Super basic, use when you want to model how different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kinds of input parameters impact the output!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352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Math Behind Linear Regression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95052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Modeling your dependent variable(the Y values) based on your independent variables (the X values)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00" y="1934325"/>
            <a:ext cx="4437975" cy="28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ss function machine learning"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550" y="2501875"/>
            <a:ext cx="3649700" cy="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77925"/>
            <a:ext cx="8520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House Price Prediction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85712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8668" r="16340" t="0"/>
          <a:stretch/>
        </p:blipFill>
        <p:spPr>
          <a:xfrm>
            <a:off x="311700" y="868913"/>
            <a:ext cx="8520598" cy="39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