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53dee3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53dee3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53dee35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53dee3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53dee35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53dee35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53dee35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53dee35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53dee3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53dee3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file/C8duhLl6cDu4Rg90dwkMDs0X/Untitled?node-id=0%3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approach strangers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(who are actually willing to talk to you)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45950" y="3924925"/>
            <a:ext cx="2322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Nayoung, Sohyun, Jae, Sai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14050" y="1114300"/>
            <a:ext cx="70389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“No matter who you are, you feel more comfortable approaching somebody if you know they want you to approach them."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Sean Rad (founder of Tinder)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Imagine arriving in a new city, where you know absolutely no one…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Looking for people to spend spare time with?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Friend Finder App, Professional Networking App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Let’s say your eating alone in a new city, you can connect with people nearby in real time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Automatic calendar scheduling (based on algorithm that determines compatibility so it’s not just a one off thing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Idea: have a real time suggestion on people nearby that you share the same interests with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public places, people aren’t interacting with each other.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Problem/Solution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Embarrassment</a:t>
            </a:r>
            <a:r>
              <a:rPr lang="en"/>
              <a:t> - can find a friend to sit with always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Meet like minded friends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33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our app, we will be using: 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Native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Firebase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XCode and Android Studio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Maps API/Nearby API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Analytics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Calendar API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Microsoft Cognitive API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3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traveler, I am in a new city and I don’t know anyone. I am eating at a popular restaurant and want to meet someone new rather than eating alone. I want to meet someone with similar interests who can maybe even introduce me to the city.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professional, I want to network with other professionals in my city and find new opportunities. I want to establish a relationship rather than having a one-off meeting.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student, I want to meet other students nearby who have similar interests and make new friends. I want to use the time I spend eating alone to instead meet new people.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https://www.figma.com/file/C8duhLl6cDu4Rg90dwkMDs0X/Untitled?node-id=0%3A1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