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7cafa9e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7cafa9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bac856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bac856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a7cafa9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a7cafa9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7cafa9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7cafa9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a7cafa9e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a7cafa9e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7cafa9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a7cafa9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Yelp Business Data Analytics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Nayoung Park, Siqi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Background	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Yelp’s archived businesses, user and review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Originally for Yelp Dataset Challenge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focus on the business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JSON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14 items: business_id, name, address, city, state, postal_code, latitude, longitude, stars, review_count, is_open, attributes, categories and open hours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17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</a:t>
            </a:r>
            <a:r>
              <a:rPr lang="en"/>
              <a:t>simple search system for restaurants that travelers may want to use when abroad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longer than using Yelp but won’t need internet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State &amp; city where the user wishes to find a restaurant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of restaurants &amp; their details in the selected city &amp;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Information about the category/cuisine related to the restaurant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Cassandra to Query Based on State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Cassandra to search for restaurants in specific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query which is less likely to be repeated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results are exported to Redis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Redis to Query Based on City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chose Redis for the additional queries as Cassandra takes relatively longer to make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relevant for switching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Means that it is easier to switch through different cities than using Cassandra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Gets results from Cassandra to make queries as needed (cannot do complex queries like matching substrings)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Neo4j to Show the Related Restaurants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up the categories by using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the categories into one file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make the business belongs to what categories one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 them into Neo4j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