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1E8"/>
    <a:srgbClr val="26496D"/>
    <a:srgbClr val="00909E"/>
    <a:srgbClr val="112345"/>
    <a:srgbClr val="CD8D44"/>
    <a:srgbClr val="F2A464"/>
    <a:srgbClr val="FBBF1E"/>
    <a:srgbClr val="13284F"/>
    <a:srgbClr val="122549"/>
    <a:srgbClr val="486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/>
    <p:restoredTop sz="93213"/>
  </p:normalViewPr>
  <p:slideViewPr>
    <p:cSldViewPr snapToGrid="0" snapToObjects="1">
      <p:cViewPr varScale="1">
        <p:scale>
          <a:sx n="107" d="100"/>
          <a:sy n="107" d="100"/>
        </p:scale>
        <p:origin x="6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03E5F-5FD3-2B47-B025-7804C112FBF7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F7986-8C03-3645-B75C-F64C214F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F7986-8C03-3645-B75C-F64C214F54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2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AFDD-674E-6C42-8167-A060BBF1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20610-3BBC-9349-8E6F-1B20B56E0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01B9-5A75-0443-BF35-8AAAEC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A855-BFE6-284A-AB8A-CDD1B069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FB9C-51FB-A74D-BC59-49BEF51E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3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5DE-2B1A-8844-A0A8-92539C44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88F94-5F59-5146-8E75-50E961F8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9348-D1CB-7E48-A133-D30DCAF2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1DED2-D725-CD4F-B523-734C7163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DA4C-2A42-4A47-B9F2-2AFA0581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0E8A5-72AB-E441-816C-FD2371ABA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79744-0B3C-6342-829A-B5E66845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EC4F-DE36-F944-9C11-B3AF9162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C304-C587-EF43-93F3-52CC18DF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1966-FE31-C346-8970-C7477E23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A010-0AB1-174F-8950-9D64AF09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8B53-B0EB-B342-AC22-5BCCD90B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4E42-8803-594A-8988-F0B7A37C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926A-75B2-024D-AFFF-2CAFE143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2784-C9B2-E748-999B-C57D88EE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BA6A-F979-5E46-B9EC-94AC44AE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4305-8041-3C4F-954C-31D98963E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1FB8-73CC-024F-AFB9-EE21D4C4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3682-2202-8D40-91E6-0C5167B9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464C-4800-FE43-8D64-14258060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27EF-AF15-7343-A897-467B6284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E4B5-4AD1-8544-A972-FDF22EC7E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723A-0D60-8749-875D-3A6B54E1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3E184-4701-6A4D-877B-FA5B59F2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CC03D-8FD5-A24D-B7D0-8F147577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1466A-98AE-A447-A56F-208F54E9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0469-1555-C647-AB8A-E30E3AAE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8A2D-85C1-4347-B163-98C1B09E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763A8-B086-4147-9E09-DAE093350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D3874-7059-6549-A9B6-A21CF02A0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8143F-2E15-C044-B450-E519390CB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6F81E-923C-874E-B513-DDADC711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74153-D266-FA4A-AB17-870A0574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98680-4DC8-6A4E-BDE5-551830CC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ADAD-83FB-1C45-BB15-7E70B51F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41A33-9DAA-5547-B790-BC143346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E4C5-4FB0-E843-B941-0697CFE8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41ADF-9936-A340-9CE4-7D91C900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5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95B4C-D524-7645-812E-17ED8BC8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B8A7E-DC84-E146-B986-B71F965F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73CEB-9219-1E43-87A7-07446298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21D8-CBAC-6342-895C-5B2634A2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407B-D6BE-5644-9ED8-6F193FD6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C1D6-FEAE-9548-81EB-0190B659B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DF37-D4E1-D344-8647-998D2379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677FB-FDFB-4943-BB09-CD4BA335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8AC2D-8DBC-6249-9BAB-2641AD8B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385B-03CD-6E47-9DC8-B8E3444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CED0B-02B6-344F-A219-6E40DA5F5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373F7-62BA-F54F-B3D8-43B92DECB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7616-F978-4F44-960E-B383D7FD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2551-5926-6D46-93B0-88213BFA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A84-935A-644C-B0AA-FCA026C6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84E0B-ACF8-0D49-B1B7-6536694C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D0AB-CCB7-C047-AB3C-2CAC0902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34AD-B143-B346-BC51-5B862AAB0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12A8-8CC8-9A49-A851-41DC2EE5DDD0}" type="datetimeFigureOut"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CF12-5ED5-844C-B82B-2E341451E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BED9-C315-734A-AD49-5C75E43DA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3F0C-67BB-B84F-9685-CCE25CABD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7EBB0B-646E-384F-8902-B9A8579FF7EE}"/>
              </a:ext>
            </a:extLst>
          </p:cNvPr>
          <p:cNvSpPr/>
          <p:nvPr/>
        </p:nvSpPr>
        <p:spPr>
          <a:xfrm>
            <a:off x="-95003" y="-23752"/>
            <a:ext cx="12385964" cy="6982692"/>
          </a:xfrm>
          <a:prstGeom prst="rect">
            <a:avLst/>
          </a:prstGeom>
          <a:solidFill>
            <a:srgbClr val="122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66FCD2-0BAD-874F-BFE7-62CCE3EDF76B}"/>
              </a:ext>
            </a:extLst>
          </p:cNvPr>
          <p:cNvSpPr/>
          <p:nvPr/>
        </p:nvSpPr>
        <p:spPr>
          <a:xfrm>
            <a:off x="3208426" y="587823"/>
            <a:ext cx="2535165" cy="777834"/>
          </a:xfrm>
          <a:prstGeom prst="roundRect">
            <a:avLst/>
          </a:prstGeom>
          <a:solidFill>
            <a:srgbClr val="DAE1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112345"/>
                </a:solidFill>
              </a:rPr>
              <a:t>Web Brower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7F4512-B879-6B46-86BF-73B2E5B91BDA}"/>
              </a:ext>
            </a:extLst>
          </p:cNvPr>
          <p:cNvSpPr/>
          <p:nvPr/>
        </p:nvSpPr>
        <p:spPr>
          <a:xfrm>
            <a:off x="793666" y="1894113"/>
            <a:ext cx="7364686" cy="4358245"/>
          </a:xfrm>
          <a:prstGeom prst="roundRect">
            <a:avLst/>
          </a:prstGeom>
          <a:solidFill>
            <a:srgbClr val="DAE1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C8AF2B-1F41-5742-A14C-A53112CC3D57}"/>
              </a:ext>
            </a:extLst>
          </p:cNvPr>
          <p:cNvSpPr/>
          <p:nvPr/>
        </p:nvSpPr>
        <p:spPr>
          <a:xfrm>
            <a:off x="8534696" y="4085111"/>
            <a:ext cx="2956956" cy="2167247"/>
          </a:xfrm>
          <a:prstGeom prst="roundRect">
            <a:avLst/>
          </a:prstGeom>
          <a:solidFill>
            <a:srgbClr val="DAE1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6AE0BC-BC1F-B84C-BB71-4C46D674B9F9}"/>
              </a:ext>
            </a:extLst>
          </p:cNvPr>
          <p:cNvSpPr/>
          <p:nvPr/>
        </p:nvSpPr>
        <p:spPr>
          <a:xfrm>
            <a:off x="3455721" y="2422565"/>
            <a:ext cx="2024743" cy="736270"/>
          </a:xfrm>
          <a:prstGeom prst="roundRect">
            <a:avLst/>
          </a:prstGeom>
          <a:solidFill>
            <a:srgbClr val="2649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 Page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Html, JS, Bootstrap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4389E8-D426-164B-B73F-D85E1AB0FF52}"/>
              </a:ext>
            </a:extLst>
          </p:cNvPr>
          <p:cNvSpPr/>
          <p:nvPr/>
        </p:nvSpPr>
        <p:spPr>
          <a:xfrm>
            <a:off x="1160815" y="3669472"/>
            <a:ext cx="2024743" cy="736270"/>
          </a:xfrm>
          <a:prstGeom prst="roundRect">
            <a:avLst/>
          </a:prstGeom>
          <a:solidFill>
            <a:srgbClr val="0090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App</a:t>
            </a:r>
          </a:p>
          <a:p>
            <a:pPr algn="ctr"/>
            <a:r>
              <a:rPr lang="en-US" sz="1100" dirty="0">
                <a:solidFill>
                  <a:schemeClr val="bg2"/>
                </a:solidFill>
              </a:rPr>
              <a:t>Python, 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DB8606-80FE-C84E-B5A5-9FEB6E52A4FC}"/>
              </a:ext>
            </a:extLst>
          </p:cNvPr>
          <p:cNvSpPr/>
          <p:nvPr/>
        </p:nvSpPr>
        <p:spPr>
          <a:xfrm>
            <a:off x="3455721" y="3669473"/>
            <a:ext cx="2024743" cy="736270"/>
          </a:xfrm>
          <a:prstGeom prst="roundRect">
            <a:avLst/>
          </a:prstGeom>
          <a:solidFill>
            <a:srgbClr val="0090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MERN App</a:t>
            </a:r>
          </a:p>
          <a:p>
            <a:pPr algn="ctr"/>
            <a:r>
              <a:rPr lang="en-US" sz="1100" dirty="0">
                <a:solidFill>
                  <a:schemeClr val="bg2"/>
                </a:solidFill>
              </a:rPr>
              <a:t>React, Express, Mongoose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B77357-BED4-D346-A23D-47061B535562}"/>
              </a:ext>
            </a:extLst>
          </p:cNvPr>
          <p:cNvSpPr/>
          <p:nvPr/>
        </p:nvSpPr>
        <p:spPr>
          <a:xfrm>
            <a:off x="5750627" y="3669472"/>
            <a:ext cx="2024743" cy="736270"/>
          </a:xfrm>
          <a:prstGeom prst="roundRect">
            <a:avLst/>
          </a:prstGeom>
          <a:solidFill>
            <a:srgbClr val="0090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App</a:t>
            </a:r>
          </a:p>
          <a:p>
            <a:pPr algn="ctr"/>
            <a:r>
              <a:rPr lang="en-US" sz="1100" dirty="0">
                <a:solidFill>
                  <a:schemeClr val="bg2"/>
                </a:solidFill>
              </a:rPr>
              <a:t>C#, ASP.NET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13EAA0-13FC-B64B-868B-2CECED39BED5}"/>
              </a:ext>
            </a:extLst>
          </p:cNvPr>
          <p:cNvSpPr/>
          <p:nvPr/>
        </p:nvSpPr>
        <p:spPr>
          <a:xfrm>
            <a:off x="3804558" y="5032165"/>
            <a:ext cx="1324100" cy="593769"/>
          </a:xfrm>
          <a:prstGeom prst="roundRect">
            <a:avLst/>
          </a:prstGeom>
          <a:solidFill>
            <a:srgbClr val="CD8D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MongoDB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5F76B04-57F8-E549-B57F-411DE5970B86}"/>
              </a:ext>
            </a:extLst>
          </p:cNvPr>
          <p:cNvSpPr/>
          <p:nvPr/>
        </p:nvSpPr>
        <p:spPr>
          <a:xfrm>
            <a:off x="1511136" y="5023259"/>
            <a:ext cx="1324100" cy="593769"/>
          </a:xfrm>
          <a:prstGeom prst="roundRect">
            <a:avLst/>
          </a:prstGeom>
          <a:solidFill>
            <a:srgbClr val="CD8D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SQLite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E70709-27A4-4B4A-BB1F-6FE3048C2DF1}"/>
              </a:ext>
            </a:extLst>
          </p:cNvPr>
          <p:cNvSpPr/>
          <p:nvPr/>
        </p:nvSpPr>
        <p:spPr>
          <a:xfrm>
            <a:off x="9351124" y="5023260"/>
            <a:ext cx="1324100" cy="593769"/>
          </a:xfrm>
          <a:prstGeom prst="roundRect">
            <a:avLst/>
          </a:prstGeom>
          <a:solidFill>
            <a:srgbClr val="CD8D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15CC6-5DEA-C344-809D-493A500FEFFF}"/>
              </a:ext>
            </a:extLst>
          </p:cNvPr>
          <p:cNvSpPr txBox="1"/>
          <p:nvPr/>
        </p:nvSpPr>
        <p:spPr>
          <a:xfrm>
            <a:off x="1160815" y="2110375"/>
            <a:ext cx="128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AWS EC2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43EC5-738E-CE48-B2A1-F8438ED28CD7}"/>
              </a:ext>
            </a:extLst>
          </p:cNvPr>
          <p:cNvSpPr txBox="1"/>
          <p:nvPr/>
        </p:nvSpPr>
        <p:spPr>
          <a:xfrm>
            <a:off x="8798920" y="4205687"/>
            <a:ext cx="120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AWS RDS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BC8256C-2955-3E43-AE42-13ED65D1DF8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5322" y="2266700"/>
            <a:ext cx="510637" cy="2294906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A6A1453-1B84-9741-9FA6-D519C45EB7E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468093" y="3420501"/>
            <a:ext cx="2294906" cy="24897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FAE2330-BAA1-EB45-83EB-3C374FF19172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4343609" y="3544986"/>
            <a:ext cx="248972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02B09DF-DC82-BC46-A5A4-8E3EA7A8F2F9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5400000">
            <a:off x="1864429" y="4714500"/>
            <a:ext cx="617517" cy="1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20EB3FC-C76F-1941-B832-024166B4F70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4154140" y="4718212"/>
            <a:ext cx="626422" cy="1485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EA764D97-1D84-8746-AF25-2736CC2BB1A5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16200000" flipH="1">
            <a:off x="8079327" y="3089413"/>
            <a:ext cx="617518" cy="3250175"/>
          </a:xfrm>
          <a:prstGeom prst="bentConnector3">
            <a:avLst>
              <a:gd name="adj1" fmla="val 55227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E3DDD44C-D902-6D42-885E-B3FD3025A1C7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943597" y="1890153"/>
            <a:ext cx="1056908" cy="7916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BB3B41A-FE85-6641-9864-A40585FD6D56}"/>
              </a:ext>
            </a:extLst>
          </p:cNvPr>
          <p:cNvSpPr txBox="1"/>
          <p:nvPr/>
        </p:nvSpPr>
        <p:spPr>
          <a:xfrm>
            <a:off x="8747297" y="5648790"/>
            <a:ext cx="254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Option2 – Cloud 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92B02-C982-8B46-97DF-7960E83BAA2F}"/>
              </a:ext>
            </a:extLst>
          </p:cNvPr>
          <p:cNvSpPr txBox="1"/>
          <p:nvPr/>
        </p:nvSpPr>
        <p:spPr>
          <a:xfrm>
            <a:off x="8797634" y="701378"/>
            <a:ext cx="280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AE1E8"/>
                </a:solidFill>
              </a:rPr>
              <a:t>Architect Diagram</a:t>
            </a:r>
          </a:p>
        </p:txBody>
      </p:sp>
    </p:spTree>
    <p:extLst>
      <p:ext uri="{BB962C8B-B14F-4D97-AF65-F5344CB8AC3E}">
        <p14:creationId xmlns:p14="http://schemas.microsoft.com/office/powerpoint/2010/main" val="172157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Lalita Jongpakdeetrakul</cp:lastModifiedBy>
  <cp:revision>12</cp:revision>
  <dcterms:created xsi:type="dcterms:W3CDTF">2020-05-10T17:35:20Z</dcterms:created>
  <dcterms:modified xsi:type="dcterms:W3CDTF">2020-05-12T23:38:43Z</dcterms:modified>
</cp:coreProperties>
</file>