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606C-FA7C-48B5-AA1C-4260930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Group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BA84-6E59-406F-A1D3-782D578D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Project: Trello</a:t>
            </a:r>
          </a:p>
          <a:p>
            <a:r>
              <a:rPr lang="en-US" dirty="0"/>
              <a:t>Things we liked: </a:t>
            </a:r>
          </a:p>
          <a:p>
            <a:pPr lvl="1"/>
            <a:r>
              <a:rPr lang="en-US" dirty="0"/>
              <a:t>Very organized UI</a:t>
            </a:r>
          </a:p>
          <a:p>
            <a:pPr lvl="1"/>
            <a:r>
              <a:rPr lang="en-US" dirty="0"/>
              <a:t>Use of backend technologies</a:t>
            </a:r>
          </a:p>
          <a:p>
            <a:pPr lvl="1"/>
            <a:r>
              <a:rPr lang="en-US" dirty="0"/>
              <a:t>User friendly</a:t>
            </a:r>
          </a:p>
          <a:p>
            <a:r>
              <a:rPr lang="en-US" dirty="0"/>
              <a:t>Feel free to add extra stuff here just getting it started</a:t>
            </a:r>
          </a:p>
        </p:txBody>
      </p:sp>
    </p:spTree>
    <p:extLst>
      <p:ext uri="{BB962C8B-B14F-4D97-AF65-F5344CB8AC3E}">
        <p14:creationId xmlns:p14="http://schemas.microsoft.com/office/powerpoint/2010/main" val="378650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8357-D9D3-40E5-881F-FA148BBB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page~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4A72-E7E3-4943-98BC-4D7B557C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7E34-DDC3-4220-AF34-450043BD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D25D-6E21-46A2-98BA-54ED96E7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executed properly</a:t>
            </a:r>
          </a:p>
          <a:p>
            <a:r>
              <a:rPr lang="en-US" dirty="0"/>
              <a:t>Members all contributed a fair amount</a:t>
            </a:r>
          </a:p>
          <a:p>
            <a:r>
              <a:rPr lang="en-US" dirty="0"/>
              <a:t>Test cases all worked out 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367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64</TotalTime>
  <Words>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Review of Group 12</vt:lpstr>
      <vt:lpstr>Contributions page~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harambe</dc:creator>
  <cp:lastModifiedBy>harambe</cp:lastModifiedBy>
  <cp:revision>5</cp:revision>
  <dcterms:created xsi:type="dcterms:W3CDTF">2017-11-29T04:41:03Z</dcterms:created>
  <dcterms:modified xsi:type="dcterms:W3CDTF">2017-11-29T05:45:25Z</dcterms:modified>
</cp:coreProperties>
</file>