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6"/>
  </p:notesMasterIdLst>
  <p:sldIdLst>
    <p:sldId id="256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F5D8-32BB-45D6-9BB0-92FAB868017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6D37-C807-427F-9E21-AD12A436354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48675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 smtClean="0"/>
              <a:t>Write less, do more…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&lt;</a:t>
            </a:r>
            <a:r>
              <a:rPr lang="en-GB" dirty="0" err="1" smtClean="0"/>
              <a:t>ul</a:t>
            </a:r>
            <a:r>
              <a:rPr lang="en-GB" dirty="0" smtClean="0"/>
              <a:t>&gt;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6192688" cy="39768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$(document).ready(function(){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lst</a:t>
            </a:r>
            <a:r>
              <a:rPr lang="en-GB" sz="2400" dirty="0" smtClean="0"/>
              <a:t> = ["Zero</a:t>
            </a:r>
            <a:r>
              <a:rPr lang="en-GB" sz="2400" dirty="0" smtClean="0"/>
              <a:t>", "</a:t>
            </a:r>
            <a:r>
              <a:rPr lang="en-GB" sz="2400" dirty="0" smtClean="0"/>
              <a:t>One</a:t>
            </a:r>
            <a:r>
              <a:rPr lang="en-GB" sz="2400" dirty="0" smtClean="0"/>
              <a:t>", "</a:t>
            </a:r>
            <a:r>
              <a:rPr lang="en-GB" sz="2400" dirty="0" smtClean="0"/>
              <a:t>Two</a:t>
            </a:r>
            <a:r>
              <a:rPr lang="en-GB" sz="2400" dirty="0" smtClean="0"/>
              <a:t>", "</a:t>
            </a:r>
            <a:r>
              <a:rPr lang="en-GB" sz="2400" dirty="0" smtClean="0"/>
              <a:t>Three"];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ul</a:t>
            </a:r>
            <a:r>
              <a:rPr lang="en-GB" sz="2400" dirty="0" smtClean="0"/>
              <a:t> = $('&lt;</a:t>
            </a:r>
            <a:r>
              <a:rPr lang="en-GB" sz="2400" dirty="0" err="1" smtClean="0"/>
              <a:t>ul</a:t>
            </a:r>
            <a:r>
              <a:rPr lang="en-GB" sz="2400" dirty="0" smtClean="0"/>
              <a:t>/&gt;');</a:t>
            </a:r>
          </a:p>
          <a:p>
            <a:r>
              <a:rPr lang="en-GB" sz="2400" dirty="0" smtClean="0"/>
              <a:t>  for (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=0;i&lt;</a:t>
            </a:r>
            <a:r>
              <a:rPr lang="en-GB" sz="2400" dirty="0" err="1" smtClean="0"/>
              <a:t>lst.length;i</a:t>
            </a:r>
            <a:r>
              <a:rPr lang="en-GB" sz="2400" dirty="0" smtClean="0"/>
              <a:t>++){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li</a:t>
            </a:r>
            <a:r>
              <a:rPr lang="en-GB" sz="2400" dirty="0" smtClean="0"/>
              <a:t> = $('&lt;</a:t>
            </a:r>
            <a:r>
              <a:rPr lang="en-GB" sz="2400" dirty="0" err="1" smtClean="0"/>
              <a:t>li</a:t>
            </a:r>
            <a:r>
              <a:rPr lang="en-GB" sz="2400" dirty="0" smtClean="0"/>
              <a:t>/&gt;');</a:t>
            </a:r>
          </a:p>
          <a:p>
            <a:r>
              <a:rPr lang="en-GB" sz="2400" dirty="0" smtClean="0"/>
              <a:t>    li.html(</a:t>
            </a:r>
            <a:r>
              <a:rPr lang="en-GB" sz="2400" dirty="0" err="1" smtClean="0"/>
              <a:t>lst</a:t>
            </a:r>
            <a:r>
              <a:rPr lang="en-GB" sz="2400" dirty="0" smtClean="0"/>
              <a:t>[</a:t>
            </a:r>
            <a:r>
              <a:rPr lang="en-GB" sz="2400" dirty="0" err="1" smtClean="0"/>
              <a:t>i</a:t>
            </a:r>
            <a:r>
              <a:rPr lang="en-GB" sz="2400" dirty="0" smtClean="0"/>
              <a:t>]);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ul.append</a:t>
            </a:r>
            <a:r>
              <a:rPr lang="en-GB" sz="2400" dirty="0" smtClean="0"/>
              <a:t>(</a:t>
            </a:r>
            <a:r>
              <a:rPr lang="en-GB" sz="2400" dirty="0" err="1" smtClean="0"/>
              <a:t>li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}</a:t>
            </a:r>
          </a:p>
          <a:p>
            <a:r>
              <a:rPr lang="en-GB" sz="2400" dirty="0" smtClean="0"/>
              <a:t>  $('body').append(</a:t>
            </a:r>
            <a:r>
              <a:rPr lang="en-GB" sz="2400" dirty="0" err="1" smtClean="0"/>
              <a:t>ul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});</a:t>
            </a:r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789040"/>
            <a:ext cx="2905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table with rows and cells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6624736" cy="508485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$(document).ready(function(){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table=$('&lt;table/&gt;');</a:t>
            </a:r>
          </a:p>
          <a:p>
            <a:r>
              <a:rPr lang="en-GB" sz="2400" dirty="0" smtClean="0"/>
              <a:t>  for (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=0;i&lt;8;i++){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tr</a:t>
            </a:r>
            <a:r>
              <a:rPr lang="en-GB" sz="2400" dirty="0" smtClean="0"/>
              <a:t>= $('&lt;</a:t>
            </a:r>
            <a:r>
              <a:rPr lang="en-GB" sz="2400" dirty="0" err="1" smtClean="0"/>
              <a:t>tr</a:t>
            </a:r>
            <a:r>
              <a:rPr lang="en-GB" sz="2400" dirty="0" smtClean="0"/>
              <a:t>/&gt;');</a:t>
            </a:r>
          </a:p>
          <a:p>
            <a:r>
              <a:rPr lang="en-GB" sz="2400" dirty="0" smtClean="0"/>
              <a:t>    for (</a:t>
            </a:r>
            <a:r>
              <a:rPr lang="en-GB" sz="2400" dirty="0" err="1" smtClean="0"/>
              <a:t>var</a:t>
            </a:r>
            <a:r>
              <a:rPr lang="en-GB" sz="2400" dirty="0" smtClean="0"/>
              <a:t> j=0;j&lt;8;j++){</a:t>
            </a:r>
          </a:p>
          <a:p>
            <a:r>
              <a:rPr lang="en-GB" sz="2400" dirty="0" smtClean="0"/>
              <a:t>      </a:t>
            </a:r>
            <a:r>
              <a:rPr lang="en-GB" sz="2400" dirty="0" err="1" smtClean="0"/>
              <a:t>var</a:t>
            </a:r>
            <a:r>
              <a:rPr lang="en-GB" sz="2400" dirty="0" smtClean="0"/>
              <a:t> td=$('&lt;td/&gt;');</a:t>
            </a:r>
          </a:p>
          <a:p>
            <a:r>
              <a:rPr lang="en-GB" sz="2400" dirty="0" smtClean="0"/>
              <a:t>      td.html(</a:t>
            </a:r>
            <a:r>
              <a:rPr lang="en-GB" sz="2400" dirty="0" err="1" smtClean="0"/>
              <a:t>i</a:t>
            </a:r>
            <a:r>
              <a:rPr lang="en-GB" sz="2400" dirty="0" smtClean="0"/>
              <a:t>*j);</a:t>
            </a:r>
          </a:p>
          <a:p>
            <a:r>
              <a:rPr lang="en-GB" sz="2400" dirty="0" smtClean="0"/>
              <a:t>      </a:t>
            </a:r>
            <a:r>
              <a:rPr lang="en-GB" sz="2400" dirty="0" err="1" smtClean="0"/>
              <a:t>tr.append</a:t>
            </a:r>
            <a:r>
              <a:rPr lang="en-GB" sz="2400" dirty="0" smtClean="0"/>
              <a:t>(td);</a:t>
            </a:r>
          </a:p>
          <a:p>
            <a:r>
              <a:rPr lang="en-GB" sz="2400" dirty="0" smtClean="0"/>
              <a:t>    }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table.append</a:t>
            </a:r>
            <a:r>
              <a:rPr lang="en-GB" sz="2400" dirty="0" smtClean="0"/>
              <a:t>(</a:t>
            </a:r>
            <a:r>
              <a:rPr lang="en-GB" sz="2400" dirty="0" err="1" smtClean="0"/>
              <a:t>tr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}</a:t>
            </a:r>
          </a:p>
          <a:p>
            <a:r>
              <a:rPr lang="en-GB" sz="2400" dirty="0" smtClean="0"/>
              <a:t>  $('body').append(table);</a:t>
            </a:r>
          </a:p>
          <a:p>
            <a:r>
              <a:rPr lang="en-GB" sz="2400" dirty="0" smtClean="0"/>
              <a:t>});</a:t>
            </a:r>
            <a:endParaRPr lang="en-GB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284984"/>
            <a:ext cx="24479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</a:t>
            </a:r>
            <a:r>
              <a:rPr lang="en-GB" dirty="0" err="1" smtClean="0"/>
              <a:t>jQuery</a:t>
            </a:r>
            <a:r>
              <a:rPr lang="en-GB" dirty="0" smtClean="0"/>
              <a:t>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html</a:t>
            </a:r>
          </a:p>
          <a:p>
            <a:pPr lvl="1"/>
            <a:r>
              <a:rPr lang="en-GB" dirty="0" smtClean="0"/>
              <a:t>You can use the </a:t>
            </a:r>
            <a:r>
              <a:rPr lang="en-GB" b="1" dirty="0" smtClean="0"/>
              <a:t>html</a:t>
            </a:r>
            <a:r>
              <a:rPr lang="en-GB" dirty="0" smtClean="0"/>
              <a:t> method to change the content of an element</a:t>
            </a:r>
          </a:p>
          <a:p>
            <a:r>
              <a:rPr lang="en-GB" b="1" dirty="0" smtClean="0"/>
              <a:t>append</a:t>
            </a:r>
            <a:endParaRPr lang="en-GB" dirty="0" smtClean="0"/>
          </a:p>
          <a:p>
            <a:pPr lvl="1"/>
            <a:r>
              <a:rPr lang="en-GB" dirty="0" smtClean="0"/>
              <a:t>The append function adds to the end of an element</a:t>
            </a:r>
          </a:p>
          <a:p>
            <a:r>
              <a:rPr lang="en-GB" b="1" dirty="0" err="1" smtClean="0"/>
              <a:t>prepend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b="1" dirty="0" err="1" smtClean="0"/>
              <a:t>prepend</a:t>
            </a:r>
            <a:r>
              <a:rPr lang="en-GB" b="1" dirty="0" smtClean="0"/>
              <a:t> </a:t>
            </a:r>
            <a:r>
              <a:rPr lang="en-GB" dirty="0" smtClean="0"/>
              <a:t>function adds to the beginning of an element</a:t>
            </a:r>
          </a:p>
          <a:p>
            <a:r>
              <a:rPr lang="en-GB" b="1" dirty="0" err="1" smtClean="0"/>
              <a:t>css</a:t>
            </a:r>
            <a:endParaRPr lang="en-GB" b="1" dirty="0" smtClean="0"/>
          </a:p>
          <a:p>
            <a:pPr lvl="1"/>
            <a:r>
              <a:rPr lang="en-GB" dirty="0" smtClean="0"/>
              <a:t>The function </a:t>
            </a:r>
            <a:r>
              <a:rPr lang="en-GB" b="1" dirty="0" err="1" smtClean="0"/>
              <a:t>css</a:t>
            </a:r>
            <a:r>
              <a:rPr lang="en-GB" b="1" dirty="0" smtClean="0"/>
              <a:t> </a:t>
            </a:r>
            <a:r>
              <a:rPr lang="en-GB" dirty="0" smtClean="0"/>
              <a:t>is used to set a </a:t>
            </a:r>
            <a:r>
              <a:rPr lang="en-GB" dirty="0" err="1" smtClean="0"/>
              <a:t>css</a:t>
            </a:r>
            <a:r>
              <a:rPr lang="en-GB" dirty="0" smtClean="0"/>
              <a:t> property of </a:t>
            </a:r>
            <a:r>
              <a:rPr lang="en-GB" smtClean="0"/>
              <a:t>an element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jQuery</a:t>
            </a:r>
            <a:r>
              <a:rPr lang="en-GB" dirty="0" smtClean="0"/>
              <a:t> – what and why</a:t>
            </a:r>
          </a:p>
          <a:p>
            <a:r>
              <a:rPr lang="en-GB" dirty="0" smtClean="0"/>
              <a:t>The ready function</a:t>
            </a:r>
          </a:p>
          <a:p>
            <a:r>
              <a:rPr lang="en-GB" dirty="0" smtClean="0"/>
              <a:t>Creating Content</a:t>
            </a:r>
          </a:p>
          <a:p>
            <a:r>
              <a:rPr lang="en-GB" dirty="0" smtClean="0"/>
              <a:t>Changing Elements</a:t>
            </a:r>
          </a:p>
          <a:p>
            <a:r>
              <a:rPr lang="en-GB" dirty="0" smtClean="0"/>
              <a:t>Applying CSS</a:t>
            </a:r>
          </a:p>
          <a:p>
            <a:r>
              <a:rPr lang="en-GB" dirty="0" smtClean="0"/>
              <a:t>Applying functions</a:t>
            </a:r>
          </a:p>
          <a:p>
            <a:r>
              <a:rPr lang="en-GB" dirty="0" smtClean="0"/>
              <a:t>Lists of useful JavaScript and </a:t>
            </a:r>
            <a:r>
              <a:rPr lang="en-GB" dirty="0" err="1" smtClean="0"/>
              <a:t>jQuery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Arrays and Objects in JavaScript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– What and Why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Write less, do more</a:t>
            </a:r>
          </a:p>
          <a:p>
            <a:r>
              <a:rPr lang="en-GB" sz="4000" dirty="0" err="1" smtClean="0"/>
              <a:t>jQuery</a:t>
            </a:r>
            <a:r>
              <a:rPr lang="en-GB" sz="4000" dirty="0" smtClean="0"/>
              <a:t> is a JavaScript library</a:t>
            </a:r>
          </a:p>
          <a:p>
            <a:r>
              <a:rPr lang="en-GB" sz="4000" dirty="0" smtClean="0"/>
              <a:t>It makes writing JavaScript easier</a:t>
            </a:r>
          </a:p>
          <a:p>
            <a:r>
              <a:rPr lang="en-GB" sz="4000" dirty="0" smtClean="0"/>
              <a:t>It smooth out some browser </a:t>
            </a:r>
            <a:r>
              <a:rPr lang="en-GB" sz="4000" dirty="0" smtClean="0"/>
              <a:t>incompatibilities</a:t>
            </a:r>
          </a:p>
          <a:p>
            <a:r>
              <a:rPr lang="en-GB" sz="4000" dirty="0" smtClean="0"/>
              <a:t>It is one of the most successful libraries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&lt;script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src</a:t>
            </a:r>
            <a:r>
              <a:rPr lang="en-US" sz="2000" dirty="0" smtClean="0"/>
              <a:t>='http://ajax.googleapis.com/ajax/libs/jquery/1.6.1/jquery.min.js</a:t>
            </a:r>
            <a:r>
              <a:rPr lang="en-US" sz="2000" dirty="0" smtClean="0"/>
              <a:t>'&gt; &lt;/</a:t>
            </a:r>
            <a:r>
              <a:rPr lang="en-US" sz="2000" dirty="0" smtClean="0"/>
              <a:t>script&gt;</a:t>
            </a:r>
          </a:p>
          <a:p>
            <a:r>
              <a:rPr lang="en-US" sz="1800" dirty="0" smtClean="0"/>
              <a:t>You can download the library from </a:t>
            </a:r>
            <a:r>
              <a:rPr lang="en-US" sz="1800" dirty="0" err="1" smtClean="0"/>
              <a:t>google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This means it may be your user’s cache.</a:t>
            </a:r>
          </a:p>
          <a:p>
            <a:pPr>
              <a:buNone/>
            </a:pPr>
            <a:r>
              <a:rPr lang="en-US" sz="3200" dirty="0" smtClean="0"/>
              <a:t> $(</a:t>
            </a:r>
            <a:r>
              <a:rPr lang="en-US" sz="3200" dirty="0" err="1" smtClean="0"/>
              <a:t>document).ready</a:t>
            </a:r>
            <a:endParaRPr lang="en-US" sz="3200" dirty="0" smtClean="0"/>
          </a:p>
          <a:p>
            <a:r>
              <a:rPr lang="en-US" sz="1800" dirty="0" smtClean="0"/>
              <a:t>The ready function takes a function as a parameter.</a:t>
            </a:r>
          </a:p>
          <a:p>
            <a:r>
              <a:rPr lang="en-US" sz="1800" dirty="0" smtClean="0"/>
              <a:t>The function is executed when the page has loaded.</a:t>
            </a:r>
          </a:p>
          <a:p>
            <a:r>
              <a:rPr lang="en-US" sz="1800" dirty="0" smtClean="0"/>
              <a:t>This is a useful time to set up the page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7924800" cy="2862323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&lt;head&gt;&lt;title&gt;Timetables&lt;/title&gt;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='http://ajax.googleapis.com/ajax/libs/jquery/1.6.1/jquery.min.js'&gt; 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='</a:t>
            </a:r>
            <a:r>
              <a:rPr lang="en-US" dirty="0" err="1" smtClean="0"/>
              <a:t>hello.js</a:t>
            </a:r>
            <a:r>
              <a:rPr lang="en-US" dirty="0" smtClean="0"/>
              <a:t>'&gt;&lt;/script&gt;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id='container'&gt;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419600"/>
            <a:ext cx="4419600" cy="1938992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hello.js</a:t>
            </a:r>
            <a:endParaRPr lang="en-US" sz="2400" dirty="0" smtClean="0"/>
          </a:p>
          <a:p>
            <a:r>
              <a:rPr lang="en-US" sz="2400" dirty="0" smtClean="0"/>
              <a:t>$(</a:t>
            </a:r>
            <a:r>
              <a:rPr lang="en-US" sz="2400" dirty="0" err="1" smtClean="0"/>
              <a:t>document).ready(function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alert("Hello</a:t>
            </a:r>
            <a:r>
              <a:rPr lang="en-US" sz="2400" dirty="0" smtClean="0"/>
              <a:t> world");</a:t>
            </a:r>
          </a:p>
          <a:p>
            <a:r>
              <a:rPr lang="en-US" sz="2400" dirty="0" smtClean="0"/>
              <a:t>});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556792"/>
            <a:ext cx="36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HTML page – home.html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077072"/>
            <a:ext cx="35283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JavaScript page – hello.js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Anonymous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statement:</a:t>
            </a:r>
          </a:p>
          <a:p>
            <a:pPr lvl="1"/>
            <a:r>
              <a:rPr lang="en-GB" sz="1800" dirty="0" smtClean="0"/>
              <a:t>Creates a function.</a:t>
            </a:r>
          </a:p>
          <a:p>
            <a:pPr lvl="1"/>
            <a:r>
              <a:rPr lang="en-GB" sz="1800" dirty="0" smtClean="0"/>
              <a:t>Sends that function to the ready function.</a:t>
            </a:r>
          </a:p>
          <a:p>
            <a:r>
              <a:rPr lang="en-GB" sz="2400" dirty="0" smtClean="0"/>
              <a:t>The Anonymous Function will execute when the page is ready.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933056"/>
            <a:ext cx="475252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$(document).ready</a:t>
            </a:r>
            <a:r>
              <a:rPr lang="en-US" sz="2800" dirty="0" smtClean="0"/>
              <a:t>(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/>
              <a:t> function</a:t>
            </a:r>
            <a:r>
              <a:rPr lang="en-US" sz="2800" b="1" dirty="0" smtClean="0"/>
              <a:t>(){</a:t>
            </a:r>
          </a:p>
          <a:p>
            <a:r>
              <a:rPr lang="en-US" sz="2800" b="1" dirty="0" smtClean="0"/>
              <a:t>  </a:t>
            </a:r>
            <a:r>
              <a:rPr lang="en-US" sz="2800" b="1" dirty="0" smtClean="0"/>
              <a:t>  alert</a:t>
            </a:r>
            <a:r>
              <a:rPr lang="en-US" sz="2800" b="1" dirty="0" smtClean="0"/>
              <a:t>("Hello world");</a:t>
            </a:r>
          </a:p>
          <a:p>
            <a:r>
              <a:rPr lang="en-US" sz="2800" b="1" dirty="0" smtClean="0"/>
              <a:t>  }</a:t>
            </a:r>
          </a:p>
          <a:p>
            <a:r>
              <a:rPr lang="en-US" sz="2800" dirty="0" smtClean="0"/>
              <a:t>);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Content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909194"/>
          </a:xfrm>
        </p:spPr>
        <p:txBody>
          <a:bodyPr/>
          <a:lstStyle/>
          <a:p>
            <a:r>
              <a:rPr lang="en-GB" sz="2400" dirty="0" smtClean="0"/>
              <a:t>You can create content using the </a:t>
            </a:r>
            <a:r>
              <a:rPr lang="en-GB" sz="2400" b="1" dirty="0" smtClean="0"/>
              <a:t>$</a:t>
            </a:r>
            <a:r>
              <a:rPr lang="en-GB" sz="2400" dirty="0" smtClean="0"/>
              <a:t> function.</a:t>
            </a:r>
          </a:p>
          <a:p>
            <a:r>
              <a:rPr lang="en-GB" sz="2400" dirty="0" smtClean="0"/>
              <a:t>You can add the content to your page using the </a:t>
            </a:r>
            <a:r>
              <a:rPr lang="en-GB" sz="2400" b="1" dirty="0" smtClean="0"/>
              <a:t>append</a:t>
            </a:r>
            <a:r>
              <a:rPr lang="en-GB" sz="2400" dirty="0" smtClean="0"/>
              <a:t> method.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717032"/>
            <a:ext cx="5976664" cy="17608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$(document).ready(function(){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msg</a:t>
            </a:r>
            <a:r>
              <a:rPr lang="en-GB" sz="2400" dirty="0" smtClean="0"/>
              <a:t> = $('&lt;div&gt;Hello World&lt;/div&gt;');</a:t>
            </a:r>
          </a:p>
          <a:p>
            <a:r>
              <a:rPr lang="en-GB" sz="2400" dirty="0" smtClean="0"/>
              <a:t>  $('body').append(</a:t>
            </a:r>
            <a:r>
              <a:rPr lang="en-GB" sz="2400" dirty="0" err="1" smtClean="0"/>
              <a:t>msg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Content and Changing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6192688" cy="504056"/>
          </a:xfrm>
        </p:spPr>
        <p:txBody>
          <a:bodyPr/>
          <a:lstStyle/>
          <a:p>
            <a:r>
              <a:rPr lang="en-GB" sz="2400" dirty="0" smtClean="0"/>
              <a:t>After you create a node you can change it: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12976"/>
            <a:ext cx="6264696" cy="28688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$(document).ready(function(){</a:t>
            </a:r>
          </a:p>
          <a:p>
            <a:r>
              <a:rPr lang="en-GB" sz="2400" dirty="0" smtClean="0"/>
              <a:t>  for (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=0;i&lt;100;i++){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msg</a:t>
            </a:r>
            <a:r>
              <a:rPr lang="en-GB" sz="2400" dirty="0" smtClean="0"/>
              <a:t> = $('&lt;div&gt;Hello World&lt;/div&gt;');</a:t>
            </a:r>
          </a:p>
          <a:p>
            <a:r>
              <a:rPr lang="en-GB" sz="2400" dirty="0" smtClean="0"/>
              <a:t>    msg.css('font-</a:t>
            </a:r>
            <a:r>
              <a:rPr lang="en-GB" sz="2400" dirty="0" err="1" smtClean="0"/>
              <a:t>size',i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  $('body').append(</a:t>
            </a:r>
            <a:r>
              <a:rPr lang="en-GB" sz="2400" dirty="0" err="1" smtClean="0"/>
              <a:t>msg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}</a:t>
            </a:r>
          </a:p>
          <a:p>
            <a:r>
              <a:rPr lang="en-GB" sz="2400" dirty="0" smtClean="0"/>
              <a:t>});</a:t>
            </a:r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412776"/>
            <a:ext cx="2267744" cy="529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structured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create elements that contain elements.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Examples</a:t>
            </a:r>
          </a:p>
          <a:p>
            <a:r>
              <a:rPr lang="en-GB" sz="2400" dirty="0" smtClean="0"/>
              <a:t>A </a:t>
            </a:r>
            <a:r>
              <a:rPr lang="en-GB" sz="2400" b="1" dirty="0" smtClean="0"/>
              <a:t>&lt;</a:t>
            </a:r>
            <a:r>
              <a:rPr lang="en-GB" sz="2400" b="1" dirty="0" err="1" smtClean="0"/>
              <a:t>ul</a:t>
            </a:r>
            <a:r>
              <a:rPr lang="en-GB" sz="2400" b="1" dirty="0" smtClean="0"/>
              <a:t>&gt; </a:t>
            </a:r>
            <a:r>
              <a:rPr lang="en-GB" sz="2400" dirty="0" smtClean="0"/>
              <a:t>element should contains </a:t>
            </a:r>
            <a:r>
              <a:rPr lang="en-GB" sz="2400" b="1" dirty="0" smtClean="0"/>
              <a:t>&lt;</a:t>
            </a:r>
            <a:r>
              <a:rPr lang="en-GB" sz="2400" b="1" dirty="0" err="1" smtClean="0"/>
              <a:t>li</a:t>
            </a:r>
            <a:r>
              <a:rPr lang="en-GB" sz="2400" b="1" dirty="0" smtClean="0"/>
              <a:t>&gt; </a:t>
            </a:r>
            <a:r>
              <a:rPr lang="en-GB" sz="2400" dirty="0" smtClean="0"/>
              <a:t>elements</a:t>
            </a:r>
          </a:p>
          <a:p>
            <a:r>
              <a:rPr lang="en-GB" sz="2400" dirty="0" smtClean="0"/>
              <a:t>A </a:t>
            </a:r>
            <a:r>
              <a:rPr lang="en-GB" sz="2400" b="1" dirty="0" smtClean="0"/>
              <a:t>&lt;table&gt;</a:t>
            </a:r>
            <a:r>
              <a:rPr lang="en-GB" sz="2400" dirty="0" smtClean="0"/>
              <a:t> element should contain </a:t>
            </a:r>
            <a:r>
              <a:rPr lang="en-GB" sz="2400" b="1" dirty="0" smtClean="0"/>
              <a:t>&lt;</a:t>
            </a:r>
            <a:r>
              <a:rPr lang="en-GB" sz="2400" b="1" dirty="0" err="1" smtClean="0"/>
              <a:t>tr</a:t>
            </a:r>
            <a:r>
              <a:rPr lang="en-GB" sz="2400" b="1" dirty="0" smtClean="0"/>
              <a:t>&gt; </a:t>
            </a:r>
            <a:r>
              <a:rPr lang="en-GB" sz="2400" dirty="0" smtClean="0"/>
              <a:t>elements</a:t>
            </a:r>
          </a:p>
          <a:p>
            <a:pPr lvl="1"/>
            <a:r>
              <a:rPr lang="en-GB" sz="1800" dirty="0" smtClean="0"/>
              <a:t>The </a:t>
            </a:r>
            <a:r>
              <a:rPr lang="en-GB" sz="1800" b="1" dirty="0" smtClean="0"/>
              <a:t>&lt;</a:t>
            </a:r>
            <a:r>
              <a:rPr lang="en-GB" sz="1800" b="1" dirty="0" err="1" smtClean="0"/>
              <a:t>tr</a:t>
            </a:r>
            <a:r>
              <a:rPr lang="en-GB" sz="1800" b="1" dirty="0" smtClean="0"/>
              <a:t>&gt; </a:t>
            </a:r>
            <a:r>
              <a:rPr lang="en-GB" sz="1800" dirty="0" smtClean="0"/>
              <a:t>elements should contain </a:t>
            </a:r>
            <a:r>
              <a:rPr lang="en-GB" sz="1800" b="1" dirty="0" smtClean="0"/>
              <a:t>&lt;td&gt; </a:t>
            </a:r>
            <a:r>
              <a:rPr lang="en-GB" sz="1800" dirty="0" smtClean="0"/>
              <a:t>elements</a:t>
            </a:r>
          </a:p>
          <a:p>
            <a:endParaRPr lang="en-GB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 wrap="square" lIns="216000" tIns="140400" bIns="140400" rtlCol="0">
        <a:spAutoFit/>
      </a:bodyPr>
      <a:lstStyle>
        <a:defPPr>
          <a:defRPr sz="2400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 jQuery</Template>
  <TotalTime>5928</TotalTime>
  <Words>587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Virtual PAthways 13-3-09</vt:lpstr>
      <vt:lpstr>1_Default Design</vt:lpstr>
      <vt:lpstr>Custom Design</vt:lpstr>
      <vt:lpstr>jQuery</vt:lpstr>
      <vt:lpstr>Lecture Plan</vt:lpstr>
      <vt:lpstr>jQuery – What and Why</vt:lpstr>
      <vt:lpstr>Preliminaries</vt:lpstr>
      <vt:lpstr>Example</vt:lpstr>
      <vt:lpstr>The Anonymous Function</vt:lpstr>
      <vt:lpstr>Creating Content</vt:lpstr>
      <vt:lpstr>Creating Content and Changing it</vt:lpstr>
      <vt:lpstr>Creating structured elements</vt:lpstr>
      <vt:lpstr>Create a &lt;ul&gt; list</vt:lpstr>
      <vt:lpstr>Create a table with rows and cells</vt:lpstr>
      <vt:lpstr>Some Useful jQuery functions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Andrew</dc:creator>
  <cp:lastModifiedBy>cs66</cp:lastModifiedBy>
  <cp:revision>592</cp:revision>
  <dcterms:created xsi:type="dcterms:W3CDTF">2011-11-27T17:20:18Z</dcterms:created>
  <dcterms:modified xsi:type="dcterms:W3CDTF">2011-12-02T08:55:05Z</dcterms:modified>
</cp:coreProperties>
</file>