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42B98-A3AE-45A9-AD77-476DFA5A7FF2}" type="datetimeFigureOut">
              <a:rPr lang="en-GB" smtClean="0"/>
              <a:t>27/11/2011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D38B-37D8-4D9C-9643-8B3E6E83E39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Write less, do more…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533400"/>
            <a:ext cx="6238875" cy="695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Complex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8458200" cy="508485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$('</a:t>
            </a:r>
            <a:r>
              <a:rPr lang="en-US" sz="2400" dirty="0" err="1" smtClean="0">
                <a:latin typeface="Lucida Console"/>
                <a:cs typeface="Lucida Console"/>
              </a:rPr>
              <a:t>body').prepend</a:t>
            </a:r>
            <a:r>
              <a:rPr lang="en-US" sz="2400" dirty="0" smtClean="0">
                <a:latin typeface="Lucida Console"/>
                <a:cs typeface="Lucida Console"/>
              </a:rPr>
              <a:t>($('&lt;div/&gt;',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{</a:t>
            </a:r>
            <a:r>
              <a:rPr lang="en-US" sz="2400" dirty="0" err="1" smtClean="0">
                <a:latin typeface="Lucida Console"/>
                <a:cs typeface="Lucida Console"/>
              </a:rPr>
              <a:t>text:'Hide</a:t>
            </a:r>
            <a:r>
              <a:rPr lang="en-US" sz="2400" dirty="0" smtClean="0">
                <a:latin typeface="Lucida Console"/>
                <a:cs typeface="Lucida Console"/>
              </a:rPr>
              <a:t> key',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 </a:t>
            </a:r>
            <a:r>
              <a:rPr lang="en-US" sz="2400" dirty="0" err="1" smtClean="0">
                <a:latin typeface="Lucida Console"/>
                <a:cs typeface="Lucida Console"/>
              </a:rPr>
              <a:t>css:{color:'blue</a:t>
            </a:r>
            <a:r>
              <a:rPr lang="en-US" sz="2400" dirty="0" smtClean="0">
                <a:latin typeface="Lucida Console"/>
                <a:cs typeface="Lucida Console"/>
              </a:rPr>
              <a:t>’, </a:t>
            </a:r>
            <a:r>
              <a:rPr lang="en-US" sz="2400" dirty="0" err="1" smtClean="0">
                <a:latin typeface="Lucida Console"/>
                <a:cs typeface="Lucida Console"/>
              </a:rPr>
              <a:t>cursor:'pointer</a:t>
            </a:r>
            <a:r>
              <a:rPr lang="en-US" sz="2400" dirty="0" smtClean="0">
                <a:latin typeface="Lucida Console"/>
                <a:cs typeface="Lucida Console"/>
              </a:rPr>
              <a:t>'},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 </a:t>
            </a:r>
            <a:r>
              <a:rPr lang="en-US" sz="2400" dirty="0" err="1" smtClean="0">
                <a:latin typeface="Lucida Console"/>
                <a:cs typeface="Lucida Console"/>
              </a:rPr>
              <a:t>click:function</a:t>
            </a:r>
            <a:r>
              <a:rPr lang="en-US" sz="2400" dirty="0" smtClean="0">
                <a:latin typeface="Lucida Console"/>
                <a:cs typeface="Lucida Console"/>
              </a:rPr>
              <a:t>(){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   if ($('#</a:t>
            </a:r>
            <a:r>
              <a:rPr lang="en-US" sz="2400" dirty="0" err="1" smtClean="0">
                <a:latin typeface="Lucida Console"/>
                <a:cs typeface="Lucida Console"/>
              </a:rPr>
              <a:t>key').is(':visible</a:t>
            </a:r>
            <a:r>
              <a:rPr lang="en-US" sz="2400" dirty="0" smtClean="0">
                <a:latin typeface="Lucida Console"/>
                <a:cs typeface="Lucida Console"/>
              </a:rPr>
              <a:t>')){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     $('#</a:t>
            </a:r>
            <a:r>
              <a:rPr lang="en-US" sz="2400" dirty="0" err="1" smtClean="0">
                <a:latin typeface="Lucida Console"/>
                <a:cs typeface="Lucida Console"/>
              </a:rPr>
              <a:t>key').fadeOut('slow</a:t>
            </a:r>
            <a:r>
              <a:rPr lang="en-US" sz="2400" dirty="0" smtClean="0">
                <a:latin typeface="Lucida Console"/>
                <a:cs typeface="Lucida Console"/>
              </a:rPr>
              <a:t>');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     $(</a:t>
            </a:r>
            <a:r>
              <a:rPr lang="en-US" sz="2400" dirty="0" err="1" smtClean="0">
                <a:latin typeface="Lucida Console"/>
                <a:cs typeface="Lucida Console"/>
              </a:rPr>
              <a:t>this).html('Show</a:t>
            </a:r>
            <a:r>
              <a:rPr lang="en-US" sz="2400" dirty="0" smtClean="0">
                <a:latin typeface="Lucida Console"/>
                <a:cs typeface="Lucida Console"/>
              </a:rPr>
              <a:t> key');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   }else{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     $('#</a:t>
            </a:r>
            <a:r>
              <a:rPr lang="en-US" sz="2400" dirty="0" err="1" smtClean="0">
                <a:latin typeface="Lucida Console"/>
                <a:cs typeface="Lucida Console"/>
              </a:rPr>
              <a:t>key').fadeIn('slow</a:t>
            </a:r>
            <a:r>
              <a:rPr lang="en-US" sz="2400" dirty="0" smtClean="0">
                <a:latin typeface="Lucida Console"/>
                <a:cs typeface="Lucida Console"/>
              </a:rPr>
              <a:t>');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     $(</a:t>
            </a:r>
            <a:r>
              <a:rPr lang="en-US" sz="2400" dirty="0" err="1" smtClean="0">
                <a:latin typeface="Lucida Console"/>
                <a:cs typeface="Lucida Console"/>
              </a:rPr>
              <a:t>this).html('Hide</a:t>
            </a:r>
            <a:r>
              <a:rPr lang="en-US" sz="2400" dirty="0" smtClean="0">
                <a:latin typeface="Lucida Console"/>
                <a:cs typeface="Lucida Console"/>
              </a:rPr>
              <a:t> key');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   }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 }</a:t>
            </a:r>
          </a:p>
          <a:p>
            <a:r>
              <a:rPr lang="en-US" sz="2400" dirty="0" smtClean="0">
                <a:latin typeface="Lucida Console"/>
                <a:cs typeface="Lucida Console"/>
              </a:rPr>
              <a:t>    }));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mouseover</a:t>
            </a:r>
            <a:r>
              <a:rPr lang="en-US" dirty="0" smtClean="0"/>
              <a:t> and </a:t>
            </a:r>
            <a:r>
              <a:rPr lang="en-US" dirty="0" err="1" smtClean="0"/>
              <a:t>mouseout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448674" cy="12241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You can change elements on </a:t>
            </a:r>
            <a:r>
              <a:rPr lang="en-US" dirty="0" err="1" smtClean="0"/>
              <a:t>mouseover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use </a:t>
            </a:r>
            <a:r>
              <a:rPr lang="en-US" b="1" dirty="0" smtClean="0"/>
              <a:t>this</a:t>
            </a:r>
            <a:r>
              <a:rPr lang="en-US" dirty="0" smtClean="0"/>
              <a:t> to refer to the element you are over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Notice that only </a:t>
            </a:r>
            <a:r>
              <a:rPr lang="en-US" b="1" dirty="0" smtClean="0"/>
              <a:t>non </a:t>
            </a:r>
            <a:r>
              <a:rPr lang="en-US" dirty="0" smtClean="0"/>
              <a:t>empty </a:t>
            </a:r>
            <a:r>
              <a:rPr lang="en-US" dirty="0" smtClean="0"/>
              <a:t>items are affected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971800"/>
            <a:ext cx="7620000" cy="249953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US" sz="2400" dirty="0" smtClean="0"/>
              <a:t> $('table </a:t>
            </a:r>
            <a:r>
              <a:rPr lang="en-US" sz="2400" dirty="0" err="1" smtClean="0"/>
              <a:t>td:not(:empty)').mouseover(function</a:t>
            </a:r>
            <a:r>
              <a:rPr lang="en-US" sz="2400" dirty="0" smtClean="0"/>
              <a:t>(){</a:t>
            </a:r>
          </a:p>
          <a:p>
            <a:r>
              <a:rPr lang="en-US" sz="2400" dirty="0" smtClean="0"/>
              <a:t>    $(</a:t>
            </a:r>
            <a:r>
              <a:rPr lang="en-US" sz="2400" dirty="0" err="1" smtClean="0"/>
              <a:t>this).css('background','red</a:t>
            </a:r>
            <a:r>
              <a:rPr lang="en-US" sz="2400" dirty="0" smtClean="0"/>
              <a:t>');</a:t>
            </a:r>
          </a:p>
          <a:p>
            <a:r>
              <a:rPr lang="en-US" sz="2400" dirty="0" smtClean="0"/>
              <a:t>  });</a:t>
            </a:r>
          </a:p>
          <a:p>
            <a:r>
              <a:rPr lang="en-US" sz="2400" dirty="0" smtClean="0"/>
              <a:t>  $('table </a:t>
            </a:r>
            <a:r>
              <a:rPr lang="en-US" sz="2400" dirty="0" err="1" smtClean="0"/>
              <a:t>td').mouseout(function</a:t>
            </a:r>
            <a:r>
              <a:rPr lang="en-US" sz="2400" dirty="0" smtClean="0"/>
              <a:t>(){</a:t>
            </a:r>
          </a:p>
          <a:p>
            <a:r>
              <a:rPr lang="en-US" sz="2400" dirty="0" smtClean="0"/>
              <a:t>    $(</a:t>
            </a:r>
            <a:r>
              <a:rPr lang="en-US" sz="2400" dirty="0" err="1" smtClean="0"/>
              <a:t>this).css('background','inherit</a:t>
            </a:r>
            <a:r>
              <a:rPr lang="en-US" sz="2400" dirty="0" smtClean="0"/>
              <a:t>');</a:t>
            </a:r>
          </a:p>
          <a:p>
            <a:r>
              <a:rPr lang="en-US" sz="2400" dirty="0" smtClean="0"/>
              <a:t>  });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complicated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7239000" cy="467898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filter, find and first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438400"/>
            <a:ext cx="8610600" cy="397686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US" sz="2400" dirty="0" smtClean="0"/>
              <a:t> $('table </a:t>
            </a:r>
            <a:r>
              <a:rPr lang="en-US" sz="2400" dirty="0" err="1" smtClean="0"/>
              <a:t>td:not(:empty)').mouseover(function</a:t>
            </a:r>
            <a:r>
              <a:rPr lang="en-US" sz="2400" dirty="0" smtClean="0"/>
              <a:t>(){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module = $(</a:t>
            </a:r>
            <a:r>
              <a:rPr lang="en-US" sz="2400" dirty="0" err="1" smtClean="0"/>
              <a:t>this).find('div').first().html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l</a:t>
            </a:r>
            <a:r>
              <a:rPr lang="en-US" sz="2400" dirty="0" smtClean="0"/>
              <a:t> = $('</a:t>
            </a:r>
            <a:r>
              <a:rPr lang="en-US" sz="2400" dirty="0" err="1" smtClean="0"/>
              <a:t>td:not(:empty)').filter(function</a:t>
            </a:r>
            <a:r>
              <a:rPr lang="en-US" sz="2400" dirty="0" smtClean="0"/>
              <a:t>(){</a:t>
            </a:r>
          </a:p>
          <a:p>
            <a:r>
              <a:rPr lang="en-US" sz="2400" dirty="0" smtClean="0"/>
              <a:t>      return $(</a:t>
            </a:r>
            <a:r>
              <a:rPr lang="en-US" sz="2400" dirty="0" err="1" smtClean="0"/>
              <a:t>this).find('div').first().html</a:t>
            </a:r>
            <a:r>
              <a:rPr lang="en-US" sz="2400" dirty="0" smtClean="0"/>
              <a:t>()==module;</a:t>
            </a:r>
          </a:p>
          <a:p>
            <a:r>
              <a:rPr lang="en-US" sz="2400" dirty="0" smtClean="0"/>
              <a:t>    });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l.css('background','red</a:t>
            </a:r>
            <a:r>
              <a:rPr lang="en-US" sz="2400" dirty="0" smtClean="0"/>
              <a:t>');</a:t>
            </a:r>
          </a:p>
          <a:p>
            <a:r>
              <a:rPr lang="en-US" sz="2400" dirty="0" smtClean="0"/>
              <a:t>  });</a:t>
            </a:r>
          </a:p>
          <a:p>
            <a:r>
              <a:rPr lang="en-US" sz="2400" dirty="0" smtClean="0"/>
              <a:t>  $('table </a:t>
            </a:r>
            <a:r>
              <a:rPr lang="en-US" sz="2400" dirty="0" err="1" smtClean="0"/>
              <a:t>td').mouseout(function</a:t>
            </a:r>
            <a:r>
              <a:rPr lang="en-US" sz="2400" dirty="0" smtClean="0"/>
              <a:t>(){</a:t>
            </a:r>
          </a:p>
          <a:p>
            <a:r>
              <a:rPr lang="en-US" sz="2400" dirty="0" smtClean="0"/>
              <a:t>    $('table </a:t>
            </a:r>
            <a:r>
              <a:rPr lang="en-US" sz="2400" dirty="0" err="1" smtClean="0"/>
              <a:t>td').css('background','inherit</a:t>
            </a:r>
            <a:r>
              <a:rPr lang="en-US" sz="2400" dirty="0" smtClean="0"/>
              <a:t>');</a:t>
            </a:r>
          </a:p>
          <a:p>
            <a:r>
              <a:rPr lang="en-US" sz="2400" dirty="0" smtClean="0"/>
              <a:t>  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to a list of elements</a:t>
            </a:r>
          </a:p>
          <a:p>
            <a:r>
              <a:rPr lang="en-US" dirty="0" smtClean="0"/>
              <a:t>Takes a function that returns true or false</a:t>
            </a:r>
          </a:p>
          <a:p>
            <a:r>
              <a:rPr lang="en-US" dirty="0" smtClean="0"/>
              <a:t>The function can use the index or the object </a:t>
            </a:r>
            <a:r>
              <a:rPr lang="en-US" b="1" dirty="0" smtClean="0"/>
              <a:t>this</a:t>
            </a:r>
            <a:endParaRPr lang="en-US" dirty="0" smtClean="0"/>
          </a:p>
          <a:p>
            <a:r>
              <a:rPr lang="en-US" dirty="0" smtClean="0"/>
              <a:t>It returns only those elements that pass the test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19508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is applied to a list of elements</a:t>
            </a:r>
          </a:p>
          <a:p>
            <a:r>
              <a:rPr lang="en-US" dirty="0" smtClean="0"/>
              <a:t>You can include </a:t>
            </a:r>
            <a:r>
              <a:rPr lang="en-US" dirty="0" err="1" smtClean="0"/>
              <a:t>css</a:t>
            </a:r>
            <a:r>
              <a:rPr lang="en-US" dirty="0" smtClean="0"/>
              <a:t> or </a:t>
            </a:r>
            <a:r>
              <a:rPr lang="en-US" dirty="0" err="1" smtClean="0"/>
              <a:t>XPath</a:t>
            </a:r>
            <a:r>
              <a:rPr lang="en-US" dirty="0" smtClean="0"/>
              <a:t> strings</a:t>
            </a:r>
          </a:p>
          <a:p>
            <a:r>
              <a:rPr lang="en-US" dirty="0" smtClean="0"/>
              <a:t>It searches the descendants of the element and returns those that match</a:t>
            </a:r>
          </a:p>
          <a:p>
            <a:r>
              <a:rPr lang="en-US" dirty="0" smtClean="0"/>
              <a:t>The function parents does the same thing for ancestors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81000" y="40989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first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4907158"/>
            <a:ext cx="8448674" cy="141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4724400"/>
            <a:ext cx="8448674" cy="172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The function first returns only the first element from the 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function last does something similar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You can include a </a:t>
            </a:r>
            <a:r>
              <a:rPr lang="en-US" sz="2000" kern="0" dirty="0" err="1" smtClean="0">
                <a:latin typeface="+mn-lt"/>
                <a:cs typeface="+mn-cs"/>
              </a:rPr>
              <a:t>css</a:t>
            </a:r>
            <a:r>
              <a:rPr lang="en-US" sz="2000" kern="0" dirty="0" smtClean="0">
                <a:latin typeface="+mn-lt"/>
                <a:cs typeface="+mn-cs"/>
              </a:rPr>
              <a:t> or </a:t>
            </a:r>
            <a:r>
              <a:rPr lang="en-US" sz="2000" kern="0" dirty="0" err="1" smtClean="0">
                <a:latin typeface="+mn-lt"/>
                <a:cs typeface="+mn-cs"/>
              </a:rPr>
              <a:t>XPath</a:t>
            </a:r>
            <a:r>
              <a:rPr lang="en-US" sz="2000" kern="0" dirty="0" smtClean="0">
                <a:latin typeface="+mn-lt"/>
                <a:cs typeface="+mn-cs"/>
              </a:rPr>
              <a:t> string as a condition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352800"/>
            <a:ext cx="8686800" cy="2892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133600"/>
            <a:ext cx="8610600" cy="102220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US" sz="2400" dirty="0" smtClean="0"/>
              <a:t>Use ~</a:t>
            </a:r>
            <a:r>
              <a:rPr lang="en-US" sz="2400" dirty="0" err="1" smtClean="0"/>
              <a:t>andrew/lincrea/jQuery/attend.htm</a:t>
            </a:r>
            <a:r>
              <a:rPr lang="en-US" sz="2400" dirty="0" smtClean="0"/>
              <a:t> to make the interaction shown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big grid has id </a:t>
            </a:r>
            <a:r>
              <a:rPr lang="en-US" b="1" dirty="0" smtClean="0"/>
              <a:t>mw</a:t>
            </a:r>
            <a:endParaRPr lang="en-US" dirty="0" smtClean="0"/>
          </a:p>
          <a:p>
            <a:r>
              <a:rPr lang="en-US" dirty="0" smtClean="0"/>
              <a:t>The small grid has id </a:t>
            </a:r>
            <a:r>
              <a:rPr lang="en-US" b="1" dirty="0" err="1" smtClean="0"/>
              <a:t>weekGrid</a:t>
            </a:r>
            <a:endParaRPr lang="en-US" dirty="0" smtClean="0"/>
          </a:p>
          <a:p>
            <a:r>
              <a:rPr lang="en-US" dirty="0" smtClean="0"/>
              <a:t>The cells in the small grid have id such as </a:t>
            </a:r>
            <a:r>
              <a:rPr lang="en-US" b="1" dirty="0" smtClean="0"/>
              <a:t>Mon0900 </a:t>
            </a:r>
            <a:r>
              <a:rPr lang="en-US" dirty="0" smtClean="0"/>
              <a:t>or </a:t>
            </a:r>
            <a:r>
              <a:rPr lang="en-US" b="1" dirty="0" smtClean="0"/>
              <a:t>Wed1200</a:t>
            </a:r>
          </a:p>
          <a:p>
            <a:r>
              <a:rPr lang="en-US" dirty="0" smtClean="0"/>
              <a:t>The cells in the big grid have </a:t>
            </a:r>
            <a:r>
              <a:rPr lang="en-US" b="1" dirty="0" smtClean="0"/>
              <a:t>title</a:t>
            </a:r>
            <a:r>
              <a:rPr lang="en-US" dirty="0" smtClean="0"/>
              <a:t> such as “Mon0900 Tue1000”</a:t>
            </a:r>
          </a:p>
          <a:p>
            <a:r>
              <a:rPr lang="en-US" dirty="0" smtClean="0"/>
              <a:t>You can use the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attr</a:t>
            </a:r>
            <a:r>
              <a:rPr lang="en-US" dirty="0" smtClean="0"/>
              <a:t> function to get the title: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slot = $(</a:t>
            </a:r>
            <a:r>
              <a:rPr lang="en-US" dirty="0" err="1" smtClean="0"/>
              <a:t>this).attr('title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You can use the JavaScript function split to get the components: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slots = </a:t>
            </a:r>
            <a:r>
              <a:rPr lang="en-US" dirty="0" err="1" smtClean="0"/>
              <a:t>slot.split</a:t>
            </a:r>
            <a:r>
              <a:rPr lang="en-US" dirty="0" smtClean="0"/>
              <a:t>(' ');</a:t>
            </a:r>
          </a:p>
          <a:p>
            <a:r>
              <a:rPr lang="en-US" dirty="0" smtClean="0"/>
              <a:t>A for loop in JavaScript can go like this: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slots.length;i</a:t>
            </a:r>
            <a:r>
              <a:rPr lang="en-US" dirty="0" smtClean="0"/>
              <a:t>++)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4000" dirty="0" smtClean="0"/>
              <a:t>Write less, do more</a:t>
            </a:r>
          </a:p>
          <a:p>
            <a:r>
              <a:rPr lang="en-GB" sz="4000" dirty="0" err="1" smtClean="0"/>
              <a:t>jQuery</a:t>
            </a:r>
            <a:r>
              <a:rPr lang="en-GB" sz="4000" dirty="0" smtClean="0"/>
              <a:t> is a JavaScript library</a:t>
            </a:r>
          </a:p>
          <a:p>
            <a:r>
              <a:rPr lang="en-GB" sz="4000" dirty="0" smtClean="0"/>
              <a:t>It makes writing JavaScript easier</a:t>
            </a:r>
          </a:p>
          <a:p>
            <a:r>
              <a:rPr lang="en-GB" sz="4000" dirty="0" smtClean="0"/>
              <a:t>It smooth out some browser </a:t>
            </a:r>
            <a:r>
              <a:rPr lang="en-GB" sz="4000" dirty="0" err="1" smtClean="0"/>
              <a:t>incompatabilites</a:t>
            </a:r>
            <a:endParaRPr lang="en-GB" sz="4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&lt;script </a:t>
            </a:r>
            <a:r>
              <a:rPr lang="en-US" sz="2800" dirty="0" err="1" smtClean="0"/>
              <a:t>src</a:t>
            </a:r>
            <a:r>
              <a:rPr lang="en-US" sz="2800" dirty="0" smtClean="0"/>
              <a:t>='http://ajax.googleapis.com/ajax/libs/jquery/1.6.1/jquery.min.js'&gt; &lt;/script&gt;</a:t>
            </a:r>
          </a:p>
          <a:p>
            <a:r>
              <a:rPr lang="en-US" sz="2400" dirty="0" smtClean="0"/>
              <a:t>You can download the library from </a:t>
            </a:r>
            <a:r>
              <a:rPr lang="en-US" sz="2400" dirty="0" err="1" smtClean="0"/>
              <a:t>google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means it may be your user’s cache.</a:t>
            </a:r>
          </a:p>
          <a:p>
            <a:pPr>
              <a:buNone/>
            </a:pPr>
            <a:r>
              <a:rPr lang="en-US" sz="4000" dirty="0" smtClean="0"/>
              <a:t> $(</a:t>
            </a:r>
            <a:r>
              <a:rPr lang="en-US" sz="4000" dirty="0" err="1" smtClean="0"/>
              <a:t>document).ready</a:t>
            </a:r>
            <a:endParaRPr lang="en-US" sz="4000" dirty="0" smtClean="0"/>
          </a:p>
          <a:p>
            <a:r>
              <a:rPr lang="en-US" sz="2400" dirty="0" smtClean="0"/>
              <a:t>The ready function takes a function as a parameter.</a:t>
            </a:r>
          </a:p>
          <a:p>
            <a:r>
              <a:rPr lang="en-US" sz="2400" dirty="0" smtClean="0"/>
              <a:t>The function is executed when the page has loaded.</a:t>
            </a:r>
          </a:p>
          <a:p>
            <a:r>
              <a:rPr lang="en-US" sz="2400" dirty="0" smtClean="0"/>
              <a:t>This is a useful time to set up the page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09800"/>
            <a:ext cx="7924800" cy="2862323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&lt;head&gt;&lt;title&gt;Timetables&lt;/title&gt;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='http://ajax.googleapis.com/ajax/libs/jquery/1.6.1/jquery.min.js'&gt; &lt;/script&gt;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='</a:t>
            </a:r>
            <a:r>
              <a:rPr lang="en-US" dirty="0" err="1" smtClean="0"/>
              <a:t>hello.js</a:t>
            </a:r>
            <a:r>
              <a:rPr lang="en-US" dirty="0" smtClean="0"/>
              <a:t>'&gt;&lt;/script&gt;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&lt;div id='container'&gt;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419600"/>
            <a:ext cx="4419600" cy="1938992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// </a:t>
            </a:r>
            <a:r>
              <a:rPr lang="en-US" sz="2400" dirty="0" err="1" smtClean="0"/>
              <a:t>hello.js</a:t>
            </a:r>
            <a:endParaRPr lang="en-US" sz="2400" dirty="0" smtClean="0"/>
          </a:p>
          <a:p>
            <a:r>
              <a:rPr lang="en-US" sz="2400" dirty="0" smtClean="0"/>
              <a:t>$(</a:t>
            </a:r>
            <a:r>
              <a:rPr lang="en-US" sz="2400" dirty="0" err="1" smtClean="0"/>
              <a:t>document).ready(function</a:t>
            </a:r>
            <a:r>
              <a:rPr lang="en-US" sz="2400" dirty="0" smtClean="0"/>
              <a:t>(){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alert("Hello</a:t>
            </a:r>
            <a:r>
              <a:rPr lang="en-US" sz="2400" dirty="0" smtClean="0"/>
              <a:t> world");</a:t>
            </a:r>
          </a:p>
          <a:p>
            <a:r>
              <a:rPr lang="en-US" sz="2400" dirty="0" smtClean="0"/>
              <a:t>});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$ function to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$ function returns a list of matching elements</a:t>
            </a:r>
          </a:p>
          <a:p>
            <a:r>
              <a:rPr lang="en-US" dirty="0" smtClean="0"/>
              <a:t>It uses </a:t>
            </a:r>
            <a:r>
              <a:rPr lang="en-US" dirty="0" err="1" smtClean="0"/>
              <a:t>css</a:t>
            </a:r>
            <a:r>
              <a:rPr lang="en-US" dirty="0" smtClean="0"/>
              <a:t> style matches</a:t>
            </a:r>
          </a:p>
          <a:p>
            <a:r>
              <a:rPr lang="en-US" dirty="0" smtClean="0"/>
              <a:t>It uses </a:t>
            </a:r>
            <a:r>
              <a:rPr lang="en-US" dirty="0" err="1" smtClean="0"/>
              <a:t>XPath</a:t>
            </a:r>
            <a:r>
              <a:rPr lang="en-US" dirty="0" smtClean="0"/>
              <a:t> style matches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33056"/>
            <a:ext cx="8305800" cy="175432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&lt;table id='key'&gt;</a:t>
            </a:r>
          </a:p>
          <a:p>
            <a:r>
              <a:rPr lang="en-US" dirty="0" smtClean="0"/>
              <a:t>  &lt;caption&gt;Key&lt;/caption&gt;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&gt;HCI&lt;/</a:t>
            </a:r>
            <a:r>
              <a:rPr lang="en-US" dirty="0" err="1" smtClean="0"/>
              <a:t>th</a:t>
            </a:r>
            <a:r>
              <a:rPr lang="en-US" dirty="0" smtClean="0"/>
              <a:t>&gt;&lt;td&gt;Human Computer Interaction&lt;/td&gt;&lt;/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&gt;ISO&lt;/</a:t>
            </a:r>
            <a:r>
              <a:rPr lang="en-US" dirty="0" err="1" smtClean="0"/>
              <a:t>th</a:t>
            </a:r>
            <a:r>
              <a:rPr lang="en-US" dirty="0" smtClean="0"/>
              <a:t>&gt;&lt;td&gt;Information Systems in </a:t>
            </a:r>
            <a:r>
              <a:rPr lang="en-US" dirty="0" err="1" smtClean="0"/>
              <a:t>Organisations</a:t>
            </a:r>
            <a:r>
              <a:rPr lang="en-US" dirty="0" smtClean="0"/>
              <a:t>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&gt;SD&lt;/</a:t>
            </a:r>
            <a:r>
              <a:rPr lang="en-US" dirty="0" err="1" smtClean="0"/>
              <a:t>th</a:t>
            </a:r>
            <a:r>
              <a:rPr lang="en-US" dirty="0" smtClean="0"/>
              <a:t>&gt;&lt;td&gt;Software Development in Java&lt;/td&gt;&lt;/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5157192"/>
            <a:ext cx="4724400" cy="120032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$(</a:t>
            </a:r>
            <a:r>
              <a:rPr lang="en-US" sz="2400" dirty="0" err="1" smtClean="0"/>
              <a:t>document).ready(function</a:t>
            </a:r>
            <a:r>
              <a:rPr lang="en-US" sz="2400" dirty="0" smtClean="0"/>
              <a:t>(){</a:t>
            </a:r>
          </a:p>
          <a:p>
            <a:r>
              <a:rPr lang="en-US" sz="2400" dirty="0" smtClean="0"/>
              <a:t>  $('#key </a:t>
            </a:r>
            <a:r>
              <a:rPr lang="en-US" sz="2400" dirty="0" err="1" smtClean="0"/>
              <a:t>th').css('color','red</a:t>
            </a:r>
            <a:r>
              <a:rPr lang="en-US" sz="2400" dirty="0" smtClean="0"/>
              <a:t>');</a:t>
            </a:r>
          </a:p>
          <a:p>
            <a:r>
              <a:rPr lang="en-US" sz="2400" dirty="0" smtClean="0"/>
              <a:t>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3048000"/>
            <a:ext cx="8448674" cy="167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$ function returns a list of elements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css</a:t>
            </a:r>
            <a:r>
              <a:rPr lang="en-US" dirty="0" smtClean="0"/>
              <a:t> function is applied to each of these elements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css</a:t>
            </a:r>
            <a:r>
              <a:rPr lang="en-US" dirty="0" smtClean="0"/>
              <a:t> function can take an attribute and a value as shown</a:t>
            </a:r>
          </a:p>
          <a:p>
            <a:r>
              <a:rPr lang="en-US" dirty="0" smtClean="0"/>
              <a:t>It can also take a “map” of attribute/value pairs: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133600"/>
            <a:ext cx="5791200" cy="77598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US" sz="3200" dirty="0" smtClean="0"/>
              <a:t>$('#key </a:t>
            </a:r>
            <a:r>
              <a:rPr lang="en-US" sz="3200" dirty="0" err="1" smtClean="0"/>
              <a:t>th').css('color','red</a:t>
            </a:r>
            <a:r>
              <a:rPr lang="en-US" sz="3200" dirty="0" smtClean="0"/>
              <a:t>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724400"/>
            <a:ext cx="8534400" cy="126842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US" sz="3200" dirty="0" smtClean="0"/>
              <a:t> $('#key </a:t>
            </a:r>
            <a:r>
              <a:rPr lang="en-US" sz="3200" dirty="0" err="1" smtClean="0"/>
              <a:t>th</a:t>
            </a:r>
            <a:r>
              <a:rPr lang="en-US" sz="3200" dirty="0" smtClean="0"/>
              <a:t>').</a:t>
            </a:r>
          </a:p>
          <a:p>
            <a:r>
              <a:rPr lang="en-US" sz="3200" dirty="0" smtClean="0"/>
              <a:t>   </a:t>
            </a:r>
            <a:r>
              <a:rPr lang="en-US" sz="3200" dirty="0" err="1" smtClean="0"/>
              <a:t>css({backgroundColor:'black',color:'white</a:t>
            </a:r>
            <a:r>
              <a:rPr lang="en-US" sz="3200" dirty="0" smtClean="0"/>
              <a:t>'});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$ function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10364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use $ to create nodes</a:t>
            </a:r>
          </a:p>
          <a:p>
            <a:r>
              <a:rPr lang="en-US" dirty="0" smtClean="0"/>
              <a:t>You can use append or </a:t>
            </a:r>
            <a:r>
              <a:rPr lang="en-US" dirty="0" err="1" smtClean="0"/>
              <a:t>prepend</a:t>
            </a:r>
            <a:r>
              <a:rPr lang="en-US" dirty="0" smtClean="0"/>
              <a:t> to add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048000"/>
            <a:ext cx="6324600" cy="102220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US" sz="2400" dirty="0" smtClean="0"/>
              <a:t>//The basic</a:t>
            </a:r>
          </a:p>
          <a:p>
            <a:r>
              <a:rPr lang="en-US" sz="2400" dirty="0" smtClean="0"/>
              <a:t> $('</a:t>
            </a:r>
            <a:r>
              <a:rPr lang="en-US" sz="2400" dirty="0" err="1" smtClean="0"/>
              <a:t>body').append</a:t>
            </a:r>
            <a:r>
              <a:rPr lang="en-US" sz="2400" dirty="0" smtClean="0"/>
              <a:t>($('&lt;div&gt;Hide key&lt;/div&gt;'));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267200"/>
            <a:ext cx="7620000" cy="139153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16000" tIns="140400" bIns="140400" rtlCol="0">
            <a:spAutoFit/>
          </a:bodyPr>
          <a:lstStyle/>
          <a:p>
            <a:r>
              <a:rPr lang="en-US" sz="2400" dirty="0" smtClean="0"/>
              <a:t>//With styling</a:t>
            </a:r>
          </a:p>
          <a:p>
            <a:r>
              <a:rPr lang="en-US" sz="2400" dirty="0" smtClean="0"/>
              <a:t> $('</a:t>
            </a:r>
            <a:r>
              <a:rPr lang="en-US" sz="2400" dirty="0" err="1" smtClean="0"/>
              <a:t>body').prepend</a:t>
            </a:r>
            <a:r>
              <a:rPr lang="en-US" sz="2400" dirty="0" smtClean="0"/>
              <a:t>($('&lt;div/&gt;',{</a:t>
            </a:r>
            <a:r>
              <a:rPr lang="en-US" sz="2400" dirty="0" err="1" smtClean="0"/>
              <a:t>text:'Hide</a:t>
            </a:r>
            <a:r>
              <a:rPr lang="en-US" sz="2400" dirty="0" smtClean="0"/>
              <a:t> key',</a:t>
            </a:r>
          </a:p>
          <a:p>
            <a:r>
              <a:rPr lang="en-US" sz="2400" dirty="0" smtClean="0"/>
              <a:t>                                              </a:t>
            </a:r>
            <a:r>
              <a:rPr lang="en-US" sz="2400" dirty="0" err="1" smtClean="0"/>
              <a:t>css:{color:'blue</a:t>
            </a:r>
            <a:r>
              <a:rPr lang="en-US" sz="2400" dirty="0" smtClean="0"/>
              <a:t>'}}));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link to “toggle” the second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057400"/>
            <a:ext cx="6352943" cy="44958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html</a:t>
            </a:r>
          </a:p>
          <a:p>
            <a:pPr lvl="1"/>
            <a:r>
              <a:rPr lang="en-US" sz="1800" dirty="0" smtClean="0"/>
              <a:t>This has two forms</a:t>
            </a:r>
          </a:p>
          <a:p>
            <a:pPr lvl="1"/>
            <a:r>
              <a:rPr lang="en-US" sz="1800" dirty="0" smtClean="0"/>
              <a:t>html() returns the contents of the node as a string</a:t>
            </a:r>
          </a:p>
          <a:p>
            <a:pPr lvl="1"/>
            <a:r>
              <a:rPr lang="en-US" sz="1800" dirty="0" err="1" smtClean="0"/>
              <a:t>html("one</a:t>
            </a:r>
            <a:r>
              <a:rPr lang="en-US" sz="1800" dirty="0" smtClean="0"/>
              <a:t> two three") changes the contents</a:t>
            </a:r>
          </a:p>
          <a:p>
            <a:r>
              <a:rPr lang="en-US" sz="2400" dirty="0" smtClean="0"/>
              <a:t>is</a:t>
            </a:r>
          </a:p>
          <a:p>
            <a:pPr lvl="1"/>
            <a:r>
              <a:rPr lang="en-US" sz="1800" dirty="0" smtClean="0"/>
              <a:t>This takes a </a:t>
            </a:r>
            <a:r>
              <a:rPr lang="en-US" sz="1800" dirty="0" err="1" smtClean="0"/>
              <a:t>css</a:t>
            </a:r>
            <a:r>
              <a:rPr lang="en-US" sz="1800" dirty="0" smtClean="0"/>
              <a:t> or </a:t>
            </a:r>
            <a:r>
              <a:rPr lang="en-US" sz="1800" dirty="0" err="1" smtClean="0"/>
              <a:t>Xpath</a:t>
            </a:r>
            <a:r>
              <a:rPr lang="en-US" sz="1800" dirty="0" smtClean="0"/>
              <a:t> expression and returns true or false</a:t>
            </a:r>
          </a:p>
          <a:p>
            <a:r>
              <a:rPr lang="en-US" sz="2400" dirty="0" smtClean="0"/>
              <a:t>click</a:t>
            </a:r>
          </a:p>
          <a:p>
            <a:pPr lvl="1"/>
            <a:r>
              <a:rPr lang="en-US" sz="1800" dirty="0" smtClean="0"/>
              <a:t>This property attaches a function that will be applied when the user clicks</a:t>
            </a:r>
          </a:p>
          <a:p>
            <a:r>
              <a:rPr lang="en-US" sz="2400" dirty="0" err="1" smtClean="0"/>
              <a:t>fadeIn</a:t>
            </a:r>
            <a:r>
              <a:rPr lang="en-US" sz="2400" dirty="0" smtClean="0"/>
              <a:t> and </a:t>
            </a:r>
            <a:r>
              <a:rPr lang="en-US" sz="2400" dirty="0" err="1" smtClean="0"/>
              <a:t>fadeOut</a:t>
            </a:r>
            <a:endParaRPr lang="en-US" sz="2400" dirty="0" smtClean="0"/>
          </a:p>
          <a:p>
            <a:pPr lvl="1"/>
            <a:r>
              <a:rPr lang="en-US" sz="1800" dirty="0" err="1" smtClean="0"/>
              <a:t>fadeOut</a:t>
            </a:r>
            <a:r>
              <a:rPr lang="en-US" sz="1800" dirty="0" smtClean="0"/>
              <a:t> makes an element disappear – it can take “fast” or “slow” or milliseconds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923</Words>
  <Application>Microsoft Office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jQuery</vt:lpstr>
      <vt:lpstr>jQuery</vt:lpstr>
      <vt:lpstr>Preliminaries</vt:lpstr>
      <vt:lpstr>Example</vt:lpstr>
      <vt:lpstr>The $ function to select</vt:lpstr>
      <vt:lpstr>Function css</vt:lpstr>
      <vt:lpstr>The $ function to create</vt:lpstr>
      <vt:lpstr>A link to “toggle” the second table</vt:lpstr>
      <vt:lpstr>Functions required</vt:lpstr>
      <vt:lpstr>More Complex</vt:lpstr>
      <vt:lpstr>mouseover and mouseout</vt:lpstr>
      <vt:lpstr>A more complicated example</vt:lpstr>
      <vt:lpstr>Using filter, find and first</vt:lpstr>
      <vt:lpstr>filter</vt:lpstr>
      <vt:lpstr>find</vt:lpstr>
      <vt:lpstr>Task 1</vt:lpstr>
      <vt:lpstr>Task 1 Help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Andrew</dc:creator>
  <cp:lastModifiedBy>Andrew</cp:lastModifiedBy>
  <cp:revision>23</cp:revision>
  <dcterms:created xsi:type="dcterms:W3CDTF">2011-11-27T17:20:18Z</dcterms:created>
  <dcterms:modified xsi:type="dcterms:W3CDTF">2011-11-27T21:15:34Z</dcterms:modified>
</cp:coreProperties>
</file>