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sldIdLst>
    <p:sldId id="256" r:id="rId4"/>
    <p:sldId id="262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448675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Command Chaining, Ajax and Closure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retrieve and change the contents of an html element using the html function: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x = $(‘#xyz’).html();</a:t>
            </a:r>
          </a:p>
          <a:p>
            <a:pPr lvl="1"/>
            <a:r>
              <a:rPr lang="en-GB" dirty="0" smtClean="0"/>
              <a:t>$(‘#</a:t>
            </a:r>
            <a:r>
              <a:rPr lang="en-GB" dirty="0" err="1" smtClean="0"/>
              <a:t>lue</a:t>
            </a:r>
            <a:r>
              <a:rPr lang="en-GB" dirty="0" smtClean="0"/>
              <a:t>’).html(“Forty Two”);</a:t>
            </a:r>
          </a:p>
          <a:p>
            <a:r>
              <a:rPr lang="en-GB" dirty="0" smtClean="0"/>
              <a:t>For control elements – such as the text box and </a:t>
            </a:r>
            <a:r>
              <a:rPr lang="en-GB" dirty="0" err="1" smtClean="0"/>
              <a:t>textarea</a:t>
            </a:r>
            <a:r>
              <a:rPr lang="en-GB" dirty="0" smtClean="0"/>
              <a:t> </a:t>
            </a:r>
            <a:r>
              <a:rPr lang="en-GB" dirty="0" smtClean="0"/>
              <a:t>use </a:t>
            </a:r>
            <a:r>
              <a:rPr lang="en-GB" b="1" dirty="0" err="1" smtClean="0"/>
              <a:t>val</a:t>
            </a:r>
            <a:r>
              <a:rPr lang="en-GB" dirty="0" smtClean="0"/>
              <a:t> to get and put values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Ajax – Sending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1557266"/>
          </a:xfrm>
        </p:spPr>
        <p:txBody>
          <a:bodyPr/>
          <a:lstStyle/>
          <a:p>
            <a:r>
              <a:rPr lang="en-GB" dirty="0" smtClean="0"/>
              <a:t>You can make calls to the server from your web browser using $.</a:t>
            </a:r>
            <a:r>
              <a:rPr lang="en-GB" dirty="0" err="1" smtClean="0"/>
              <a:t>ajax</a:t>
            </a:r>
            <a:endParaRPr lang="en-GB" dirty="0" smtClean="0"/>
          </a:p>
          <a:p>
            <a:r>
              <a:rPr lang="en-GB" dirty="0" smtClean="0"/>
              <a:t>You can provide data in a hash list: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005064"/>
            <a:ext cx="7488832" cy="21302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 $('#add').click(function(){</a:t>
            </a:r>
          </a:p>
          <a:p>
            <a:r>
              <a:rPr lang="en-GB" sz="2400" dirty="0" smtClean="0"/>
              <a:t>    $.</a:t>
            </a:r>
            <a:r>
              <a:rPr lang="en-GB" sz="2400" dirty="0" err="1" smtClean="0"/>
              <a:t>ajax</a:t>
            </a:r>
            <a:r>
              <a:rPr lang="en-GB" sz="2400" dirty="0" smtClean="0"/>
              <a:t>({url:'adduser.php',</a:t>
            </a:r>
          </a:p>
          <a:p>
            <a:r>
              <a:rPr lang="en-GB" sz="2400" dirty="0" smtClean="0"/>
              <a:t>            </a:t>
            </a:r>
            <a:r>
              <a:rPr lang="en-GB" sz="2400" b="1" dirty="0" smtClean="0"/>
              <a:t>data:{who:$('#</a:t>
            </a:r>
            <a:r>
              <a:rPr lang="en-GB" sz="2400" b="1" dirty="0" err="1" smtClean="0"/>
              <a:t>myname</a:t>
            </a:r>
            <a:r>
              <a:rPr lang="en-GB" sz="2400" b="1" dirty="0" smtClean="0"/>
              <a:t>').</a:t>
            </a:r>
            <a:r>
              <a:rPr lang="en-GB" sz="2400" b="1" dirty="0" err="1" smtClean="0"/>
              <a:t>val</a:t>
            </a:r>
            <a:r>
              <a:rPr lang="en-GB" sz="2400" b="1" dirty="0" smtClean="0"/>
              <a:t>()</a:t>
            </a:r>
            <a:r>
              <a:rPr lang="en-GB" sz="2400" dirty="0" smtClean="0"/>
              <a:t> }</a:t>
            </a:r>
            <a:endParaRPr lang="en-GB" sz="2400" dirty="0" smtClean="0"/>
          </a:p>
          <a:p>
            <a:r>
              <a:rPr lang="en-GB" sz="2400" dirty="0" smtClean="0"/>
              <a:t>           });</a:t>
            </a:r>
          </a:p>
          <a:p>
            <a:r>
              <a:rPr lang="en-GB" sz="2400" dirty="0" smtClean="0"/>
              <a:t>  });</a:t>
            </a:r>
            <a:endParaRPr lang="en-GB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Ajax 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2493370"/>
          </a:xfrm>
        </p:spPr>
        <p:txBody>
          <a:bodyPr/>
          <a:lstStyle/>
          <a:p>
            <a:r>
              <a:rPr lang="en-GB" dirty="0" smtClean="0"/>
              <a:t>The browser will send the key/value pairs to the server.</a:t>
            </a:r>
          </a:p>
          <a:p>
            <a:r>
              <a:rPr lang="en-GB" dirty="0" smtClean="0"/>
              <a:t>In the above example there is no response worth reading.</a:t>
            </a:r>
          </a:p>
          <a:p>
            <a:r>
              <a:rPr lang="en-GB" dirty="0" smtClean="0"/>
              <a:t>The script at the server can process the data: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4725144"/>
            <a:ext cx="5544616" cy="176087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&lt;?</a:t>
            </a:r>
            <a:r>
              <a:rPr lang="en-GB" sz="2400" dirty="0" err="1" smtClean="0"/>
              <a:t>php</a:t>
            </a:r>
            <a:endParaRPr lang="en-GB" sz="2400" dirty="0" smtClean="0"/>
          </a:p>
          <a:p>
            <a:r>
              <a:rPr lang="en-GB" sz="2400" dirty="0" smtClean="0"/>
              <a:t>$</a:t>
            </a:r>
            <a:r>
              <a:rPr lang="en-GB" sz="2400" dirty="0" err="1" smtClean="0"/>
              <a:t>fh</a:t>
            </a:r>
            <a:r>
              <a:rPr lang="en-GB" sz="2400" dirty="0" smtClean="0"/>
              <a:t> = </a:t>
            </a:r>
            <a:r>
              <a:rPr lang="en-GB" sz="2400" dirty="0" err="1" smtClean="0"/>
              <a:t>fopen</a:t>
            </a:r>
            <a:r>
              <a:rPr lang="en-GB" sz="2400" dirty="0" smtClean="0"/>
              <a:t>('</a:t>
            </a:r>
            <a:r>
              <a:rPr lang="en-GB" sz="2400" dirty="0" err="1" smtClean="0"/>
              <a:t>users.txt','a</a:t>
            </a:r>
            <a:r>
              <a:rPr lang="en-GB" sz="2400" dirty="0" smtClean="0"/>
              <a:t>');</a:t>
            </a:r>
          </a:p>
          <a:p>
            <a:r>
              <a:rPr lang="en-GB" sz="2400" dirty="0" err="1" smtClean="0"/>
              <a:t>fwrite</a:t>
            </a:r>
            <a:r>
              <a:rPr lang="en-GB" sz="2400" dirty="0" smtClean="0"/>
              <a:t>($</a:t>
            </a:r>
            <a:r>
              <a:rPr lang="en-GB" sz="2400" dirty="0" err="1" smtClean="0"/>
              <a:t>fh</a:t>
            </a:r>
            <a:r>
              <a:rPr lang="en-GB" sz="2400" dirty="0" smtClean="0"/>
              <a:t>,"$_REQUEST[who]\n");</a:t>
            </a:r>
          </a:p>
          <a:p>
            <a:r>
              <a:rPr lang="en-GB" sz="2400" dirty="0" smtClean="0"/>
              <a:t>?&gt;</a:t>
            </a:r>
            <a:endParaRPr lang="en-GB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24128" y="4509120"/>
            <a:ext cx="2040724" cy="6528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216000" tIns="140400" bIns="140400" rtlCol="0">
            <a:spAutoFit/>
          </a:bodyPr>
          <a:lstStyle/>
          <a:p>
            <a:r>
              <a:rPr lang="en-GB" sz="2400" dirty="0" smtClean="0"/>
              <a:t>adduser.php</a:t>
            </a:r>
            <a:endParaRPr lang="en-GB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components... .html .</a:t>
            </a:r>
            <a:r>
              <a:rPr lang="en-GB" dirty="0" err="1" smtClean="0"/>
              <a:t>js</a:t>
            </a:r>
            <a:r>
              <a:rPr lang="en-GB" dirty="0" smtClean="0"/>
              <a:t> .</a:t>
            </a:r>
            <a:r>
              <a:rPr lang="en-GB" dirty="0" err="1" smtClean="0"/>
              <a:t>php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5256584" cy="36075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&lt;p&gt;Add your name to the list</a:t>
            </a:r>
            <a:r>
              <a:rPr lang="en-GB" sz="2400" dirty="0" smtClean="0"/>
              <a:t>:</a:t>
            </a:r>
          </a:p>
          <a:p>
            <a:r>
              <a:rPr lang="en-GB" sz="2400" dirty="0" smtClean="0"/>
              <a:t> </a:t>
            </a:r>
            <a:r>
              <a:rPr lang="en-GB" sz="2400" dirty="0" smtClean="0"/>
              <a:t> &lt;</a:t>
            </a:r>
            <a:r>
              <a:rPr lang="en-GB" sz="2400" dirty="0" smtClean="0"/>
              <a:t>input id='</a:t>
            </a:r>
            <a:r>
              <a:rPr lang="en-GB" sz="2400" dirty="0" err="1" smtClean="0"/>
              <a:t>myname</a:t>
            </a:r>
            <a:r>
              <a:rPr lang="en-GB" sz="2400" dirty="0" smtClean="0"/>
              <a:t>'/&gt;</a:t>
            </a:r>
          </a:p>
          <a:p>
            <a:r>
              <a:rPr lang="en-GB" sz="2400" dirty="0" smtClean="0"/>
              <a:t>  &lt;</a:t>
            </a:r>
            <a:r>
              <a:rPr lang="en-GB" sz="2400" dirty="0" smtClean="0"/>
              <a:t>button id='add'&gt;Add&lt;/button&gt;</a:t>
            </a:r>
          </a:p>
          <a:p>
            <a:r>
              <a:rPr lang="en-GB" sz="2400" dirty="0" smtClean="0"/>
              <a:t>&lt;/p</a:t>
            </a:r>
            <a:r>
              <a:rPr lang="en-GB" sz="2400" dirty="0" smtClean="0"/>
              <a:t>&gt;</a:t>
            </a:r>
          </a:p>
          <a:p>
            <a:r>
              <a:rPr lang="en-GB" sz="2400" dirty="0" smtClean="0"/>
              <a:t>&lt;p&gt;Everyone:</a:t>
            </a:r>
          </a:p>
          <a:p>
            <a:r>
              <a:rPr lang="en-GB" sz="2400" dirty="0" smtClean="0"/>
              <a:t> &lt;</a:t>
            </a:r>
            <a:r>
              <a:rPr lang="en-GB" sz="2400" dirty="0" err="1" smtClean="0"/>
              <a:t>textarea</a:t>
            </a:r>
            <a:r>
              <a:rPr lang="en-GB" sz="2400" dirty="0" smtClean="0"/>
              <a:t> id='everyone'&gt;&lt;/</a:t>
            </a:r>
            <a:r>
              <a:rPr lang="en-GB" sz="2400" dirty="0" err="1" smtClean="0"/>
              <a:t>textarea</a:t>
            </a:r>
            <a:r>
              <a:rPr lang="en-GB" sz="2400" dirty="0" smtClean="0"/>
              <a:t>&gt;</a:t>
            </a:r>
          </a:p>
          <a:p>
            <a:r>
              <a:rPr lang="en-GB" sz="2400" dirty="0" smtClean="0"/>
              <a:t> &lt;button id='show'&gt;Show&lt;/button&gt;</a:t>
            </a:r>
          </a:p>
          <a:p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221088"/>
            <a:ext cx="42481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Firebug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3793877" cy="4228172"/>
          </a:xfrm>
        </p:spPr>
        <p:txBody>
          <a:bodyPr/>
          <a:lstStyle/>
          <a:p>
            <a:r>
              <a:rPr lang="en-GB" dirty="0" smtClean="0"/>
              <a:t>Firebug will show the data going from the browser to the server.</a:t>
            </a:r>
          </a:p>
          <a:p>
            <a:r>
              <a:rPr lang="en-GB" dirty="0" smtClean="0"/>
              <a:t>Each exchange has </a:t>
            </a:r>
            <a:r>
              <a:rPr lang="en-GB" dirty="0" err="1" smtClean="0"/>
              <a:t>Params</a:t>
            </a:r>
            <a:r>
              <a:rPr lang="en-GB" dirty="0" smtClean="0"/>
              <a:t> and HTML.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0808"/>
            <a:ext cx="46863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 result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042349" cy="2421362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ajax</a:t>
            </a:r>
            <a:r>
              <a:rPr lang="en-GB" dirty="0" smtClean="0"/>
              <a:t> call now has a </a:t>
            </a:r>
            <a:r>
              <a:rPr lang="en-GB" b="1" dirty="0" smtClean="0"/>
              <a:t>success</a:t>
            </a:r>
            <a:r>
              <a:rPr lang="en-GB" dirty="0" smtClean="0"/>
              <a:t> function associated.</a:t>
            </a:r>
          </a:p>
          <a:p>
            <a:r>
              <a:rPr lang="en-GB" dirty="0" smtClean="0"/>
              <a:t>This function will run when the browser receives a response.</a:t>
            </a:r>
          </a:p>
          <a:p>
            <a:r>
              <a:rPr lang="en-GB" dirty="0" smtClean="0"/>
              <a:t>The call is asynchronous.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725144"/>
            <a:ext cx="6768752" cy="176087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GB" sz="2400" dirty="0" smtClean="0"/>
              <a:t> $('#show').click(function(){</a:t>
            </a:r>
          </a:p>
          <a:p>
            <a:r>
              <a:rPr lang="en-GB" sz="2400" dirty="0" smtClean="0"/>
              <a:t>    $.</a:t>
            </a:r>
            <a:r>
              <a:rPr lang="en-GB" sz="2400" dirty="0" err="1" smtClean="0"/>
              <a:t>ajax</a:t>
            </a:r>
            <a:r>
              <a:rPr lang="en-GB" sz="2400" dirty="0" smtClean="0"/>
              <a:t>({url:'users.txt',success:function(d){</a:t>
            </a:r>
          </a:p>
          <a:p>
            <a:r>
              <a:rPr lang="en-GB" sz="2400" smtClean="0"/>
              <a:t>  </a:t>
            </a:r>
            <a:r>
              <a:rPr lang="en-GB" sz="2400" smtClean="0"/>
              <a:t>     </a:t>
            </a:r>
            <a:r>
              <a:rPr lang="en-GB" sz="2400" dirty="0" smtClean="0"/>
              <a:t>$('#everyone').</a:t>
            </a:r>
            <a:r>
              <a:rPr lang="en-GB" sz="2400" dirty="0" err="1" smtClean="0"/>
              <a:t>val</a:t>
            </a:r>
            <a:r>
              <a:rPr lang="en-GB" sz="2400" dirty="0" smtClean="0"/>
              <a:t>(d);</a:t>
            </a:r>
          </a:p>
          <a:p>
            <a:r>
              <a:rPr lang="en-GB" sz="2400" dirty="0" smtClean="0"/>
              <a:t>  }})});</a:t>
            </a:r>
            <a:endParaRPr lang="en-GB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 wrap="square" lIns="216000" tIns="140400" bIns="140400" rtlCol="0">
        <a:spAutoFit/>
      </a:bodyPr>
      <a:lstStyle>
        <a:defPPr>
          <a:defRPr sz="2400" dirty="0" smtClean="0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jQuery L01 Introduction</Template>
  <TotalTime>2744</TotalTime>
  <Words>304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Virtual PAthways 13-3-09</vt:lpstr>
      <vt:lpstr>1_Default Design</vt:lpstr>
      <vt:lpstr>Custom Design</vt:lpstr>
      <vt:lpstr>jQuery</vt:lpstr>
      <vt:lpstr>Review</vt:lpstr>
      <vt:lpstr>Ajax – Sending data</vt:lpstr>
      <vt:lpstr>Ajax mechanics</vt:lpstr>
      <vt:lpstr>Three components... .html .js .php</vt:lpstr>
      <vt:lpstr>Firebug Console</vt:lpstr>
      <vt:lpstr>Getting a result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Andrew</dc:creator>
  <cp:lastModifiedBy>Andrew</cp:lastModifiedBy>
  <cp:revision>80</cp:revision>
  <dcterms:created xsi:type="dcterms:W3CDTF">2011-11-27T17:20:18Z</dcterms:created>
  <dcterms:modified xsi:type="dcterms:W3CDTF">2012-01-13T00:53:53Z</dcterms:modified>
</cp:coreProperties>
</file>