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61" r:id="rId3"/>
    <p:sldId id="265" r:id="rId4"/>
    <p:sldId id="394" r:id="rId5"/>
    <p:sldId id="270" r:id="rId6"/>
    <p:sldId id="390" r:id="rId7"/>
    <p:sldId id="395" r:id="rId8"/>
    <p:sldId id="396" r:id="rId9"/>
    <p:sldId id="385" r:id="rId10"/>
    <p:sldId id="387" r:id="rId11"/>
    <p:sldId id="388" r:id="rId12"/>
    <p:sldId id="375" r:id="rId13"/>
    <p:sldId id="377" r:id="rId14"/>
    <p:sldId id="378" r:id="rId15"/>
    <p:sldId id="398" r:id="rId16"/>
    <p:sldId id="324" r:id="rId17"/>
    <p:sldId id="389" r:id="rId18"/>
    <p:sldId id="273" r:id="rId19"/>
    <p:sldId id="397" r:id="rId20"/>
    <p:sldId id="275" r:id="rId21"/>
    <p:sldId id="383" r:id="rId22"/>
    <p:sldId id="380" r:id="rId23"/>
    <p:sldId id="384" r:id="rId24"/>
    <p:sldId id="381" r:id="rId25"/>
    <p:sldId id="367"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Merriweather Sans"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gWHt2B6iLTO+xucIwbwhxcTGcx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40" d="100"/>
          <a:sy n="40" d="100"/>
        </p:scale>
        <p:origin x="3684" y="1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D9A4DD-2698-41E6-9BC2-25C536DB1617}" type="doc">
      <dgm:prSet loTypeId="urn:microsoft.com/office/officeart/2005/8/layout/vList2" loCatId="list" qsTypeId="urn:microsoft.com/office/officeart/2005/8/quickstyle/simple5" qsCatId="simple" csTypeId="urn:microsoft.com/office/officeart/2005/8/colors/accent0_2" csCatId="mainScheme"/>
      <dgm:spPr/>
      <dgm:t>
        <a:bodyPr/>
        <a:lstStyle/>
        <a:p>
          <a:endParaRPr lang="en-US"/>
        </a:p>
      </dgm:t>
    </dgm:pt>
    <dgm:pt modelId="{835FFE09-BAB8-43CD-A591-A410856E5730}">
      <dgm:prSet/>
      <dgm:spPr/>
      <dgm:t>
        <a:bodyPr/>
        <a:lstStyle/>
        <a:p>
          <a:r>
            <a:rPr lang="es-US" b="1" i="0"/>
            <a:t>1) Calidad perfecta a la primera:</a:t>
          </a:r>
          <a:r>
            <a:rPr lang="es-US" b="0" i="0"/>
            <a:t> búsqueda de cero defectos, detección y solución de los problemas en su origen.</a:t>
          </a:r>
          <a:endParaRPr lang="en-US"/>
        </a:p>
      </dgm:t>
    </dgm:pt>
    <dgm:pt modelId="{2F0FC0F5-5B7D-4A82-929D-D9722C3FA978}" type="parTrans" cxnId="{7400B1BE-A2E8-4089-88BA-CA4D39AA6597}">
      <dgm:prSet/>
      <dgm:spPr/>
      <dgm:t>
        <a:bodyPr/>
        <a:lstStyle/>
        <a:p>
          <a:endParaRPr lang="en-US"/>
        </a:p>
      </dgm:t>
    </dgm:pt>
    <dgm:pt modelId="{007F0D63-E530-4803-B6D6-98E6C6AC5C46}" type="sibTrans" cxnId="{7400B1BE-A2E8-4089-88BA-CA4D39AA6597}">
      <dgm:prSet/>
      <dgm:spPr/>
      <dgm:t>
        <a:bodyPr/>
        <a:lstStyle/>
        <a:p>
          <a:endParaRPr lang="en-US"/>
        </a:p>
      </dgm:t>
    </dgm:pt>
    <dgm:pt modelId="{C6E858CA-C8A5-4841-89B0-485B1E3FA223}">
      <dgm:prSet/>
      <dgm:spPr/>
      <dgm:t>
        <a:bodyPr/>
        <a:lstStyle/>
        <a:p>
          <a:r>
            <a:rPr lang="es-US" b="1" i="0" dirty="0"/>
            <a:t>2) Minimización del desperdicio:</a:t>
          </a:r>
          <a:r>
            <a:rPr lang="es-US" b="0" i="0" dirty="0"/>
            <a:t> eliminación de todas las actividades que no agregan valor  y/o  optimización del uso de los recursos escasos (capital, tiempo, materiales, personal y espacio).</a:t>
          </a:r>
          <a:endParaRPr lang="en-US" dirty="0"/>
        </a:p>
      </dgm:t>
    </dgm:pt>
    <dgm:pt modelId="{64512F60-14E2-456B-B8B4-9BFFF566B5AA}" type="parTrans" cxnId="{54AAEF6A-F754-40C7-AD41-FCD82FD5BE5C}">
      <dgm:prSet/>
      <dgm:spPr/>
      <dgm:t>
        <a:bodyPr/>
        <a:lstStyle/>
        <a:p>
          <a:endParaRPr lang="en-US"/>
        </a:p>
      </dgm:t>
    </dgm:pt>
    <dgm:pt modelId="{3F81F7E9-5CA5-4499-9453-BC5EF8C10FFA}" type="sibTrans" cxnId="{54AAEF6A-F754-40C7-AD41-FCD82FD5BE5C}">
      <dgm:prSet/>
      <dgm:spPr/>
      <dgm:t>
        <a:bodyPr/>
        <a:lstStyle/>
        <a:p>
          <a:endParaRPr lang="en-US"/>
        </a:p>
      </dgm:t>
    </dgm:pt>
    <dgm:pt modelId="{401D3D58-E773-4226-A201-A5F720CCA9A8}">
      <dgm:prSet/>
      <dgm:spPr/>
      <dgm:t>
        <a:bodyPr/>
        <a:lstStyle/>
        <a:p>
          <a:r>
            <a:rPr lang="es-US" b="1" i="0"/>
            <a:t>3) Mejora continua</a:t>
          </a:r>
          <a:r>
            <a:rPr lang="es-US" b="0" i="0"/>
            <a:t>: reducción de costes, mejora de la calidad, aumento de la productividad y Compartir la información.</a:t>
          </a:r>
          <a:endParaRPr lang="en-US"/>
        </a:p>
      </dgm:t>
    </dgm:pt>
    <dgm:pt modelId="{1E098F0B-5D24-4CB0-8F78-871DCCCB1B3C}" type="parTrans" cxnId="{01341EA8-2B69-47F4-A5B8-346D6C6F0B05}">
      <dgm:prSet/>
      <dgm:spPr/>
      <dgm:t>
        <a:bodyPr/>
        <a:lstStyle/>
        <a:p>
          <a:endParaRPr lang="en-US"/>
        </a:p>
      </dgm:t>
    </dgm:pt>
    <dgm:pt modelId="{A952BEB7-3A0D-4796-871C-198D6BF7F3D3}" type="sibTrans" cxnId="{01341EA8-2B69-47F4-A5B8-346D6C6F0B05}">
      <dgm:prSet/>
      <dgm:spPr/>
      <dgm:t>
        <a:bodyPr/>
        <a:lstStyle/>
        <a:p>
          <a:endParaRPr lang="en-US"/>
        </a:p>
      </dgm:t>
    </dgm:pt>
    <dgm:pt modelId="{400E3FC2-F9D5-4414-8896-8F13F5091CF8}" type="pres">
      <dgm:prSet presAssocID="{F0D9A4DD-2698-41E6-9BC2-25C536DB1617}" presName="linear" presStyleCnt="0">
        <dgm:presLayoutVars>
          <dgm:animLvl val="lvl"/>
          <dgm:resizeHandles val="exact"/>
        </dgm:presLayoutVars>
      </dgm:prSet>
      <dgm:spPr/>
    </dgm:pt>
    <dgm:pt modelId="{502B9BEC-061F-48F2-A90E-5C930E821F5D}" type="pres">
      <dgm:prSet presAssocID="{835FFE09-BAB8-43CD-A591-A410856E5730}" presName="parentText" presStyleLbl="node1" presStyleIdx="0" presStyleCnt="3">
        <dgm:presLayoutVars>
          <dgm:chMax val="0"/>
          <dgm:bulletEnabled val="1"/>
        </dgm:presLayoutVars>
      </dgm:prSet>
      <dgm:spPr/>
    </dgm:pt>
    <dgm:pt modelId="{12C7ED12-C389-45BD-AA7E-2776634CD61F}" type="pres">
      <dgm:prSet presAssocID="{007F0D63-E530-4803-B6D6-98E6C6AC5C46}" presName="spacer" presStyleCnt="0"/>
      <dgm:spPr/>
    </dgm:pt>
    <dgm:pt modelId="{1B8C901E-693E-4DE4-A2B7-CA703764A1DE}" type="pres">
      <dgm:prSet presAssocID="{C6E858CA-C8A5-4841-89B0-485B1E3FA223}" presName="parentText" presStyleLbl="node1" presStyleIdx="1" presStyleCnt="3">
        <dgm:presLayoutVars>
          <dgm:chMax val="0"/>
          <dgm:bulletEnabled val="1"/>
        </dgm:presLayoutVars>
      </dgm:prSet>
      <dgm:spPr/>
    </dgm:pt>
    <dgm:pt modelId="{0F406A10-B1E5-47AD-B196-816C03566A93}" type="pres">
      <dgm:prSet presAssocID="{3F81F7E9-5CA5-4499-9453-BC5EF8C10FFA}" presName="spacer" presStyleCnt="0"/>
      <dgm:spPr/>
    </dgm:pt>
    <dgm:pt modelId="{DB18AA23-84ED-4E12-B0E5-AE97249242CB}" type="pres">
      <dgm:prSet presAssocID="{401D3D58-E773-4226-A201-A5F720CCA9A8}" presName="parentText" presStyleLbl="node1" presStyleIdx="2" presStyleCnt="3">
        <dgm:presLayoutVars>
          <dgm:chMax val="0"/>
          <dgm:bulletEnabled val="1"/>
        </dgm:presLayoutVars>
      </dgm:prSet>
      <dgm:spPr/>
    </dgm:pt>
  </dgm:ptLst>
  <dgm:cxnLst>
    <dgm:cxn modelId="{C600CA0A-B359-4E45-8F4B-5E98E3B75222}" type="presOf" srcId="{835FFE09-BAB8-43CD-A591-A410856E5730}" destId="{502B9BEC-061F-48F2-A90E-5C930E821F5D}" srcOrd="0" destOrd="0" presId="urn:microsoft.com/office/officeart/2005/8/layout/vList2"/>
    <dgm:cxn modelId="{54AAEF6A-F754-40C7-AD41-FCD82FD5BE5C}" srcId="{F0D9A4DD-2698-41E6-9BC2-25C536DB1617}" destId="{C6E858CA-C8A5-4841-89B0-485B1E3FA223}" srcOrd="1" destOrd="0" parTransId="{64512F60-14E2-456B-B8B4-9BFFF566B5AA}" sibTransId="{3F81F7E9-5CA5-4499-9453-BC5EF8C10FFA}"/>
    <dgm:cxn modelId="{EA2E734C-0D17-4C5E-82B1-19D4B2ACA4D5}" type="presOf" srcId="{401D3D58-E773-4226-A201-A5F720CCA9A8}" destId="{DB18AA23-84ED-4E12-B0E5-AE97249242CB}" srcOrd="0" destOrd="0" presId="urn:microsoft.com/office/officeart/2005/8/layout/vList2"/>
    <dgm:cxn modelId="{3C2F4458-AEC4-49C9-84A7-C714FA02A516}" type="presOf" srcId="{C6E858CA-C8A5-4841-89B0-485B1E3FA223}" destId="{1B8C901E-693E-4DE4-A2B7-CA703764A1DE}" srcOrd="0" destOrd="0" presId="urn:microsoft.com/office/officeart/2005/8/layout/vList2"/>
    <dgm:cxn modelId="{14A926A0-D9C7-4E55-82DD-BC0034BB33EB}" type="presOf" srcId="{F0D9A4DD-2698-41E6-9BC2-25C536DB1617}" destId="{400E3FC2-F9D5-4414-8896-8F13F5091CF8}" srcOrd="0" destOrd="0" presId="urn:microsoft.com/office/officeart/2005/8/layout/vList2"/>
    <dgm:cxn modelId="{01341EA8-2B69-47F4-A5B8-346D6C6F0B05}" srcId="{F0D9A4DD-2698-41E6-9BC2-25C536DB1617}" destId="{401D3D58-E773-4226-A201-A5F720CCA9A8}" srcOrd="2" destOrd="0" parTransId="{1E098F0B-5D24-4CB0-8F78-871DCCCB1B3C}" sibTransId="{A952BEB7-3A0D-4796-871C-198D6BF7F3D3}"/>
    <dgm:cxn modelId="{7400B1BE-A2E8-4089-88BA-CA4D39AA6597}" srcId="{F0D9A4DD-2698-41E6-9BC2-25C536DB1617}" destId="{835FFE09-BAB8-43CD-A591-A410856E5730}" srcOrd="0" destOrd="0" parTransId="{2F0FC0F5-5B7D-4A82-929D-D9722C3FA978}" sibTransId="{007F0D63-E530-4803-B6D6-98E6C6AC5C46}"/>
    <dgm:cxn modelId="{EA698D9F-E480-4C68-B71C-C2475C13E1D6}" type="presParOf" srcId="{400E3FC2-F9D5-4414-8896-8F13F5091CF8}" destId="{502B9BEC-061F-48F2-A90E-5C930E821F5D}" srcOrd="0" destOrd="0" presId="urn:microsoft.com/office/officeart/2005/8/layout/vList2"/>
    <dgm:cxn modelId="{03F0DED3-D3DF-4CD0-938E-7AA2C5E8F1A3}" type="presParOf" srcId="{400E3FC2-F9D5-4414-8896-8F13F5091CF8}" destId="{12C7ED12-C389-45BD-AA7E-2776634CD61F}" srcOrd="1" destOrd="0" presId="urn:microsoft.com/office/officeart/2005/8/layout/vList2"/>
    <dgm:cxn modelId="{7567759B-8ECD-4AB5-87BD-C1406BB1BB6B}" type="presParOf" srcId="{400E3FC2-F9D5-4414-8896-8F13F5091CF8}" destId="{1B8C901E-693E-4DE4-A2B7-CA703764A1DE}" srcOrd="2" destOrd="0" presId="urn:microsoft.com/office/officeart/2005/8/layout/vList2"/>
    <dgm:cxn modelId="{B4F0FA4B-F39B-47ED-BB6C-AF45126C1E01}" type="presParOf" srcId="{400E3FC2-F9D5-4414-8896-8F13F5091CF8}" destId="{0F406A10-B1E5-47AD-B196-816C03566A93}" srcOrd="3" destOrd="0" presId="urn:microsoft.com/office/officeart/2005/8/layout/vList2"/>
    <dgm:cxn modelId="{2252268D-0102-4DC3-8C77-082D4B327164}" type="presParOf" srcId="{400E3FC2-F9D5-4414-8896-8F13F5091CF8}" destId="{DB18AA23-84ED-4E12-B0E5-AE97249242C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124EDD-ECC2-4DBB-89EC-5E096C1CBF70}"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8D997714-E131-4D26-997F-CF54BAF411BC}">
      <dgm:prSet/>
      <dgm:spPr/>
      <dgm:t>
        <a:bodyPr/>
        <a:lstStyle/>
        <a:p>
          <a:r>
            <a:rPr lang="es-US" b="1" i="0" dirty="0"/>
            <a:t>4) Procesos “</a:t>
          </a:r>
          <a:r>
            <a:rPr lang="es-US" b="1" i="0" dirty="0" err="1"/>
            <a:t>Pull</a:t>
          </a:r>
          <a:r>
            <a:rPr lang="es-US" b="1" i="0" dirty="0"/>
            <a:t>”</a:t>
          </a:r>
          <a:r>
            <a:rPr lang="es-US" b="0" i="0" dirty="0"/>
            <a:t>: los productos son tirados (en el sentido de solicitados) por el cliente final, no empujados por la producción.</a:t>
          </a:r>
          <a:endParaRPr lang="en-US" dirty="0"/>
        </a:p>
      </dgm:t>
    </dgm:pt>
    <dgm:pt modelId="{D7E23A7F-427B-45BC-A6BC-0BD6E6EB8342}" type="parTrans" cxnId="{7CC37F55-9F27-4358-97D2-1F7B071ECEB2}">
      <dgm:prSet/>
      <dgm:spPr/>
      <dgm:t>
        <a:bodyPr/>
        <a:lstStyle/>
        <a:p>
          <a:endParaRPr lang="en-US"/>
        </a:p>
      </dgm:t>
    </dgm:pt>
    <dgm:pt modelId="{619D6C52-9161-44A5-B1AD-35F60CCDB75E}" type="sibTrans" cxnId="{7CC37F55-9F27-4358-97D2-1F7B071ECEB2}">
      <dgm:prSet/>
      <dgm:spPr/>
      <dgm:t>
        <a:bodyPr/>
        <a:lstStyle/>
        <a:p>
          <a:endParaRPr lang="en-US"/>
        </a:p>
      </dgm:t>
    </dgm:pt>
    <dgm:pt modelId="{989199C5-5515-4621-97A5-E57DCEC7F9E3}">
      <dgm:prSet/>
      <dgm:spPr/>
      <dgm:t>
        <a:bodyPr/>
        <a:lstStyle/>
        <a:p>
          <a:r>
            <a:rPr lang="es-US" b="1" i="0"/>
            <a:t>5) Flexibilidad</a:t>
          </a:r>
          <a:r>
            <a:rPr lang="es-US" b="0" i="0"/>
            <a:t>: producir rápidamente diferentes mezclas de gran variedad de productos, sin sacrificar la eficiencia debido a volúmenes menores de producción.</a:t>
          </a:r>
          <a:endParaRPr lang="en-US"/>
        </a:p>
      </dgm:t>
    </dgm:pt>
    <dgm:pt modelId="{D8A335F5-8A34-4DF6-950F-DB4201ED2C1A}" type="parTrans" cxnId="{5A9B142E-6907-4FEF-AD1E-20919C5EF6D5}">
      <dgm:prSet/>
      <dgm:spPr/>
      <dgm:t>
        <a:bodyPr/>
        <a:lstStyle/>
        <a:p>
          <a:endParaRPr lang="en-US"/>
        </a:p>
      </dgm:t>
    </dgm:pt>
    <dgm:pt modelId="{E6C20DA0-BA83-4AFE-85CC-775D68B02D35}" type="sibTrans" cxnId="{5A9B142E-6907-4FEF-AD1E-20919C5EF6D5}">
      <dgm:prSet/>
      <dgm:spPr/>
      <dgm:t>
        <a:bodyPr/>
        <a:lstStyle/>
        <a:p>
          <a:endParaRPr lang="en-US"/>
        </a:p>
      </dgm:t>
    </dgm:pt>
    <dgm:pt modelId="{8EE620D1-A794-417B-9A75-053A7E62EACC}">
      <dgm:prSet/>
      <dgm:spPr/>
      <dgm:t>
        <a:bodyPr/>
        <a:lstStyle/>
        <a:p>
          <a:r>
            <a:rPr lang="es-US" b="1" i="0"/>
            <a:t>6) Construcción y mantenimiento de una relación a largo plazo con los proveedores </a:t>
          </a:r>
          <a:r>
            <a:rPr lang="es-US" b="0" i="0"/>
            <a:t>tomando acuerdos para compartir el riesgo, los costes y la información.</a:t>
          </a:r>
          <a:endParaRPr lang="en-US"/>
        </a:p>
      </dgm:t>
    </dgm:pt>
    <dgm:pt modelId="{761B4E33-9880-4F1C-AA40-10A86022871F}" type="parTrans" cxnId="{8FCD16D1-25E4-4000-8B48-E82FD759BC8E}">
      <dgm:prSet/>
      <dgm:spPr/>
      <dgm:t>
        <a:bodyPr/>
        <a:lstStyle/>
        <a:p>
          <a:endParaRPr lang="en-US"/>
        </a:p>
      </dgm:t>
    </dgm:pt>
    <dgm:pt modelId="{41BCAF60-E4EB-41F2-BB02-1DB8A02DA564}" type="sibTrans" cxnId="{8FCD16D1-25E4-4000-8B48-E82FD759BC8E}">
      <dgm:prSet/>
      <dgm:spPr/>
      <dgm:t>
        <a:bodyPr/>
        <a:lstStyle/>
        <a:p>
          <a:endParaRPr lang="en-US"/>
        </a:p>
      </dgm:t>
    </dgm:pt>
    <dgm:pt modelId="{59A1D459-155E-4B41-901A-72A3BE5BBCD9}" type="pres">
      <dgm:prSet presAssocID="{FB124EDD-ECC2-4DBB-89EC-5E096C1CBF70}" presName="linear" presStyleCnt="0">
        <dgm:presLayoutVars>
          <dgm:animLvl val="lvl"/>
          <dgm:resizeHandles val="exact"/>
        </dgm:presLayoutVars>
      </dgm:prSet>
      <dgm:spPr/>
    </dgm:pt>
    <dgm:pt modelId="{97282082-3FBE-4B8C-9474-7B66B17EBB4C}" type="pres">
      <dgm:prSet presAssocID="{8D997714-E131-4D26-997F-CF54BAF411BC}" presName="parentText" presStyleLbl="node1" presStyleIdx="0" presStyleCnt="3">
        <dgm:presLayoutVars>
          <dgm:chMax val="0"/>
          <dgm:bulletEnabled val="1"/>
        </dgm:presLayoutVars>
      </dgm:prSet>
      <dgm:spPr/>
    </dgm:pt>
    <dgm:pt modelId="{DA9F5482-F3C4-4670-8E31-93F5514885B1}" type="pres">
      <dgm:prSet presAssocID="{619D6C52-9161-44A5-B1AD-35F60CCDB75E}" presName="spacer" presStyleCnt="0"/>
      <dgm:spPr/>
    </dgm:pt>
    <dgm:pt modelId="{342B9D54-3D28-42D2-84C5-E28F24206544}" type="pres">
      <dgm:prSet presAssocID="{989199C5-5515-4621-97A5-E57DCEC7F9E3}" presName="parentText" presStyleLbl="node1" presStyleIdx="1" presStyleCnt="3">
        <dgm:presLayoutVars>
          <dgm:chMax val="0"/>
          <dgm:bulletEnabled val="1"/>
        </dgm:presLayoutVars>
      </dgm:prSet>
      <dgm:spPr/>
    </dgm:pt>
    <dgm:pt modelId="{FBB1244A-56B4-4C30-BEC1-D179B22E94E9}" type="pres">
      <dgm:prSet presAssocID="{E6C20DA0-BA83-4AFE-85CC-775D68B02D35}" presName="spacer" presStyleCnt="0"/>
      <dgm:spPr/>
    </dgm:pt>
    <dgm:pt modelId="{A8BEABAA-BC24-4503-8519-436414097C16}" type="pres">
      <dgm:prSet presAssocID="{8EE620D1-A794-417B-9A75-053A7E62EACC}" presName="parentText" presStyleLbl="node1" presStyleIdx="2" presStyleCnt="3">
        <dgm:presLayoutVars>
          <dgm:chMax val="0"/>
          <dgm:bulletEnabled val="1"/>
        </dgm:presLayoutVars>
      </dgm:prSet>
      <dgm:spPr/>
    </dgm:pt>
  </dgm:ptLst>
  <dgm:cxnLst>
    <dgm:cxn modelId="{756AB80C-96AA-4739-A7B7-BB636B62B608}" type="presOf" srcId="{8EE620D1-A794-417B-9A75-053A7E62EACC}" destId="{A8BEABAA-BC24-4503-8519-436414097C16}" srcOrd="0" destOrd="0" presId="urn:microsoft.com/office/officeart/2005/8/layout/vList2"/>
    <dgm:cxn modelId="{5A9B142E-6907-4FEF-AD1E-20919C5EF6D5}" srcId="{FB124EDD-ECC2-4DBB-89EC-5E096C1CBF70}" destId="{989199C5-5515-4621-97A5-E57DCEC7F9E3}" srcOrd="1" destOrd="0" parTransId="{D8A335F5-8A34-4DF6-950F-DB4201ED2C1A}" sibTransId="{E6C20DA0-BA83-4AFE-85CC-775D68B02D35}"/>
    <dgm:cxn modelId="{252EE04F-CD99-4AAD-A98C-DC6F114EE940}" type="presOf" srcId="{989199C5-5515-4621-97A5-E57DCEC7F9E3}" destId="{342B9D54-3D28-42D2-84C5-E28F24206544}" srcOrd="0" destOrd="0" presId="urn:microsoft.com/office/officeart/2005/8/layout/vList2"/>
    <dgm:cxn modelId="{7CC37F55-9F27-4358-97D2-1F7B071ECEB2}" srcId="{FB124EDD-ECC2-4DBB-89EC-5E096C1CBF70}" destId="{8D997714-E131-4D26-997F-CF54BAF411BC}" srcOrd="0" destOrd="0" parTransId="{D7E23A7F-427B-45BC-A6BC-0BD6E6EB8342}" sibTransId="{619D6C52-9161-44A5-B1AD-35F60CCDB75E}"/>
    <dgm:cxn modelId="{A450BF9C-6838-479D-AF9D-A758D3589CF0}" type="presOf" srcId="{FB124EDD-ECC2-4DBB-89EC-5E096C1CBF70}" destId="{59A1D459-155E-4B41-901A-72A3BE5BBCD9}" srcOrd="0" destOrd="0" presId="urn:microsoft.com/office/officeart/2005/8/layout/vList2"/>
    <dgm:cxn modelId="{BF2B8AA5-767A-4006-804B-0516C654919F}" type="presOf" srcId="{8D997714-E131-4D26-997F-CF54BAF411BC}" destId="{97282082-3FBE-4B8C-9474-7B66B17EBB4C}" srcOrd="0" destOrd="0" presId="urn:microsoft.com/office/officeart/2005/8/layout/vList2"/>
    <dgm:cxn modelId="{8FCD16D1-25E4-4000-8B48-E82FD759BC8E}" srcId="{FB124EDD-ECC2-4DBB-89EC-5E096C1CBF70}" destId="{8EE620D1-A794-417B-9A75-053A7E62EACC}" srcOrd="2" destOrd="0" parTransId="{761B4E33-9880-4F1C-AA40-10A86022871F}" sibTransId="{41BCAF60-E4EB-41F2-BB02-1DB8A02DA564}"/>
    <dgm:cxn modelId="{F6C41F4E-7555-4294-8CB4-A534488E7AAC}" type="presParOf" srcId="{59A1D459-155E-4B41-901A-72A3BE5BBCD9}" destId="{97282082-3FBE-4B8C-9474-7B66B17EBB4C}" srcOrd="0" destOrd="0" presId="urn:microsoft.com/office/officeart/2005/8/layout/vList2"/>
    <dgm:cxn modelId="{43DB15D1-DEA9-4F5D-9E8B-83205111ED62}" type="presParOf" srcId="{59A1D459-155E-4B41-901A-72A3BE5BBCD9}" destId="{DA9F5482-F3C4-4670-8E31-93F5514885B1}" srcOrd="1" destOrd="0" presId="urn:microsoft.com/office/officeart/2005/8/layout/vList2"/>
    <dgm:cxn modelId="{7E6E7DCD-1589-447D-90FB-188758378FA5}" type="presParOf" srcId="{59A1D459-155E-4B41-901A-72A3BE5BBCD9}" destId="{342B9D54-3D28-42D2-84C5-E28F24206544}" srcOrd="2" destOrd="0" presId="urn:microsoft.com/office/officeart/2005/8/layout/vList2"/>
    <dgm:cxn modelId="{35B6353D-27AF-455C-8C78-6A57C959730C}" type="presParOf" srcId="{59A1D459-155E-4B41-901A-72A3BE5BBCD9}" destId="{FBB1244A-56B4-4C30-BEC1-D179B22E94E9}" srcOrd="3" destOrd="0" presId="urn:microsoft.com/office/officeart/2005/8/layout/vList2"/>
    <dgm:cxn modelId="{63AC38DD-FD7A-469A-9826-2C5F2DDC4AFE}" type="presParOf" srcId="{59A1D459-155E-4B41-901A-72A3BE5BBCD9}" destId="{A8BEABAA-BC24-4503-8519-436414097C1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D1BB42-F9A2-4D87-94A2-A21D0A2347F0}"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62F78F27-C88B-42BE-8516-CC12DD5C9FBD}">
      <dgm:prSet/>
      <dgm:spPr/>
      <dgm:t>
        <a:bodyPr/>
        <a:lstStyle/>
        <a:p>
          <a:r>
            <a:rPr lang="es-US" b="0" i="0"/>
            <a:t>Pedidos reales comprometidos con los clientes</a:t>
          </a:r>
          <a:endParaRPr lang="en-US"/>
        </a:p>
      </dgm:t>
    </dgm:pt>
    <dgm:pt modelId="{53A05814-750F-426F-9DC2-E2B96EE3BF12}" type="parTrans" cxnId="{8A9B3D68-34EE-47C0-8052-01A19CB3AAED}">
      <dgm:prSet/>
      <dgm:spPr/>
      <dgm:t>
        <a:bodyPr/>
        <a:lstStyle/>
        <a:p>
          <a:endParaRPr lang="en-US"/>
        </a:p>
      </dgm:t>
    </dgm:pt>
    <dgm:pt modelId="{593C7F17-3F4D-4999-B2E9-46C60FD2CAA2}" type="sibTrans" cxnId="{8A9B3D68-34EE-47C0-8052-01A19CB3AAED}">
      <dgm:prSet/>
      <dgm:spPr/>
      <dgm:t>
        <a:bodyPr/>
        <a:lstStyle/>
        <a:p>
          <a:endParaRPr lang="en-US"/>
        </a:p>
      </dgm:t>
    </dgm:pt>
    <dgm:pt modelId="{ECD42839-14DC-4F19-B03A-08DAA2861853}">
      <dgm:prSet/>
      <dgm:spPr/>
      <dgm:t>
        <a:bodyPr/>
        <a:lstStyle/>
        <a:p>
          <a:r>
            <a:rPr lang="es-US" b="0" i="0"/>
            <a:t>Capacidad disponible de la instalación</a:t>
          </a:r>
          <a:endParaRPr lang="en-US"/>
        </a:p>
      </dgm:t>
    </dgm:pt>
    <dgm:pt modelId="{A4EE7C21-9098-402F-9FCE-06F64A71AD06}" type="parTrans" cxnId="{DA413866-1A05-40DC-ABF2-59AEC55ACFAB}">
      <dgm:prSet/>
      <dgm:spPr/>
      <dgm:t>
        <a:bodyPr/>
        <a:lstStyle/>
        <a:p>
          <a:endParaRPr lang="en-US"/>
        </a:p>
      </dgm:t>
    </dgm:pt>
    <dgm:pt modelId="{20CD924C-6CAC-4B07-A82D-CC6551833C8B}" type="sibTrans" cxnId="{DA413866-1A05-40DC-ABF2-59AEC55ACFAB}">
      <dgm:prSet/>
      <dgm:spPr/>
      <dgm:t>
        <a:bodyPr/>
        <a:lstStyle/>
        <a:p>
          <a:endParaRPr lang="en-US"/>
        </a:p>
      </dgm:t>
    </dgm:pt>
    <dgm:pt modelId="{4CB40386-5BB1-4325-AC24-6A1B665685D7}">
      <dgm:prSet/>
      <dgm:spPr/>
      <dgm:t>
        <a:bodyPr/>
        <a:lstStyle/>
        <a:p>
          <a:r>
            <a:rPr lang="es-US" b="0" i="0"/>
            <a:t>Fuentes de demanda adicional</a:t>
          </a:r>
          <a:endParaRPr lang="en-US"/>
        </a:p>
      </dgm:t>
    </dgm:pt>
    <dgm:pt modelId="{4B966885-F22C-42B5-A6F9-545BFC525D51}" type="parTrans" cxnId="{398D1E52-A2E6-4F68-9827-2DC70805A2BB}">
      <dgm:prSet/>
      <dgm:spPr/>
      <dgm:t>
        <a:bodyPr/>
        <a:lstStyle/>
        <a:p>
          <a:endParaRPr lang="en-US"/>
        </a:p>
      </dgm:t>
    </dgm:pt>
    <dgm:pt modelId="{981D485C-30BF-4DEE-90FC-C07437B32FD5}" type="sibTrans" cxnId="{398D1E52-A2E6-4F68-9827-2DC70805A2BB}">
      <dgm:prSet/>
      <dgm:spPr/>
      <dgm:t>
        <a:bodyPr/>
        <a:lstStyle/>
        <a:p>
          <a:endParaRPr lang="en-US"/>
        </a:p>
      </dgm:t>
    </dgm:pt>
    <dgm:pt modelId="{14F10786-3296-41C5-B73E-750E9681C948}">
      <dgm:prSet/>
      <dgm:spPr/>
      <dgm:t>
        <a:bodyPr/>
        <a:lstStyle/>
        <a:p>
          <a:r>
            <a:rPr lang="es-US" b="0" i="0"/>
            <a:t>Existencias en inventario en unidades de producto</a:t>
          </a:r>
          <a:endParaRPr lang="en-US"/>
        </a:p>
      </dgm:t>
    </dgm:pt>
    <dgm:pt modelId="{447BB2A3-E5C4-4EF3-8E83-471E8857BC36}" type="parTrans" cxnId="{FDAA715C-DB86-4E6E-9631-D3AC65F33A90}">
      <dgm:prSet/>
      <dgm:spPr/>
      <dgm:t>
        <a:bodyPr/>
        <a:lstStyle/>
        <a:p>
          <a:endParaRPr lang="en-US"/>
        </a:p>
      </dgm:t>
    </dgm:pt>
    <dgm:pt modelId="{E5320D6B-A064-44C1-AA38-C7B0FAADA77E}" type="sibTrans" cxnId="{FDAA715C-DB86-4E6E-9631-D3AC65F33A90}">
      <dgm:prSet/>
      <dgm:spPr/>
      <dgm:t>
        <a:bodyPr/>
        <a:lstStyle/>
        <a:p>
          <a:endParaRPr lang="en-US"/>
        </a:p>
      </dgm:t>
    </dgm:pt>
    <dgm:pt modelId="{144C84B2-DE71-4BD0-BF81-D27DB06411A1}" type="pres">
      <dgm:prSet presAssocID="{23D1BB42-F9A2-4D87-94A2-A21D0A2347F0}" presName="root" presStyleCnt="0">
        <dgm:presLayoutVars>
          <dgm:dir/>
          <dgm:resizeHandles val="exact"/>
        </dgm:presLayoutVars>
      </dgm:prSet>
      <dgm:spPr/>
    </dgm:pt>
    <dgm:pt modelId="{C99C4398-F0C3-4F18-A631-9BCA1D71CB00}" type="pres">
      <dgm:prSet presAssocID="{62F78F27-C88B-42BE-8516-CC12DD5C9FBD}" presName="compNode" presStyleCnt="0"/>
      <dgm:spPr/>
    </dgm:pt>
    <dgm:pt modelId="{FEA7C8CB-9645-470D-89F8-E110CC3FA096}" type="pres">
      <dgm:prSet presAssocID="{62F78F27-C88B-42BE-8516-CC12DD5C9F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uario"/>
        </a:ext>
      </dgm:extLst>
    </dgm:pt>
    <dgm:pt modelId="{DF59B171-76C0-4D2E-8D02-2EB463C23F27}" type="pres">
      <dgm:prSet presAssocID="{62F78F27-C88B-42BE-8516-CC12DD5C9FBD}" presName="spaceRect" presStyleCnt="0"/>
      <dgm:spPr/>
    </dgm:pt>
    <dgm:pt modelId="{602B3D77-3314-4B63-9F1C-78DC752785C1}" type="pres">
      <dgm:prSet presAssocID="{62F78F27-C88B-42BE-8516-CC12DD5C9FBD}" presName="textRect" presStyleLbl="revTx" presStyleIdx="0" presStyleCnt="4">
        <dgm:presLayoutVars>
          <dgm:chMax val="1"/>
          <dgm:chPref val="1"/>
        </dgm:presLayoutVars>
      </dgm:prSet>
      <dgm:spPr/>
    </dgm:pt>
    <dgm:pt modelId="{E0A36D93-99D4-49FE-9A26-27737357A7A7}" type="pres">
      <dgm:prSet presAssocID="{593C7F17-3F4D-4999-B2E9-46C60FD2CAA2}" presName="sibTrans" presStyleCnt="0"/>
      <dgm:spPr/>
    </dgm:pt>
    <dgm:pt modelId="{B986AED7-504B-48CC-B757-D1866CE7360C}" type="pres">
      <dgm:prSet presAssocID="{ECD42839-14DC-4F19-B03A-08DAA2861853}" presName="compNode" presStyleCnt="0"/>
      <dgm:spPr/>
    </dgm:pt>
    <dgm:pt modelId="{5EF5CA94-78B2-4539-8675-8EB07B33A772}" type="pres">
      <dgm:prSet presAssocID="{ECD42839-14DC-4F19-B03A-08DAA286185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 de verificación"/>
        </a:ext>
      </dgm:extLst>
    </dgm:pt>
    <dgm:pt modelId="{DF3E5BA2-3EB0-42EB-B529-D747A47C9778}" type="pres">
      <dgm:prSet presAssocID="{ECD42839-14DC-4F19-B03A-08DAA2861853}" presName="spaceRect" presStyleCnt="0"/>
      <dgm:spPr/>
    </dgm:pt>
    <dgm:pt modelId="{0B6B8A03-A939-462E-B801-2733991BEC29}" type="pres">
      <dgm:prSet presAssocID="{ECD42839-14DC-4F19-B03A-08DAA2861853}" presName="textRect" presStyleLbl="revTx" presStyleIdx="1" presStyleCnt="4">
        <dgm:presLayoutVars>
          <dgm:chMax val="1"/>
          <dgm:chPref val="1"/>
        </dgm:presLayoutVars>
      </dgm:prSet>
      <dgm:spPr/>
    </dgm:pt>
    <dgm:pt modelId="{B2156FB6-D181-44B5-B367-1A02055ED96B}" type="pres">
      <dgm:prSet presAssocID="{20CD924C-6CAC-4B07-A82D-CC6551833C8B}" presName="sibTrans" presStyleCnt="0"/>
      <dgm:spPr/>
    </dgm:pt>
    <dgm:pt modelId="{94ED1536-3191-425F-A4EA-0BC2527BA310}" type="pres">
      <dgm:prSet presAssocID="{4CB40386-5BB1-4325-AC24-6A1B665685D7}" presName="compNode" presStyleCnt="0"/>
      <dgm:spPr/>
    </dgm:pt>
    <dgm:pt modelId="{ECF9A017-5740-429E-8020-CB4666AA4480}" type="pres">
      <dgm:prSet presAssocID="{4CB40386-5BB1-4325-AC24-6A1B665685D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gua"/>
        </a:ext>
      </dgm:extLst>
    </dgm:pt>
    <dgm:pt modelId="{E0C1313E-4B38-4E89-9EC2-C5A42D026A49}" type="pres">
      <dgm:prSet presAssocID="{4CB40386-5BB1-4325-AC24-6A1B665685D7}" presName="spaceRect" presStyleCnt="0"/>
      <dgm:spPr/>
    </dgm:pt>
    <dgm:pt modelId="{6D154E3E-42C9-4461-84F2-FDD1A73615C2}" type="pres">
      <dgm:prSet presAssocID="{4CB40386-5BB1-4325-AC24-6A1B665685D7}" presName="textRect" presStyleLbl="revTx" presStyleIdx="2" presStyleCnt="4">
        <dgm:presLayoutVars>
          <dgm:chMax val="1"/>
          <dgm:chPref val="1"/>
        </dgm:presLayoutVars>
      </dgm:prSet>
      <dgm:spPr/>
    </dgm:pt>
    <dgm:pt modelId="{C9D3BCC5-CCFC-44A6-A349-4C0568B542B2}" type="pres">
      <dgm:prSet presAssocID="{981D485C-30BF-4DEE-90FC-C07437B32FD5}" presName="sibTrans" presStyleCnt="0"/>
      <dgm:spPr/>
    </dgm:pt>
    <dgm:pt modelId="{DC9257D9-5A94-41AC-9873-71E1C52945ED}" type="pres">
      <dgm:prSet presAssocID="{14F10786-3296-41C5-B73E-750E9681C948}" presName="compNode" presStyleCnt="0"/>
      <dgm:spPr/>
    </dgm:pt>
    <dgm:pt modelId="{95E9CB2B-1969-4533-964A-D59B5F064A30}" type="pres">
      <dgm:prSet presAssocID="{14F10786-3296-41C5-B73E-750E9681C9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trolley"/>
        </a:ext>
      </dgm:extLst>
    </dgm:pt>
    <dgm:pt modelId="{8E2B29F4-EB26-46A3-B007-C584924DCF3E}" type="pres">
      <dgm:prSet presAssocID="{14F10786-3296-41C5-B73E-750E9681C948}" presName="spaceRect" presStyleCnt="0"/>
      <dgm:spPr/>
    </dgm:pt>
    <dgm:pt modelId="{BE0CD8CF-CBAD-421C-A512-65C374C30DE0}" type="pres">
      <dgm:prSet presAssocID="{14F10786-3296-41C5-B73E-750E9681C948}" presName="textRect" presStyleLbl="revTx" presStyleIdx="3" presStyleCnt="4">
        <dgm:presLayoutVars>
          <dgm:chMax val="1"/>
          <dgm:chPref val="1"/>
        </dgm:presLayoutVars>
      </dgm:prSet>
      <dgm:spPr/>
    </dgm:pt>
  </dgm:ptLst>
  <dgm:cxnLst>
    <dgm:cxn modelId="{2222A00A-9886-4CAE-ACAF-1710772A3E02}" type="presOf" srcId="{23D1BB42-F9A2-4D87-94A2-A21D0A2347F0}" destId="{144C84B2-DE71-4BD0-BF81-D27DB06411A1}" srcOrd="0" destOrd="0" presId="urn:microsoft.com/office/officeart/2018/2/layout/IconLabelList"/>
    <dgm:cxn modelId="{FDAA715C-DB86-4E6E-9631-D3AC65F33A90}" srcId="{23D1BB42-F9A2-4D87-94A2-A21D0A2347F0}" destId="{14F10786-3296-41C5-B73E-750E9681C948}" srcOrd="3" destOrd="0" parTransId="{447BB2A3-E5C4-4EF3-8E83-471E8857BC36}" sibTransId="{E5320D6B-A064-44C1-AA38-C7B0FAADA77E}"/>
    <dgm:cxn modelId="{DA413866-1A05-40DC-ABF2-59AEC55ACFAB}" srcId="{23D1BB42-F9A2-4D87-94A2-A21D0A2347F0}" destId="{ECD42839-14DC-4F19-B03A-08DAA2861853}" srcOrd="1" destOrd="0" parTransId="{A4EE7C21-9098-402F-9FCE-06F64A71AD06}" sibTransId="{20CD924C-6CAC-4B07-A82D-CC6551833C8B}"/>
    <dgm:cxn modelId="{8A9B3D68-34EE-47C0-8052-01A19CB3AAED}" srcId="{23D1BB42-F9A2-4D87-94A2-A21D0A2347F0}" destId="{62F78F27-C88B-42BE-8516-CC12DD5C9FBD}" srcOrd="0" destOrd="0" parTransId="{53A05814-750F-426F-9DC2-E2B96EE3BF12}" sibTransId="{593C7F17-3F4D-4999-B2E9-46C60FD2CAA2}"/>
    <dgm:cxn modelId="{398D1E52-A2E6-4F68-9827-2DC70805A2BB}" srcId="{23D1BB42-F9A2-4D87-94A2-A21D0A2347F0}" destId="{4CB40386-5BB1-4325-AC24-6A1B665685D7}" srcOrd="2" destOrd="0" parTransId="{4B966885-F22C-42B5-A6F9-545BFC525D51}" sibTransId="{981D485C-30BF-4DEE-90FC-C07437B32FD5}"/>
    <dgm:cxn modelId="{5654A284-7878-44AB-9627-BCC081F709C4}" type="presOf" srcId="{ECD42839-14DC-4F19-B03A-08DAA2861853}" destId="{0B6B8A03-A939-462E-B801-2733991BEC29}" srcOrd="0" destOrd="0" presId="urn:microsoft.com/office/officeart/2018/2/layout/IconLabelList"/>
    <dgm:cxn modelId="{EE901F9C-FC76-43D2-B34E-43CF91E0A8CF}" type="presOf" srcId="{14F10786-3296-41C5-B73E-750E9681C948}" destId="{BE0CD8CF-CBAD-421C-A512-65C374C30DE0}" srcOrd="0" destOrd="0" presId="urn:microsoft.com/office/officeart/2018/2/layout/IconLabelList"/>
    <dgm:cxn modelId="{508722B6-12EE-47EE-9E29-163FEB24197C}" type="presOf" srcId="{4CB40386-5BB1-4325-AC24-6A1B665685D7}" destId="{6D154E3E-42C9-4461-84F2-FDD1A73615C2}" srcOrd="0" destOrd="0" presId="urn:microsoft.com/office/officeart/2018/2/layout/IconLabelList"/>
    <dgm:cxn modelId="{5EC7D1C4-19F2-497B-A319-A87B0B6B0A21}" type="presOf" srcId="{62F78F27-C88B-42BE-8516-CC12DD5C9FBD}" destId="{602B3D77-3314-4B63-9F1C-78DC752785C1}" srcOrd="0" destOrd="0" presId="urn:microsoft.com/office/officeart/2018/2/layout/IconLabelList"/>
    <dgm:cxn modelId="{7EF4D1C5-0A2A-4D81-8954-4EC40289F1FA}" type="presParOf" srcId="{144C84B2-DE71-4BD0-BF81-D27DB06411A1}" destId="{C99C4398-F0C3-4F18-A631-9BCA1D71CB00}" srcOrd="0" destOrd="0" presId="urn:microsoft.com/office/officeart/2018/2/layout/IconLabelList"/>
    <dgm:cxn modelId="{1DFCD9D0-C580-44FE-8A9D-D48255EC5742}" type="presParOf" srcId="{C99C4398-F0C3-4F18-A631-9BCA1D71CB00}" destId="{FEA7C8CB-9645-470D-89F8-E110CC3FA096}" srcOrd="0" destOrd="0" presId="urn:microsoft.com/office/officeart/2018/2/layout/IconLabelList"/>
    <dgm:cxn modelId="{9C5CDB5F-1EF7-4BB4-A05E-AA93C7C39F29}" type="presParOf" srcId="{C99C4398-F0C3-4F18-A631-9BCA1D71CB00}" destId="{DF59B171-76C0-4D2E-8D02-2EB463C23F27}" srcOrd="1" destOrd="0" presId="urn:microsoft.com/office/officeart/2018/2/layout/IconLabelList"/>
    <dgm:cxn modelId="{29BD5C36-3D94-4454-963F-5D7F0E64480A}" type="presParOf" srcId="{C99C4398-F0C3-4F18-A631-9BCA1D71CB00}" destId="{602B3D77-3314-4B63-9F1C-78DC752785C1}" srcOrd="2" destOrd="0" presId="urn:microsoft.com/office/officeart/2018/2/layout/IconLabelList"/>
    <dgm:cxn modelId="{9FBD6723-6145-40CD-AD44-029D8DEB018D}" type="presParOf" srcId="{144C84B2-DE71-4BD0-BF81-D27DB06411A1}" destId="{E0A36D93-99D4-49FE-9A26-27737357A7A7}" srcOrd="1" destOrd="0" presId="urn:microsoft.com/office/officeart/2018/2/layout/IconLabelList"/>
    <dgm:cxn modelId="{C62B94BE-79D4-4269-9827-586B139705CC}" type="presParOf" srcId="{144C84B2-DE71-4BD0-BF81-D27DB06411A1}" destId="{B986AED7-504B-48CC-B757-D1866CE7360C}" srcOrd="2" destOrd="0" presId="urn:microsoft.com/office/officeart/2018/2/layout/IconLabelList"/>
    <dgm:cxn modelId="{8912CC6A-0C4E-405F-AEC5-E944AD9F965B}" type="presParOf" srcId="{B986AED7-504B-48CC-B757-D1866CE7360C}" destId="{5EF5CA94-78B2-4539-8675-8EB07B33A772}" srcOrd="0" destOrd="0" presId="urn:microsoft.com/office/officeart/2018/2/layout/IconLabelList"/>
    <dgm:cxn modelId="{83A0AB3D-779D-4E14-85C5-775F007C7941}" type="presParOf" srcId="{B986AED7-504B-48CC-B757-D1866CE7360C}" destId="{DF3E5BA2-3EB0-42EB-B529-D747A47C9778}" srcOrd="1" destOrd="0" presId="urn:microsoft.com/office/officeart/2018/2/layout/IconLabelList"/>
    <dgm:cxn modelId="{ADA62C03-DFDF-4689-B929-DD16D5C599A8}" type="presParOf" srcId="{B986AED7-504B-48CC-B757-D1866CE7360C}" destId="{0B6B8A03-A939-462E-B801-2733991BEC29}" srcOrd="2" destOrd="0" presId="urn:microsoft.com/office/officeart/2018/2/layout/IconLabelList"/>
    <dgm:cxn modelId="{90239A3B-CE7A-48FD-91A8-E0EFAF6A8DEE}" type="presParOf" srcId="{144C84B2-DE71-4BD0-BF81-D27DB06411A1}" destId="{B2156FB6-D181-44B5-B367-1A02055ED96B}" srcOrd="3" destOrd="0" presId="urn:microsoft.com/office/officeart/2018/2/layout/IconLabelList"/>
    <dgm:cxn modelId="{17BAE685-144F-4991-8F63-91E51F70D023}" type="presParOf" srcId="{144C84B2-DE71-4BD0-BF81-D27DB06411A1}" destId="{94ED1536-3191-425F-A4EA-0BC2527BA310}" srcOrd="4" destOrd="0" presId="urn:microsoft.com/office/officeart/2018/2/layout/IconLabelList"/>
    <dgm:cxn modelId="{D26EE07F-400F-4079-AA3D-272A4498C0BB}" type="presParOf" srcId="{94ED1536-3191-425F-A4EA-0BC2527BA310}" destId="{ECF9A017-5740-429E-8020-CB4666AA4480}" srcOrd="0" destOrd="0" presId="urn:microsoft.com/office/officeart/2018/2/layout/IconLabelList"/>
    <dgm:cxn modelId="{C76193D1-E233-4253-8DEF-E44090D670D1}" type="presParOf" srcId="{94ED1536-3191-425F-A4EA-0BC2527BA310}" destId="{E0C1313E-4B38-4E89-9EC2-C5A42D026A49}" srcOrd="1" destOrd="0" presId="urn:microsoft.com/office/officeart/2018/2/layout/IconLabelList"/>
    <dgm:cxn modelId="{A00953A0-785E-43E0-AD2D-73001F29A40A}" type="presParOf" srcId="{94ED1536-3191-425F-A4EA-0BC2527BA310}" destId="{6D154E3E-42C9-4461-84F2-FDD1A73615C2}" srcOrd="2" destOrd="0" presId="urn:microsoft.com/office/officeart/2018/2/layout/IconLabelList"/>
    <dgm:cxn modelId="{8467DB8A-767A-4291-AC35-0260A53E54E1}" type="presParOf" srcId="{144C84B2-DE71-4BD0-BF81-D27DB06411A1}" destId="{C9D3BCC5-CCFC-44A6-A349-4C0568B542B2}" srcOrd="5" destOrd="0" presId="urn:microsoft.com/office/officeart/2018/2/layout/IconLabelList"/>
    <dgm:cxn modelId="{9DF86065-AE0F-422E-87B2-0DE9A259AC66}" type="presParOf" srcId="{144C84B2-DE71-4BD0-BF81-D27DB06411A1}" destId="{DC9257D9-5A94-41AC-9873-71E1C52945ED}" srcOrd="6" destOrd="0" presId="urn:microsoft.com/office/officeart/2018/2/layout/IconLabelList"/>
    <dgm:cxn modelId="{9A86B27B-189D-473B-B020-6F7540DA01AC}" type="presParOf" srcId="{DC9257D9-5A94-41AC-9873-71E1C52945ED}" destId="{95E9CB2B-1969-4533-964A-D59B5F064A30}" srcOrd="0" destOrd="0" presId="urn:microsoft.com/office/officeart/2018/2/layout/IconLabelList"/>
    <dgm:cxn modelId="{C8C4F0BD-93B3-4C49-BCF6-711FF6D4B058}" type="presParOf" srcId="{DC9257D9-5A94-41AC-9873-71E1C52945ED}" destId="{8E2B29F4-EB26-46A3-B007-C584924DCF3E}" srcOrd="1" destOrd="0" presId="urn:microsoft.com/office/officeart/2018/2/layout/IconLabelList"/>
    <dgm:cxn modelId="{4A20338D-5D2A-4168-845C-C2F25793984A}" type="presParOf" srcId="{DC9257D9-5A94-41AC-9873-71E1C52945ED}" destId="{BE0CD8CF-CBAD-421C-A512-65C374C30D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631E2E-FBC9-444A-94BD-443EC97BB54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858079-7B94-41BF-BF7F-700E33F6D01D}">
      <dgm:prSet/>
      <dgm:spPr/>
      <dgm:t>
        <a:bodyPr/>
        <a:lstStyle/>
        <a:p>
          <a:r>
            <a:rPr lang="es-US" b="0" i="0"/>
            <a:t>¿Cuál es el principal objetivo?. ¿Qué vamos a intentar predecir?</a:t>
          </a:r>
          <a:endParaRPr lang="en-US"/>
        </a:p>
      </dgm:t>
    </dgm:pt>
    <dgm:pt modelId="{97F0392C-CDDA-4AC4-BF34-D8DC6CE160F7}" type="parTrans" cxnId="{1B34CFEA-327B-462B-A85A-29B82FCC0752}">
      <dgm:prSet/>
      <dgm:spPr/>
      <dgm:t>
        <a:bodyPr/>
        <a:lstStyle/>
        <a:p>
          <a:endParaRPr lang="en-US"/>
        </a:p>
      </dgm:t>
    </dgm:pt>
    <dgm:pt modelId="{F1F8AD5A-E570-43F4-8031-300DC3AE084A}" type="sibTrans" cxnId="{1B34CFEA-327B-462B-A85A-29B82FCC0752}">
      <dgm:prSet/>
      <dgm:spPr/>
      <dgm:t>
        <a:bodyPr/>
        <a:lstStyle/>
        <a:p>
          <a:endParaRPr lang="en-US"/>
        </a:p>
      </dgm:t>
    </dgm:pt>
    <dgm:pt modelId="{134AECDC-80E9-4355-AED5-CC1F1EC20D44}">
      <dgm:prSet/>
      <dgm:spPr/>
      <dgm:t>
        <a:bodyPr/>
        <a:lstStyle/>
        <a:p>
          <a:r>
            <a:rPr lang="es-US" b="0" i="0"/>
            <a:t>¿Cuáles son las características objetivo?</a:t>
          </a:r>
          <a:endParaRPr lang="en-US"/>
        </a:p>
      </dgm:t>
    </dgm:pt>
    <dgm:pt modelId="{BC629EB4-728F-4743-8C6D-926C81920EA4}" type="parTrans" cxnId="{C44FF86A-3952-4216-8CDF-98C4C4BDB593}">
      <dgm:prSet/>
      <dgm:spPr/>
      <dgm:t>
        <a:bodyPr/>
        <a:lstStyle/>
        <a:p>
          <a:endParaRPr lang="en-US"/>
        </a:p>
      </dgm:t>
    </dgm:pt>
    <dgm:pt modelId="{4D7E59AC-E808-479B-89B5-B583B208C6EE}" type="sibTrans" cxnId="{C44FF86A-3952-4216-8CDF-98C4C4BDB593}">
      <dgm:prSet/>
      <dgm:spPr/>
      <dgm:t>
        <a:bodyPr/>
        <a:lstStyle/>
        <a:p>
          <a:endParaRPr lang="en-US"/>
        </a:p>
      </dgm:t>
    </dgm:pt>
    <dgm:pt modelId="{425D3D27-9245-4299-8A3B-6B4B140B0834}">
      <dgm:prSet/>
      <dgm:spPr/>
      <dgm:t>
        <a:bodyPr/>
        <a:lstStyle/>
        <a:p>
          <a:r>
            <a:rPr lang="es-US" b="0" i="0"/>
            <a:t>¿Cuáles son los datos de entrada?, ¿están disponibles?</a:t>
          </a:r>
          <a:endParaRPr lang="en-US"/>
        </a:p>
      </dgm:t>
    </dgm:pt>
    <dgm:pt modelId="{4D3841E3-9DFE-48E6-B110-9B9BB0A37F0F}" type="parTrans" cxnId="{F68788A4-2D38-446C-AFD3-C2B386497AD3}">
      <dgm:prSet/>
      <dgm:spPr/>
      <dgm:t>
        <a:bodyPr/>
        <a:lstStyle/>
        <a:p>
          <a:endParaRPr lang="en-US"/>
        </a:p>
      </dgm:t>
    </dgm:pt>
    <dgm:pt modelId="{1FF576E7-F340-4B2A-83CF-D36D01D90455}" type="sibTrans" cxnId="{F68788A4-2D38-446C-AFD3-C2B386497AD3}">
      <dgm:prSet/>
      <dgm:spPr/>
      <dgm:t>
        <a:bodyPr/>
        <a:lstStyle/>
        <a:p>
          <a:endParaRPr lang="en-US"/>
        </a:p>
      </dgm:t>
    </dgm:pt>
    <dgm:pt modelId="{8070F948-07E0-4550-974F-A671DF750057}" type="pres">
      <dgm:prSet presAssocID="{89631E2E-FBC9-444A-94BD-443EC97BB542}" presName="root" presStyleCnt="0">
        <dgm:presLayoutVars>
          <dgm:dir/>
          <dgm:resizeHandles val="exact"/>
        </dgm:presLayoutVars>
      </dgm:prSet>
      <dgm:spPr/>
    </dgm:pt>
    <dgm:pt modelId="{66F7C3B1-065D-4B44-B510-4BDD7D1B855D}" type="pres">
      <dgm:prSet presAssocID="{12858079-7B94-41BF-BF7F-700E33F6D01D}" presName="compNode" presStyleCnt="0"/>
      <dgm:spPr/>
    </dgm:pt>
    <dgm:pt modelId="{C0B2451C-BC6D-44EB-8D2E-646B6E3B2216}" type="pres">
      <dgm:prSet presAssocID="{12858079-7B94-41BF-BF7F-700E33F6D0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na"/>
        </a:ext>
      </dgm:extLst>
    </dgm:pt>
    <dgm:pt modelId="{6EBBFEC5-D6AE-4978-9C83-73357F912EEF}" type="pres">
      <dgm:prSet presAssocID="{12858079-7B94-41BF-BF7F-700E33F6D01D}" presName="spaceRect" presStyleCnt="0"/>
      <dgm:spPr/>
    </dgm:pt>
    <dgm:pt modelId="{FADD8215-2ECA-4D79-9575-35833A79F403}" type="pres">
      <dgm:prSet presAssocID="{12858079-7B94-41BF-BF7F-700E33F6D01D}" presName="textRect" presStyleLbl="revTx" presStyleIdx="0" presStyleCnt="3">
        <dgm:presLayoutVars>
          <dgm:chMax val="1"/>
          <dgm:chPref val="1"/>
        </dgm:presLayoutVars>
      </dgm:prSet>
      <dgm:spPr/>
    </dgm:pt>
    <dgm:pt modelId="{F164DF1D-CE14-4D0D-89A4-F4B7FA1FC2E0}" type="pres">
      <dgm:prSet presAssocID="{F1F8AD5A-E570-43F4-8031-300DC3AE084A}" presName="sibTrans" presStyleCnt="0"/>
      <dgm:spPr/>
    </dgm:pt>
    <dgm:pt modelId="{8452A53B-9EEB-4232-B763-943EE101ACF7}" type="pres">
      <dgm:prSet presAssocID="{134AECDC-80E9-4355-AED5-CC1F1EC20D44}" presName="compNode" presStyleCnt="0"/>
      <dgm:spPr/>
    </dgm:pt>
    <dgm:pt modelId="{7546B19D-D7CC-4FDA-8393-4905F5105BA2}" type="pres">
      <dgm:prSet presAssocID="{134AECDC-80E9-4355-AED5-CC1F1EC20D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ile"/>
        </a:ext>
      </dgm:extLst>
    </dgm:pt>
    <dgm:pt modelId="{AA61489F-0B72-4BA0-999A-3D3225CD79D7}" type="pres">
      <dgm:prSet presAssocID="{134AECDC-80E9-4355-AED5-CC1F1EC20D44}" presName="spaceRect" presStyleCnt="0"/>
      <dgm:spPr/>
    </dgm:pt>
    <dgm:pt modelId="{85DFAA21-29DC-4799-9171-FD1F55064BB2}" type="pres">
      <dgm:prSet presAssocID="{134AECDC-80E9-4355-AED5-CC1F1EC20D44}" presName="textRect" presStyleLbl="revTx" presStyleIdx="1" presStyleCnt="3">
        <dgm:presLayoutVars>
          <dgm:chMax val="1"/>
          <dgm:chPref val="1"/>
        </dgm:presLayoutVars>
      </dgm:prSet>
      <dgm:spPr/>
    </dgm:pt>
    <dgm:pt modelId="{F3DE5D79-FA18-433D-8F65-B2FF41A519CA}" type="pres">
      <dgm:prSet presAssocID="{4D7E59AC-E808-479B-89B5-B583B208C6EE}" presName="sibTrans" presStyleCnt="0"/>
      <dgm:spPr/>
    </dgm:pt>
    <dgm:pt modelId="{E02B5722-276B-4922-AE05-1AD9188AA0C9}" type="pres">
      <dgm:prSet presAssocID="{425D3D27-9245-4299-8A3B-6B4B140B0834}" presName="compNode" presStyleCnt="0"/>
      <dgm:spPr/>
    </dgm:pt>
    <dgm:pt modelId="{58551321-9CEA-481A-8BC2-F6C18D3A0D76}" type="pres">
      <dgm:prSet presAssocID="{425D3D27-9245-4299-8A3B-6B4B140B08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owser Window"/>
        </a:ext>
      </dgm:extLst>
    </dgm:pt>
    <dgm:pt modelId="{77F8AA8A-5579-40A1-8360-EE0241CFA2DD}" type="pres">
      <dgm:prSet presAssocID="{425D3D27-9245-4299-8A3B-6B4B140B0834}" presName="spaceRect" presStyleCnt="0"/>
      <dgm:spPr/>
    </dgm:pt>
    <dgm:pt modelId="{02AA1D77-DAD5-48DE-8987-41B42586E647}" type="pres">
      <dgm:prSet presAssocID="{425D3D27-9245-4299-8A3B-6B4B140B0834}" presName="textRect" presStyleLbl="revTx" presStyleIdx="2" presStyleCnt="3">
        <dgm:presLayoutVars>
          <dgm:chMax val="1"/>
          <dgm:chPref val="1"/>
        </dgm:presLayoutVars>
      </dgm:prSet>
      <dgm:spPr/>
    </dgm:pt>
  </dgm:ptLst>
  <dgm:cxnLst>
    <dgm:cxn modelId="{C44FF86A-3952-4216-8CDF-98C4C4BDB593}" srcId="{89631E2E-FBC9-444A-94BD-443EC97BB542}" destId="{134AECDC-80E9-4355-AED5-CC1F1EC20D44}" srcOrd="1" destOrd="0" parTransId="{BC629EB4-728F-4743-8C6D-926C81920EA4}" sibTransId="{4D7E59AC-E808-479B-89B5-B583B208C6EE}"/>
    <dgm:cxn modelId="{1374A786-49A8-424C-AF78-00B7DC62F31B}" type="presOf" srcId="{425D3D27-9245-4299-8A3B-6B4B140B0834}" destId="{02AA1D77-DAD5-48DE-8987-41B42586E647}" srcOrd="0" destOrd="0" presId="urn:microsoft.com/office/officeart/2018/2/layout/IconLabelList"/>
    <dgm:cxn modelId="{F68788A4-2D38-446C-AFD3-C2B386497AD3}" srcId="{89631E2E-FBC9-444A-94BD-443EC97BB542}" destId="{425D3D27-9245-4299-8A3B-6B4B140B0834}" srcOrd="2" destOrd="0" parTransId="{4D3841E3-9DFE-48E6-B110-9B9BB0A37F0F}" sibTransId="{1FF576E7-F340-4B2A-83CF-D36D01D90455}"/>
    <dgm:cxn modelId="{8FE893AF-7AD5-449F-BD69-8DA5C315DCFA}" type="presOf" srcId="{12858079-7B94-41BF-BF7F-700E33F6D01D}" destId="{FADD8215-2ECA-4D79-9575-35833A79F403}" srcOrd="0" destOrd="0" presId="urn:microsoft.com/office/officeart/2018/2/layout/IconLabelList"/>
    <dgm:cxn modelId="{98C264DE-F090-483D-9562-9C9592F313AD}" type="presOf" srcId="{89631E2E-FBC9-444A-94BD-443EC97BB542}" destId="{8070F948-07E0-4550-974F-A671DF750057}" srcOrd="0" destOrd="0" presId="urn:microsoft.com/office/officeart/2018/2/layout/IconLabelList"/>
    <dgm:cxn modelId="{1B34CFEA-327B-462B-A85A-29B82FCC0752}" srcId="{89631E2E-FBC9-444A-94BD-443EC97BB542}" destId="{12858079-7B94-41BF-BF7F-700E33F6D01D}" srcOrd="0" destOrd="0" parTransId="{97F0392C-CDDA-4AC4-BF34-D8DC6CE160F7}" sibTransId="{F1F8AD5A-E570-43F4-8031-300DC3AE084A}"/>
    <dgm:cxn modelId="{CA09D4F0-F2CE-42B9-9B39-7FCA87F5E9D4}" type="presOf" srcId="{134AECDC-80E9-4355-AED5-CC1F1EC20D44}" destId="{85DFAA21-29DC-4799-9171-FD1F55064BB2}" srcOrd="0" destOrd="0" presId="urn:microsoft.com/office/officeart/2018/2/layout/IconLabelList"/>
    <dgm:cxn modelId="{5BC659B3-0EC1-4DF1-A7A2-0E22CE5F367F}" type="presParOf" srcId="{8070F948-07E0-4550-974F-A671DF750057}" destId="{66F7C3B1-065D-4B44-B510-4BDD7D1B855D}" srcOrd="0" destOrd="0" presId="urn:microsoft.com/office/officeart/2018/2/layout/IconLabelList"/>
    <dgm:cxn modelId="{7B4DD25D-C64B-4575-97C2-6C9EDA6D150C}" type="presParOf" srcId="{66F7C3B1-065D-4B44-B510-4BDD7D1B855D}" destId="{C0B2451C-BC6D-44EB-8D2E-646B6E3B2216}" srcOrd="0" destOrd="0" presId="urn:microsoft.com/office/officeart/2018/2/layout/IconLabelList"/>
    <dgm:cxn modelId="{8AF99E19-3792-47FD-AB42-AB4B894C497F}" type="presParOf" srcId="{66F7C3B1-065D-4B44-B510-4BDD7D1B855D}" destId="{6EBBFEC5-D6AE-4978-9C83-73357F912EEF}" srcOrd="1" destOrd="0" presId="urn:microsoft.com/office/officeart/2018/2/layout/IconLabelList"/>
    <dgm:cxn modelId="{D625D636-4AFB-4522-84E3-6E438992761B}" type="presParOf" srcId="{66F7C3B1-065D-4B44-B510-4BDD7D1B855D}" destId="{FADD8215-2ECA-4D79-9575-35833A79F403}" srcOrd="2" destOrd="0" presId="urn:microsoft.com/office/officeart/2018/2/layout/IconLabelList"/>
    <dgm:cxn modelId="{73D626E1-29F6-45AD-A893-D02ABA0E0BD5}" type="presParOf" srcId="{8070F948-07E0-4550-974F-A671DF750057}" destId="{F164DF1D-CE14-4D0D-89A4-F4B7FA1FC2E0}" srcOrd="1" destOrd="0" presId="urn:microsoft.com/office/officeart/2018/2/layout/IconLabelList"/>
    <dgm:cxn modelId="{F0978057-B63E-42CD-A292-037B56929A1D}" type="presParOf" srcId="{8070F948-07E0-4550-974F-A671DF750057}" destId="{8452A53B-9EEB-4232-B763-943EE101ACF7}" srcOrd="2" destOrd="0" presId="urn:microsoft.com/office/officeart/2018/2/layout/IconLabelList"/>
    <dgm:cxn modelId="{7EA729E5-BB0F-4B14-A7B6-FC57CB943E22}" type="presParOf" srcId="{8452A53B-9EEB-4232-B763-943EE101ACF7}" destId="{7546B19D-D7CC-4FDA-8393-4905F5105BA2}" srcOrd="0" destOrd="0" presId="urn:microsoft.com/office/officeart/2018/2/layout/IconLabelList"/>
    <dgm:cxn modelId="{FD4F5396-39A0-40B8-88FC-AFCD810BF689}" type="presParOf" srcId="{8452A53B-9EEB-4232-B763-943EE101ACF7}" destId="{AA61489F-0B72-4BA0-999A-3D3225CD79D7}" srcOrd="1" destOrd="0" presId="urn:microsoft.com/office/officeart/2018/2/layout/IconLabelList"/>
    <dgm:cxn modelId="{67E350D6-D493-4A2D-BA8D-3280F8FEC96C}" type="presParOf" srcId="{8452A53B-9EEB-4232-B763-943EE101ACF7}" destId="{85DFAA21-29DC-4799-9171-FD1F55064BB2}" srcOrd="2" destOrd="0" presId="urn:microsoft.com/office/officeart/2018/2/layout/IconLabelList"/>
    <dgm:cxn modelId="{9E63C6BA-84E9-4FF6-9594-31A19E9EB7BC}" type="presParOf" srcId="{8070F948-07E0-4550-974F-A671DF750057}" destId="{F3DE5D79-FA18-433D-8F65-B2FF41A519CA}" srcOrd="3" destOrd="0" presId="urn:microsoft.com/office/officeart/2018/2/layout/IconLabelList"/>
    <dgm:cxn modelId="{2ECF4B14-5513-4B85-8358-CB37A8CCFF38}" type="presParOf" srcId="{8070F948-07E0-4550-974F-A671DF750057}" destId="{E02B5722-276B-4922-AE05-1AD9188AA0C9}" srcOrd="4" destOrd="0" presId="urn:microsoft.com/office/officeart/2018/2/layout/IconLabelList"/>
    <dgm:cxn modelId="{9CA43A7E-A3A9-44F1-9B02-E18EA636C1CC}" type="presParOf" srcId="{E02B5722-276B-4922-AE05-1AD9188AA0C9}" destId="{58551321-9CEA-481A-8BC2-F6C18D3A0D76}" srcOrd="0" destOrd="0" presId="urn:microsoft.com/office/officeart/2018/2/layout/IconLabelList"/>
    <dgm:cxn modelId="{F3BA0EDB-4C09-4C4E-9171-D6096EC654EF}" type="presParOf" srcId="{E02B5722-276B-4922-AE05-1AD9188AA0C9}" destId="{77F8AA8A-5579-40A1-8360-EE0241CFA2DD}" srcOrd="1" destOrd="0" presId="urn:microsoft.com/office/officeart/2018/2/layout/IconLabelList"/>
    <dgm:cxn modelId="{960B45C4-B2F1-4FB9-A212-4A52FFA858B8}" type="presParOf" srcId="{E02B5722-276B-4922-AE05-1AD9188AA0C9}" destId="{02AA1D77-DAD5-48DE-8987-41B42586E64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B9BEC-061F-48F2-A90E-5C930E821F5D}">
      <dsp:nvSpPr>
        <dsp:cNvPr id="0" name=""/>
        <dsp:cNvSpPr/>
      </dsp:nvSpPr>
      <dsp:spPr>
        <a:xfrm>
          <a:off x="0" y="64002"/>
          <a:ext cx="7886700" cy="1008686"/>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US" sz="1900" b="1" i="0" kern="1200"/>
            <a:t>1) Calidad perfecta a la primera:</a:t>
          </a:r>
          <a:r>
            <a:rPr lang="es-US" sz="1900" b="0" i="0" kern="1200"/>
            <a:t> búsqueda de cero defectos, detección y solución de los problemas en su origen.</a:t>
          </a:r>
          <a:endParaRPr lang="en-US" sz="1900" kern="1200"/>
        </a:p>
      </dsp:txBody>
      <dsp:txXfrm>
        <a:off x="49240" y="113242"/>
        <a:ext cx="7788220" cy="910206"/>
      </dsp:txXfrm>
    </dsp:sp>
    <dsp:sp modelId="{1B8C901E-693E-4DE4-A2B7-CA703764A1DE}">
      <dsp:nvSpPr>
        <dsp:cNvPr id="0" name=""/>
        <dsp:cNvSpPr/>
      </dsp:nvSpPr>
      <dsp:spPr>
        <a:xfrm>
          <a:off x="0" y="1127408"/>
          <a:ext cx="7886700" cy="1008686"/>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US" sz="1900" b="1" i="0" kern="1200" dirty="0"/>
            <a:t>2) Minimización del desperdicio:</a:t>
          </a:r>
          <a:r>
            <a:rPr lang="es-US" sz="1900" b="0" i="0" kern="1200" dirty="0"/>
            <a:t> eliminación de todas las actividades que no agregan valor  y/o  optimización del uso de los recursos escasos (capital, tiempo, materiales, personal y espacio).</a:t>
          </a:r>
          <a:endParaRPr lang="en-US" sz="1900" kern="1200" dirty="0"/>
        </a:p>
      </dsp:txBody>
      <dsp:txXfrm>
        <a:off x="49240" y="1176648"/>
        <a:ext cx="7788220" cy="910206"/>
      </dsp:txXfrm>
    </dsp:sp>
    <dsp:sp modelId="{DB18AA23-84ED-4E12-B0E5-AE97249242CB}">
      <dsp:nvSpPr>
        <dsp:cNvPr id="0" name=""/>
        <dsp:cNvSpPr/>
      </dsp:nvSpPr>
      <dsp:spPr>
        <a:xfrm>
          <a:off x="0" y="2190815"/>
          <a:ext cx="7886700" cy="1008686"/>
        </a:xfrm>
        <a:prstGeom prst="round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US" sz="1900" b="1" i="0" kern="1200"/>
            <a:t>3) Mejora continua</a:t>
          </a:r>
          <a:r>
            <a:rPr lang="es-US" sz="1900" b="0" i="0" kern="1200"/>
            <a:t>: reducción de costes, mejora de la calidad, aumento de la productividad y Compartir la información.</a:t>
          </a:r>
          <a:endParaRPr lang="en-US" sz="1900" kern="1200"/>
        </a:p>
      </dsp:txBody>
      <dsp:txXfrm>
        <a:off x="49240" y="2240055"/>
        <a:ext cx="7788220" cy="910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82082-3FBE-4B8C-9474-7B66B17EBB4C}">
      <dsp:nvSpPr>
        <dsp:cNvPr id="0" name=""/>
        <dsp:cNvSpPr/>
      </dsp:nvSpPr>
      <dsp:spPr>
        <a:xfrm>
          <a:off x="0" y="64002"/>
          <a:ext cx="7886700" cy="1008686"/>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US" sz="1900" b="1" i="0" kern="1200" dirty="0"/>
            <a:t>4) Procesos “</a:t>
          </a:r>
          <a:r>
            <a:rPr lang="es-US" sz="1900" b="1" i="0" kern="1200" dirty="0" err="1"/>
            <a:t>Pull</a:t>
          </a:r>
          <a:r>
            <a:rPr lang="es-US" sz="1900" b="1" i="0" kern="1200" dirty="0"/>
            <a:t>”</a:t>
          </a:r>
          <a:r>
            <a:rPr lang="es-US" sz="1900" b="0" i="0" kern="1200" dirty="0"/>
            <a:t>: los productos son tirados (en el sentido de solicitados) por el cliente final, no empujados por la producción.</a:t>
          </a:r>
          <a:endParaRPr lang="en-US" sz="1900" kern="1200" dirty="0"/>
        </a:p>
      </dsp:txBody>
      <dsp:txXfrm>
        <a:off x="49240" y="113242"/>
        <a:ext cx="7788220" cy="910206"/>
      </dsp:txXfrm>
    </dsp:sp>
    <dsp:sp modelId="{342B9D54-3D28-42D2-84C5-E28F24206544}">
      <dsp:nvSpPr>
        <dsp:cNvPr id="0" name=""/>
        <dsp:cNvSpPr/>
      </dsp:nvSpPr>
      <dsp:spPr>
        <a:xfrm>
          <a:off x="0" y="1127408"/>
          <a:ext cx="7886700" cy="1008686"/>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US" sz="1900" b="1" i="0" kern="1200"/>
            <a:t>5) Flexibilidad</a:t>
          </a:r>
          <a:r>
            <a:rPr lang="es-US" sz="1900" b="0" i="0" kern="1200"/>
            <a:t>: producir rápidamente diferentes mezclas de gran variedad de productos, sin sacrificar la eficiencia debido a volúmenes menores de producción.</a:t>
          </a:r>
          <a:endParaRPr lang="en-US" sz="1900" kern="1200"/>
        </a:p>
      </dsp:txBody>
      <dsp:txXfrm>
        <a:off x="49240" y="1176648"/>
        <a:ext cx="7788220" cy="910206"/>
      </dsp:txXfrm>
    </dsp:sp>
    <dsp:sp modelId="{A8BEABAA-BC24-4503-8519-436414097C16}">
      <dsp:nvSpPr>
        <dsp:cNvPr id="0" name=""/>
        <dsp:cNvSpPr/>
      </dsp:nvSpPr>
      <dsp:spPr>
        <a:xfrm>
          <a:off x="0" y="2190815"/>
          <a:ext cx="7886700" cy="1008686"/>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US" sz="1900" b="1" i="0" kern="1200"/>
            <a:t>6) Construcción y mantenimiento de una relación a largo plazo con los proveedores </a:t>
          </a:r>
          <a:r>
            <a:rPr lang="es-US" sz="1900" b="0" i="0" kern="1200"/>
            <a:t>tomando acuerdos para compartir el riesgo, los costes y la información.</a:t>
          </a:r>
          <a:endParaRPr lang="en-US" sz="1900" kern="1200"/>
        </a:p>
      </dsp:txBody>
      <dsp:txXfrm>
        <a:off x="49240" y="2240055"/>
        <a:ext cx="7788220" cy="910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7C8CB-9645-470D-89F8-E110CC3FA096}">
      <dsp:nvSpPr>
        <dsp:cNvPr id="0" name=""/>
        <dsp:cNvSpPr/>
      </dsp:nvSpPr>
      <dsp:spPr>
        <a:xfrm>
          <a:off x="481140" y="760705"/>
          <a:ext cx="783896" cy="783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2B3D77-3314-4B63-9F1C-78DC752785C1}">
      <dsp:nvSpPr>
        <dsp:cNvPr id="0" name=""/>
        <dsp:cNvSpPr/>
      </dsp:nvSpPr>
      <dsp:spPr>
        <a:xfrm>
          <a:off x="2092" y="1806001"/>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s-US" sz="1400" b="0" i="0" kern="1200"/>
            <a:t>Pedidos reales comprometidos con los clientes</a:t>
          </a:r>
          <a:endParaRPr lang="en-US" sz="1400" kern="1200"/>
        </a:p>
      </dsp:txBody>
      <dsp:txXfrm>
        <a:off x="2092" y="1806001"/>
        <a:ext cx="1741992" cy="696796"/>
      </dsp:txXfrm>
    </dsp:sp>
    <dsp:sp modelId="{5EF5CA94-78B2-4539-8675-8EB07B33A772}">
      <dsp:nvSpPr>
        <dsp:cNvPr id="0" name=""/>
        <dsp:cNvSpPr/>
      </dsp:nvSpPr>
      <dsp:spPr>
        <a:xfrm>
          <a:off x="2527981" y="760705"/>
          <a:ext cx="783896" cy="783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6B8A03-A939-462E-B801-2733991BEC29}">
      <dsp:nvSpPr>
        <dsp:cNvPr id="0" name=""/>
        <dsp:cNvSpPr/>
      </dsp:nvSpPr>
      <dsp:spPr>
        <a:xfrm>
          <a:off x="2048933" y="1806001"/>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s-US" sz="1400" b="0" i="0" kern="1200"/>
            <a:t>Capacidad disponible de la instalación</a:t>
          </a:r>
          <a:endParaRPr lang="en-US" sz="1400" kern="1200"/>
        </a:p>
      </dsp:txBody>
      <dsp:txXfrm>
        <a:off x="2048933" y="1806001"/>
        <a:ext cx="1741992" cy="696796"/>
      </dsp:txXfrm>
    </dsp:sp>
    <dsp:sp modelId="{ECF9A017-5740-429E-8020-CB4666AA4480}">
      <dsp:nvSpPr>
        <dsp:cNvPr id="0" name=""/>
        <dsp:cNvSpPr/>
      </dsp:nvSpPr>
      <dsp:spPr>
        <a:xfrm>
          <a:off x="4574822" y="760705"/>
          <a:ext cx="783896" cy="783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154E3E-42C9-4461-84F2-FDD1A73615C2}">
      <dsp:nvSpPr>
        <dsp:cNvPr id="0" name=""/>
        <dsp:cNvSpPr/>
      </dsp:nvSpPr>
      <dsp:spPr>
        <a:xfrm>
          <a:off x="4095774" y="1806001"/>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s-US" sz="1400" b="0" i="0" kern="1200"/>
            <a:t>Fuentes de demanda adicional</a:t>
          </a:r>
          <a:endParaRPr lang="en-US" sz="1400" kern="1200"/>
        </a:p>
      </dsp:txBody>
      <dsp:txXfrm>
        <a:off x="4095774" y="1806001"/>
        <a:ext cx="1741992" cy="696796"/>
      </dsp:txXfrm>
    </dsp:sp>
    <dsp:sp modelId="{95E9CB2B-1969-4533-964A-D59B5F064A30}">
      <dsp:nvSpPr>
        <dsp:cNvPr id="0" name=""/>
        <dsp:cNvSpPr/>
      </dsp:nvSpPr>
      <dsp:spPr>
        <a:xfrm>
          <a:off x="6621662" y="760705"/>
          <a:ext cx="783896" cy="7838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0CD8CF-CBAD-421C-A512-65C374C30DE0}">
      <dsp:nvSpPr>
        <dsp:cNvPr id="0" name=""/>
        <dsp:cNvSpPr/>
      </dsp:nvSpPr>
      <dsp:spPr>
        <a:xfrm>
          <a:off x="6142615" y="1806001"/>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s-US" sz="1400" b="0" i="0" kern="1200"/>
            <a:t>Existencias en inventario en unidades de producto</a:t>
          </a:r>
          <a:endParaRPr lang="en-US" sz="1400" kern="1200"/>
        </a:p>
      </dsp:txBody>
      <dsp:txXfrm>
        <a:off x="6142615" y="1806001"/>
        <a:ext cx="1741992" cy="6967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2451C-BC6D-44EB-8D2E-646B6E3B2216}">
      <dsp:nvSpPr>
        <dsp:cNvPr id="0" name=""/>
        <dsp:cNvSpPr/>
      </dsp:nvSpPr>
      <dsp:spPr>
        <a:xfrm>
          <a:off x="749317" y="424681"/>
          <a:ext cx="971544" cy="9715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DD8215-2ECA-4D79-9575-35833A79F403}">
      <dsp:nvSpPr>
        <dsp:cNvPr id="0" name=""/>
        <dsp:cNvSpPr/>
      </dsp:nvSpPr>
      <dsp:spPr>
        <a:xfrm>
          <a:off x="155595" y="1694878"/>
          <a:ext cx="21589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s-US" sz="1600" b="0" i="0" kern="1200"/>
            <a:t>¿Cuál es el principal objetivo?. ¿Qué vamos a intentar predecir?</a:t>
          </a:r>
          <a:endParaRPr lang="en-US" sz="1600" kern="1200"/>
        </a:p>
      </dsp:txBody>
      <dsp:txXfrm>
        <a:off x="155595" y="1694878"/>
        <a:ext cx="2158987" cy="720000"/>
      </dsp:txXfrm>
    </dsp:sp>
    <dsp:sp modelId="{7546B19D-D7CC-4FDA-8393-4905F5105BA2}">
      <dsp:nvSpPr>
        <dsp:cNvPr id="0" name=""/>
        <dsp:cNvSpPr/>
      </dsp:nvSpPr>
      <dsp:spPr>
        <a:xfrm>
          <a:off x="3286127" y="424681"/>
          <a:ext cx="971544" cy="9715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DFAA21-29DC-4799-9171-FD1F55064BB2}">
      <dsp:nvSpPr>
        <dsp:cNvPr id="0" name=""/>
        <dsp:cNvSpPr/>
      </dsp:nvSpPr>
      <dsp:spPr>
        <a:xfrm>
          <a:off x="2692406" y="1694878"/>
          <a:ext cx="21589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s-US" sz="1600" b="0" i="0" kern="1200"/>
            <a:t>¿Cuáles son las características objetivo?</a:t>
          </a:r>
          <a:endParaRPr lang="en-US" sz="1600" kern="1200"/>
        </a:p>
      </dsp:txBody>
      <dsp:txXfrm>
        <a:off x="2692406" y="1694878"/>
        <a:ext cx="2158987" cy="720000"/>
      </dsp:txXfrm>
    </dsp:sp>
    <dsp:sp modelId="{58551321-9CEA-481A-8BC2-F6C18D3A0D76}">
      <dsp:nvSpPr>
        <dsp:cNvPr id="0" name=""/>
        <dsp:cNvSpPr/>
      </dsp:nvSpPr>
      <dsp:spPr>
        <a:xfrm>
          <a:off x="5822938" y="424681"/>
          <a:ext cx="971544" cy="9715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AA1D77-DAD5-48DE-8987-41B42586E647}">
      <dsp:nvSpPr>
        <dsp:cNvPr id="0" name=""/>
        <dsp:cNvSpPr/>
      </dsp:nvSpPr>
      <dsp:spPr>
        <a:xfrm>
          <a:off x="5229216" y="1694878"/>
          <a:ext cx="21589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s-US" sz="1600" b="0" i="0" kern="1200"/>
            <a:t>¿Cuáles son los datos de entrada?, ¿están disponibles?</a:t>
          </a:r>
          <a:endParaRPr lang="en-US" sz="1600" kern="1200"/>
        </a:p>
      </dsp:txBody>
      <dsp:txXfrm>
        <a:off x="5229216" y="1694878"/>
        <a:ext cx="2158987"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US" sz="1200" b="0" i="0" u="none" strike="noStrike" cap="none" smtClean="0">
                <a:solidFill>
                  <a:schemeClr val="dk1"/>
                </a:solidFill>
                <a:latin typeface="Calibri"/>
                <a:ea typeface="Calibri"/>
                <a:cs typeface="Calibri"/>
                <a:sym typeface="Calibri"/>
              </a:rPr>
              <a:t>10</a:t>
            </a:fld>
            <a:endParaRPr lang="es-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6863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5"/>
          </p:nvPr>
        </p:nvSpPr>
        <p:spPr/>
        <p:txBody>
          <a:bodyPr/>
          <a:lstStyle/>
          <a:p>
            <a:fld id="{08C789B1-372F-4EFD-BB90-E428FD7E8514}" type="slidenum">
              <a:rPr lang="es-SV" smtClean="0"/>
              <a:t>25</a:t>
            </a:fld>
            <a:endParaRPr lang="es-SV"/>
          </a:p>
        </p:txBody>
      </p:sp>
    </p:spTree>
    <p:extLst>
      <p:ext uri="{BB962C8B-B14F-4D97-AF65-F5344CB8AC3E}">
        <p14:creationId xmlns:p14="http://schemas.microsoft.com/office/powerpoint/2010/main" val="3635814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pic>
        <p:nvPicPr>
          <p:cNvPr id="19" name="Google Shape;19;p23"/>
          <p:cNvPicPr preferRelativeResize="0"/>
          <p:nvPr/>
        </p:nvPicPr>
        <p:blipFill rotWithShape="1">
          <a:blip r:embed="rId2">
            <a:alphaModFix/>
          </a:blip>
          <a:srcRect t="20989" r="827" b="23227"/>
          <a:stretch/>
        </p:blipFill>
        <p:spPr>
          <a:xfrm>
            <a:off x="0" y="0"/>
            <a:ext cx="9144000" cy="5143500"/>
          </a:xfrm>
          <a:prstGeom prst="rect">
            <a:avLst/>
          </a:prstGeom>
          <a:noFill/>
          <a:ln>
            <a:noFill/>
          </a:ln>
        </p:spPr>
      </p:pic>
      <p:pic>
        <p:nvPicPr>
          <p:cNvPr id="20" name="Google Shape;20;p23"/>
          <p:cNvPicPr preferRelativeResize="0"/>
          <p:nvPr/>
        </p:nvPicPr>
        <p:blipFill rotWithShape="1">
          <a:blip r:embed="rId3">
            <a:alphaModFix/>
          </a:blip>
          <a:srcRect/>
          <a:stretch/>
        </p:blipFill>
        <p:spPr>
          <a:xfrm>
            <a:off x="0" y="4479202"/>
            <a:ext cx="9144000" cy="685800"/>
          </a:xfrm>
          <a:prstGeom prst="rect">
            <a:avLst/>
          </a:prstGeom>
          <a:noFill/>
          <a:ln>
            <a:noFill/>
          </a:ln>
        </p:spPr>
      </p:pic>
      <p:pic>
        <p:nvPicPr>
          <p:cNvPr id="21" name="Google Shape;21;p23"/>
          <p:cNvPicPr preferRelativeResize="0"/>
          <p:nvPr/>
        </p:nvPicPr>
        <p:blipFill rotWithShape="1">
          <a:blip r:embed="rId4">
            <a:alphaModFix/>
          </a:blip>
          <a:srcRect/>
          <a:stretch/>
        </p:blipFill>
        <p:spPr>
          <a:xfrm>
            <a:off x="8025753" y="4590330"/>
            <a:ext cx="813447" cy="459447"/>
          </a:xfrm>
          <a:prstGeom prst="rect">
            <a:avLst/>
          </a:prstGeom>
          <a:noFill/>
          <a:ln>
            <a:noFill/>
          </a:ln>
        </p:spPr>
      </p:pic>
      <p:sp>
        <p:nvSpPr>
          <p:cNvPr id="22" name="Google Shape;22;p23"/>
          <p:cNvSpPr txBox="1">
            <a:spLocks noGrp="1"/>
          </p:cNvSpPr>
          <p:nvPr>
            <p:ph type="ctrTitle"/>
          </p:nvPr>
        </p:nvSpPr>
        <p:spPr>
          <a:xfrm>
            <a:off x="2234380" y="1191273"/>
            <a:ext cx="4800601" cy="5490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66A1"/>
              </a:buClr>
              <a:buSzPts val="3300"/>
              <a:buFont typeface="Calibri"/>
              <a:buNone/>
              <a:defRPr sz="3300" i="0">
                <a:solidFill>
                  <a:srgbClr val="0066A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3"/>
          <p:cNvSpPr txBox="1">
            <a:spLocks noGrp="1"/>
          </p:cNvSpPr>
          <p:nvPr>
            <p:ph type="subTitle" idx="1"/>
          </p:nvPr>
        </p:nvSpPr>
        <p:spPr>
          <a:xfrm>
            <a:off x="2234380" y="1783313"/>
            <a:ext cx="4800601" cy="12843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SzPts val="2100"/>
              <a:buNone/>
              <a:defRPr sz="2100" b="1" i="1">
                <a:solidFill>
                  <a:srgbClr val="7F7F7F"/>
                </a:solidFill>
                <a:latin typeface="Calibri"/>
                <a:ea typeface="Calibri"/>
                <a:cs typeface="Calibri"/>
                <a:sym typeface="Calibri"/>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50"/>
              <a:buNone/>
              <a:defRPr sz="1350"/>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4" name="Google Shape;24;p23"/>
          <p:cNvSpPr txBox="1"/>
          <p:nvPr/>
        </p:nvSpPr>
        <p:spPr>
          <a:xfrm>
            <a:off x="521242" y="4727492"/>
            <a:ext cx="1607574" cy="35069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66A1"/>
              </a:buClr>
              <a:buSzPts val="1200"/>
              <a:buFont typeface="Merriweather Sans"/>
              <a:buNone/>
            </a:pPr>
            <a:r>
              <a:rPr lang="es-US" sz="1200" b="1" i="0" u="none" strike="noStrike" cap="none">
                <a:solidFill>
                  <a:schemeClr val="lt1"/>
                </a:solidFill>
                <a:latin typeface="Calibri"/>
                <a:ea typeface="Calibri"/>
                <a:cs typeface="Calibri"/>
                <a:sym typeface="Calibri"/>
              </a:rPr>
              <a:t>www.ieee.org</a:t>
            </a:r>
            <a:endParaRPr sz="1200" b="1" i="0" u="none" strike="noStrike" cap="none">
              <a:solidFill>
                <a:schemeClr val="lt1"/>
              </a:solidFill>
              <a:latin typeface="Calibri"/>
              <a:ea typeface="Calibri"/>
              <a:cs typeface="Calibri"/>
              <a:sym typeface="Calibri"/>
            </a:endParaRPr>
          </a:p>
        </p:txBody>
      </p:sp>
      <p:sp>
        <p:nvSpPr>
          <p:cNvPr id="25" name="Google Shape;25;p23"/>
          <p:cNvSpPr/>
          <p:nvPr/>
        </p:nvSpPr>
        <p:spPr>
          <a:xfrm>
            <a:off x="-1" y="-14748"/>
            <a:ext cx="9144001" cy="221226"/>
          </a:xfrm>
          <a:prstGeom prst="rect">
            <a:avLst/>
          </a:prstGeom>
          <a:solidFill>
            <a:srgbClr val="2CB6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with Caption">
  <p:cSld name="Photo with Caption">
    <p:spTree>
      <p:nvGrpSpPr>
        <p:cNvPr id="1" name="Shape 88"/>
        <p:cNvGrpSpPr/>
        <p:nvPr/>
      </p:nvGrpSpPr>
      <p:grpSpPr>
        <a:xfrm>
          <a:off x="0" y="0"/>
          <a:ext cx="0" cy="0"/>
          <a:chOff x="0" y="0"/>
          <a:chExt cx="0" cy="0"/>
        </a:xfrm>
      </p:grpSpPr>
      <p:sp>
        <p:nvSpPr>
          <p:cNvPr id="89" name="Google Shape;89;p34"/>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4"/>
          <p:cNvSpPr txBox="1">
            <a:spLocks noGrp="1"/>
          </p:cNvSpPr>
          <p:nvPr>
            <p:ph type="body" idx="1"/>
          </p:nvPr>
        </p:nvSpPr>
        <p:spPr>
          <a:xfrm>
            <a:off x="4629150" y="1369219"/>
            <a:ext cx="3886200" cy="28444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1" name="Google Shape;91;p34"/>
          <p:cNvSpPr txBox="1">
            <a:spLocks noGrp="1"/>
          </p:cNvSpPr>
          <p:nvPr>
            <p:ph type="body" idx="2"/>
          </p:nvPr>
        </p:nvSpPr>
        <p:spPr>
          <a:xfrm>
            <a:off x="628650" y="3591613"/>
            <a:ext cx="3886200" cy="62201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SzPts val="1500"/>
              <a:buNone/>
              <a:defRPr sz="1500"/>
            </a:lvl1pPr>
            <a:lvl2pPr marL="914400" lvl="1" indent="-314325" algn="l">
              <a:lnSpc>
                <a:spcPct val="90000"/>
              </a:lnSpc>
              <a:spcBef>
                <a:spcPts val="375"/>
              </a:spcBef>
              <a:spcAft>
                <a:spcPts val="0"/>
              </a:spcAft>
              <a:buSzPts val="1350"/>
              <a:buChar char="-"/>
              <a:defRPr sz="1350"/>
            </a:lvl2pPr>
            <a:lvl3pPr marL="1371600" lvl="2" indent="-314325" algn="l">
              <a:lnSpc>
                <a:spcPct val="90000"/>
              </a:lnSpc>
              <a:spcBef>
                <a:spcPts val="375"/>
              </a:spcBef>
              <a:spcAft>
                <a:spcPts val="0"/>
              </a:spcAft>
              <a:buSzPts val="1350"/>
              <a:buChar char="•"/>
              <a:defRPr sz="1350"/>
            </a:lvl3pPr>
            <a:lvl4pPr marL="1828800" lvl="3" indent="-314325" algn="l">
              <a:lnSpc>
                <a:spcPct val="90000"/>
              </a:lnSpc>
              <a:spcBef>
                <a:spcPts val="375"/>
              </a:spcBef>
              <a:spcAft>
                <a:spcPts val="0"/>
              </a:spcAft>
              <a:buSzPts val="1350"/>
              <a:buChar char="▪"/>
              <a:defRPr sz="1350"/>
            </a:lvl4pPr>
            <a:lvl5pPr marL="2286000" lvl="4" indent="-314325" algn="l">
              <a:lnSpc>
                <a:spcPct val="90000"/>
              </a:lnSpc>
              <a:spcBef>
                <a:spcPts val="375"/>
              </a:spcBef>
              <a:spcAft>
                <a:spcPts val="0"/>
              </a:spcAft>
              <a:buSzPts val="1350"/>
              <a:buChar char="o"/>
              <a:defRPr sz="135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2" name="Google Shape;92;p34"/>
          <p:cNvSpPr>
            <a:spLocks noGrp="1"/>
          </p:cNvSpPr>
          <p:nvPr>
            <p:ph type="pic" idx="3"/>
          </p:nvPr>
        </p:nvSpPr>
        <p:spPr>
          <a:xfrm>
            <a:off x="628650" y="1369219"/>
            <a:ext cx="3886200" cy="222239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rgbClr val="0066A1"/>
              </a:buClr>
              <a:buSzPts val="900"/>
              <a:buFont typeface="Merriweather Sans"/>
              <a:buNone/>
              <a:defRPr sz="900" b="0" i="1"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rgbClr val="0066A1"/>
              </a:buClr>
              <a:buSzPts val="1350"/>
              <a:buFont typeface="Merriweather Sans"/>
              <a:buChar char="-"/>
              <a:defRPr sz="135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rgbClr val="0066A1"/>
              </a:buClr>
              <a:buSzPts val="1350"/>
              <a:buFont typeface="Arial"/>
              <a:buChar char="•"/>
              <a:defRPr sz="135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rgbClr val="0066A1"/>
              </a:buClr>
              <a:buSzPts val="1350"/>
              <a:buFont typeface="Noto Sans Symbols"/>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rgbClr val="0066A1"/>
              </a:buClr>
              <a:buSzPts val="1350"/>
              <a:buFont typeface="Courier New"/>
              <a:buChar char="o"/>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93" name="Google Shape;93;p34"/>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
        <p:nvSpPr>
          <p:cNvPr id="94" name="Google Shape;94;p34"/>
          <p:cNvSpPr txBox="1">
            <a:spLocks noGrp="1"/>
          </p:cNvSpPr>
          <p:nvPr>
            <p:ph type="body" idx="4"/>
          </p:nvPr>
        </p:nvSpPr>
        <p:spPr>
          <a:xfrm>
            <a:off x="628650" y="873193"/>
            <a:ext cx="7886700" cy="2676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b="1" i="1">
                <a:solidFill>
                  <a:srgbClr val="7F7F7F"/>
                </a:solidFill>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ullets">
  <p:cSld name="Text, Bullets">
    <p:spTree>
      <p:nvGrpSpPr>
        <p:cNvPr id="1" name="Shape 95"/>
        <p:cNvGrpSpPr/>
        <p:nvPr/>
      </p:nvGrpSpPr>
      <p:grpSpPr>
        <a:xfrm>
          <a:off x="0" y="0"/>
          <a:ext cx="0" cy="0"/>
          <a:chOff x="0" y="0"/>
          <a:chExt cx="0" cy="0"/>
        </a:xfrm>
      </p:grpSpPr>
      <p:sp>
        <p:nvSpPr>
          <p:cNvPr id="96" name="Google Shape;96;p35"/>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5"/>
          <p:cNvSpPr txBox="1">
            <a:spLocks noGrp="1"/>
          </p:cNvSpPr>
          <p:nvPr>
            <p:ph type="body" idx="1"/>
          </p:nvPr>
        </p:nvSpPr>
        <p:spPr>
          <a:xfrm>
            <a:off x="628650" y="2128100"/>
            <a:ext cx="7886700" cy="16049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8" name="Google Shape;98;p35"/>
          <p:cNvSpPr txBox="1">
            <a:spLocks noGrp="1"/>
          </p:cNvSpPr>
          <p:nvPr>
            <p:ph type="body" idx="2"/>
          </p:nvPr>
        </p:nvSpPr>
        <p:spPr>
          <a:xfrm>
            <a:off x="628650" y="1369219"/>
            <a:ext cx="7886700" cy="7588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500"/>
              <a:buNone/>
              <a:defRPr sz="1500"/>
            </a:lvl1pPr>
            <a:lvl2pPr marL="914400" lvl="1" indent="-314325" algn="l">
              <a:lnSpc>
                <a:spcPct val="90000"/>
              </a:lnSpc>
              <a:spcBef>
                <a:spcPts val="375"/>
              </a:spcBef>
              <a:spcAft>
                <a:spcPts val="0"/>
              </a:spcAft>
              <a:buSzPts val="1350"/>
              <a:buChar char="-"/>
              <a:defRPr sz="1350"/>
            </a:lvl2pPr>
            <a:lvl3pPr marL="1371600" lvl="2" indent="-314325" algn="l">
              <a:lnSpc>
                <a:spcPct val="90000"/>
              </a:lnSpc>
              <a:spcBef>
                <a:spcPts val="375"/>
              </a:spcBef>
              <a:spcAft>
                <a:spcPts val="0"/>
              </a:spcAft>
              <a:buSzPts val="1350"/>
              <a:buChar char="•"/>
              <a:defRPr sz="1350"/>
            </a:lvl3pPr>
            <a:lvl4pPr marL="1828800" lvl="3" indent="-314325" algn="l">
              <a:lnSpc>
                <a:spcPct val="90000"/>
              </a:lnSpc>
              <a:spcBef>
                <a:spcPts val="375"/>
              </a:spcBef>
              <a:spcAft>
                <a:spcPts val="0"/>
              </a:spcAft>
              <a:buSzPts val="1350"/>
              <a:buChar char="▪"/>
              <a:defRPr sz="1350"/>
            </a:lvl4pPr>
            <a:lvl5pPr marL="2286000" lvl="4" indent="-314325" algn="l">
              <a:lnSpc>
                <a:spcPct val="90000"/>
              </a:lnSpc>
              <a:spcBef>
                <a:spcPts val="375"/>
              </a:spcBef>
              <a:spcAft>
                <a:spcPts val="0"/>
              </a:spcAft>
              <a:buSzPts val="1350"/>
              <a:buChar char="o"/>
              <a:defRPr sz="135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9" name="Google Shape;99;p35"/>
          <p:cNvSpPr txBox="1">
            <a:spLocks noGrp="1"/>
          </p:cNvSpPr>
          <p:nvPr>
            <p:ph type="body" idx="3"/>
          </p:nvPr>
        </p:nvSpPr>
        <p:spPr>
          <a:xfrm>
            <a:off x="628650" y="3733015"/>
            <a:ext cx="7886700" cy="4971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500"/>
              <a:buNone/>
              <a:defRPr sz="1500" b="1" i="1">
                <a:solidFill>
                  <a:srgbClr val="0066A1"/>
                </a:solidFill>
              </a:defRPr>
            </a:lvl1pPr>
            <a:lvl2pPr marL="914400" lvl="1" indent="-314325" algn="l">
              <a:lnSpc>
                <a:spcPct val="90000"/>
              </a:lnSpc>
              <a:spcBef>
                <a:spcPts val="375"/>
              </a:spcBef>
              <a:spcAft>
                <a:spcPts val="0"/>
              </a:spcAft>
              <a:buSzPts val="1350"/>
              <a:buChar char="-"/>
              <a:defRPr sz="1350"/>
            </a:lvl2pPr>
            <a:lvl3pPr marL="1371600" lvl="2" indent="-314325" algn="l">
              <a:lnSpc>
                <a:spcPct val="90000"/>
              </a:lnSpc>
              <a:spcBef>
                <a:spcPts val="375"/>
              </a:spcBef>
              <a:spcAft>
                <a:spcPts val="0"/>
              </a:spcAft>
              <a:buSzPts val="1350"/>
              <a:buChar char="•"/>
              <a:defRPr sz="1350"/>
            </a:lvl3pPr>
            <a:lvl4pPr marL="1828800" lvl="3" indent="-314325" algn="l">
              <a:lnSpc>
                <a:spcPct val="90000"/>
              </a:lnSpc>
              <a:spcBef>
                <a:spcPts val="375"/>
              </a:spcBef>
              <a:spcAft>
                <a:spcPts val="0"/>
              </a:spcAft>
              <a:buSzPts val="1350"/>
              <a:buChar char="▪"/>
              <a:defRPr sz="1350"/>
            </a:lvl4pPr>
            <a:lvl5pPr marL="2286000" lvl="4" indent="-314325" algn="l">
              <a:lnSpc>
                <a:spcPct val="90000"/>
              </a:lnSpc>
              <a:spcBef>
                <a:spcPts val="375"/>
              </a:spcBef>
              <a:spcAft>
                <a:spcPts val="0"/>
              </a:spcAft>
              <a:buSzPts val="1350"/>
              <a:buChar char="o"/>
              <a:defRPr sz="135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0" name="Google Shape;100;p35"/>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
        <p:nvSpPr>
          <p:cNvPr id="101" name="Google Shape;101;p35"/>
          <p:cNvSpPr txBox="1">
            <a:spLocks noGrp="1"/>
          </p:cNvSpPr>
          <p:nvPr>
            <p:ph type="body" idx="4"/>
          </p:nvPr>
        </p:nvSpPr>
        <p:spPr>
          <a:xfrm>
            <a:off x="628650" y="873193"/>
            <a:ext cx="7886700" cy="2676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b="1" i="1">
                <a:solidFill>
                  <a:srgbClr val="7F7F7F"/>
                </a:solidFill>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ullets, Content">
  <p:cSld name="Text, Bullets, Content">
    <p:spTree>
      <p:nvGrpSpPr>
        <p:cNvPr id="1" name="Shape 102"/>
        <p:cNvGrpSpPr/>
        <p:nvPr/>
      </p:nvGrpSpPr>
      <p:grpSpPr>
        <a:xfrm>
          <a:off x="0" y="0"/>
          <a:ext cx="0" cy="0"/>
          <a:chOff x="0" y="0"/>
          <a:chExt cx="0" cy="0"/>
        </a:xfrm>
      </p:grpSpPr>
      <p:sp>
        <p:nvSpPr>
          <p:cNvPr id="103" name="Google Shape;103;p36"/>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6"/>
          <p:cNvSpPr txBox="1">
            <a:spLocks noGrp="1"/>
          </p:cNvSpPr>
          <p:nvPr>
            <p:ph type="body" idx="1"/>
          </p:nvPr>
        </p:nvSpPr>
        <p:spPr>
          <a:xfrm>
            <a:off x="628650" y="3004794"/>
            <a:ext cx="3886200" cy="12088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5" name="Google Shape;105;p36"/>
          <p:cNvSpPr txBox="1">
            <a:spLocks noGrp="1"/>
          </p:cNvSpPr>
          <p:nvPr>
            <p:ph type="body" idx="2"/>
          </p:nvPr>
        </p:nvSpPr>
        <p:spPr>
          <a:xfrm>
            <a:off x="628650" y="1369219"/>
            <a:ext cx="7886700" cy="15564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500"/>
              <a:buNone/>
              <a:defRPr sz="1500"/>
            </a:lvl1pPr>
            <a:lvl2pPr marL="914400" lvl="1" indent="-314325" algn="l">
              <a:lnSpc>
                <a:spcPct val="90000"/>
              </a:lnSpc>
              <a:spcBef>
                <a:spcPts val="375"/>
              </a:spcBef>
              <a:spcAft>
                <a:spcPts val="0"/>
              </a:spcAft>
              <a:buSzPts val="1350"/>
              <a:buChar char="-"/>
              <a:defRPr sz="1350"/>
            </a:lvl2pPr>
            <a:lvl3pPr marL="1371600" lvl="2" indent="-314325" algn="l">
              <a:lnSpc>
                <a:spcPct val="90000"/>
              </a:lnSpc>
              <a:spcBef>
                <a:spcPts val="375"/>
              </a:spcBef>
              <a:spcAft>
                <a:spcPts val="0"/>
              </a:spcAft>
              <a:buSzPts val="1350"/>
              <a:buChar char="•"/>
              <a:defRPr sz="1350"/>
            </a:lvl3pPr>
            <a:lvl4pPr marL="1828800" lvl="3" indent="-314325" algn="l">
              <a:lnSpc>
                <a:spcPct val="90000"/>
              </a:lnSpc>
              <a:spcBef>
                <a:spcPts val="375"/>
              </a:spcBef>
              <a:spcAft>
                <a:spcPts val="0"/>
              </a:spcAft>
              <a:buSzPts val="1350"/>
              <a:buChar char="▪"/>
              <a:defRPr sz="1350"/>
            </a:lvl4pPr>
            <a:lvl5pPr marL="2286000" lvl="4" indent="-314325" algn="l">
              <a:lnSpc>
                <a:spcPct val="90000"/>
              </a:lnSpc>
              <a:spcBef>
                <a:spcPts val="375"/>
              </a:spcBef>
              <a:spcAft>
                <a:spcPts val="0"/>
              </a:spcAft>
              <a:buSzPts val="1350"/>
              <a:buChar char="o"/>
              <a:defRPr sz="135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6" name="Google Shape;106;p36"/>
          <p:cNvSpPr>
            <a:spLocks noGrp="1"/>
          </p:cNvSpPr>
          <p:nvPr>
            <p:ph type="pic" idx="3"/>
          </p:nvPr>
        </p:nvSpPr>
        <p:spPr>
          <a:xfrm>
            <a:off x="4629150" y="3004793"/>
            <a:ext cx="3886200" cy="120882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rgbClr val="0066A1"/>
              </a:buClr>
              <a:buSzPts val="900"/>
              <a:buFont typeface="Merriweather Sans"/>
              <a:buNone/>
              <a:defRPr sz="900" b="0" i="1"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rgbClr val="0066A1"/>
              </a:buClr>
              <a:buSzPts val="1350"/>
              <a:buFont typeface="Merriweather Sans"/>
              <a:buChar char="-"/>
              <a:defRPr sz="135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rgbClr val="0066A1"/>
              </a:buClr>
              <a:buSzPts val="1350"/>
              <a:buFont typeface="Arial"/>
              <a:buChar char="•"/>
              <a:defRPr sz="135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rgbClr val="0066A1"/>
              </a:buClr>
              <a:buSzPts val="1350"/>
              <a:buFont typeface="Noto Sans Symbols"/>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rgbClr val="0066A1"/>
              </a:buClr>
              <a:buSzPts val="1350"/>
              <a:buFont typeface="Courier New"/>
              <a:buChar char="o"/>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07" name="Google Shape;107;p36"/>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
        <p:nvSpPr>
          <p:cNvPr id="108" name="Google Shape;108;p36"/>
          <p:cNvSpPr txBox="1">
            <a:spLocks noGrp="1"/>
          </p:cNvSpPr>
          <p:nvPr>
            <p:ph type="body" idx="4"/>
          </p:nvPr>
        </p:nvSpPr>
        <p:spPr>
          <a:xfrm>
            <a:off x="628650" y="873193"/>
            <a:ext cx="7886700" cy="2676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b="1" i="1">
                <a:solidFill>
                  <a:srgbClr val="7F7F7F"/>
                </a:solidFill>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ullets and Image">
  <p:cSld name="Bullets and Image">
    <p:spTree>
      <p:nvGrpSpPr>
        <p:cNvPr id="1" name="Shape 109"/>
        <p:cNvGrpSpPr/>
        <p:nvPr/>
      </p:nvGrpSpPr>
      <p:grpSpPr>
        <a:xfrm>
          <a:off x="0" y="0"/>
          <a:ext cx="0" cy="0"/>
          <a:chOff x="0" y="0"/>
          <a:chExt cx="0" cy="0"/>
        </a:xfrm>
      </p:grpSpPr>
      <p:sp>
        <p:nvSpPr>
          <p:cNvPr id="110" name="Google Shape;110;p37"/>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37"/>
          <p:cNvSpPr txBox="1">
            <a:spLocks noGrp="1"/>
          </p:cNvSpPr>
          <p:nvPr>
            <p:ph type="body" idx="1"/>
          </p:nvPr>
        </p:nvSpPr>
        <p:spPr>
          <a:xfrm>
            <a:off x="628650" y="1369218"/>
            <a:ext cx="4970872" cy="216583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2" name="Google Shape;112;p37"/>
          <p:cNvSpPr txBox="1">
            <a:spLocks noGrp="1"/>
          </p:cNvSpPr>
          <p:nvPr>
            <p:ph type="body" idx="2"/>
          </p:nvPr>
        </p:nvSpPr>
        <p:spPr>
          <a:xfrm>
            <a:off x="628650" y="3535051"/>
            <a:ext cx="4970872" cy="6785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500"/>
              <a:buNone/>
              <a:defRPr sz="1500" b="1">
                <a:solidFill>
                  <a:srgbClr val="0066A1"/>
                </a:solidFill>
              </a:defRPr>
            </a:lvl1pPr>
            <a:lvl2pPr marL="914400" lvl="1" indent="-314325" algn="l">
              <a:lnSpc>
                <a:spcPct val="90000"/>
              </a:lnSpc>
              <a:spcBef>
                <a:spcPts val="375"/>
              </a:spcBef>
              <a:spcAft>
                <a:spcPts val="0"/>
              </a:spcAft>
              <a:buSzPts val="1350"/>
              <a:buChar char="-"/>
              <a:defRPr sz="1350"/>
            </a:lvl2pPr>
            <a:lvl3pPr marL="1371600" lvl="2" indent="-314325" algn="l">
              <a:lnSpc>
                <a:spcPct val="90000"/>
              </a:lnSpc>
              <a:spcBef>
                <a:spcPts val="375"/>
              </a:spcBef>
              <a:spcAft>
                <a:spcPts val="0"/>
              </a:spcAft>
              <a:buSzPts val="1350"/>
              <a:buChar char="•"/>
              <a:defRPr sz="1350"/>
            </a:lvl3pPr>
            <a:lvl4pPr marL="1828800" lvl="3" indent="-314325" algn="l">
              <a:lnSpc>
                <a:spcPct val="90000"/>
              </a:lnSpc>
              <a:spcBef>
                <a:spcPts val="375"/>
              </a:spcBef>
              <a:spcAft>
                <a:spcPts val="0"/>
              </a:spcAft>
              <a:buSzPts val="1350"/>
              <a:buChar char="▪"/>
              <a:defRPr sz="1350"/>
            </a:lvl4pPr>
            <a:lvl5pPr marL="2286000" lvl="4" indent="-314325" algn="l">
              <a:lnSpc>
                <a:spcPct val="90000"/>
              </a:lnSpc>
              <a:spcBef>
                <a:spcPts val="375"/>
              </a:spcBef>
              <a:spcAft>
                <a:spcPts val="0"/>
              </a:spcAft>
              <a:buSzPts val="1350"/>
              <a:buChar char="o"/>
              <a:defRPr sz="135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3" name="Google Shape;113;p37"/>
          <p:cNvSpPr>
            <a:spLocks noGrp="1"/>
          </p:cNvSpPr>
          <p:nvPr>
            <p:ph type="pic" idx="3"/>
          </p:nvPr>
        </p:nvSpPr>
        <p:spPr>
          <a:xfrm>
            <a:off x="5712643" y="1369219"/>
            <a:ext cx="2802707" cy="284440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rgbClr val="0066A1"/>
              </a:buClr>
              <a:buSzPts val="900"/>
              <a:buFont typeface="Merriweather Sans"/>
              <a:buNone/>
              <a:defRPr sz="900" b="0" i="1"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rgbClr val="0066A1"/>
              </a:buClr>
              <a:buSzPts val="1350"/>
              <a:buFont typeface="Merriweather Sans"/>
              <a:buChar char="-"/>
              <a:defRPr sz="135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rgbClr val="0066A1"/>
              </a:buClr>
              <a:buSzPts val="1350"/>
              <a:buFont typeface="Arial"/>
              <a:buChar char="•"/>
              <a:defRPr sz="135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rgbClr val="0066A1"/>
              </a:buClr>
              <a:buSzPts val="1350"/>
              <a:buFont typeface="Noto Sans Symbols"/>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rgbClr val="0066A1"/>
              </a:buClr>
              <a:buSzPts val="1350"/>
              <a:buFont typeface="Courier New"/>
              <a:buChar char="o"/>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4" name="Google Shape;114;p37"/>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
        <p:nvSpPr>
          <p:cNvPr id="115" name="Google Shape;115;p37"/>
          <p:cNvSpPr txBox="1">
            <a:spLocks noGrp="1"/>
          </p:cNvSpPr>
          <p:nvPr>
            <p:ph type="body" idx="4"/>
          </p:nvPr>
        </p:nvSpPr>
        <p:spPr>
          <a:xfrm>
            <a:off x="628650" y="873193"/>
            <a:ext cx="7886700" cy="2676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b="1" i="1">
                <a:solidFill>
                  <a:srgbClr val="7F7F7F"/>
                </a:solidFill>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57D6452-3DBB-4373-95F7-078FB95AE14C}" type="datetimeFigureOut">
              <a:rPr lang="es-SV" smtClean="0"/>
              <a:t>29/6/2022</a:t>
            </a:fld>
            <a:endParaRPr lang="es-SV"/>
          </a:p>
        </p:txBody>
      </p:sp>
      <p:sp>
        <p:nvSpPr>
          <p:cNvPr id="5" name="Footer Placeholder 4"/>
          <p:cNvSpPr>
            <a:spLocks noGrp="1"/>
          </p:cNvSpPr>
          <p:nvPr>
            <p:ph type="ftr" sz="quarter" idx="11"/>
          </p:nvPr>
        </p:nvSpPr>
        <p:spPr/>
        <p:txBody>
          <a:bodyPr/>
          <a:lstStyle/>
          <a:p>
            <a:endParaRPr lang="es-SV"/>
          </a:p>
        </p:txBody>
      </p:sp>
      <p:sp>
        <p:nvSpPr>
          <p:cNvPr id="6" name="Slide Number Placeholder 5"/>
          <p:cNvSpPr>
            <a:spLocks noGrp="1"/>
          </p:cNvSpPr>
          <p:nvPr>
            <p:ph type="sldNum" sz="quarter" idx="12"/>
          </p:nvPr>
        </p:nvSpPr>
        <p:spPr/>
        <p:txBody>
          <a:bodyPr/>
          <a:lstStyle/>
          <a:p>
            <a:fld id="{A7515A34-43FF-4F8A-B869-04EDA3833EC1}" type="slidenum">
              <a:rPr lang="es-SV" smtClean="0"/>
              <a:t>‹Nº›</a:t>
            </a:fld>
            <a:endParaRPr lang="es-SV"/>
          </a:p>
        </p:txBody>
      </p:sp>
    </p:spTree>
    <p:extLst>
      <p:ext uri="{BB962C8B-B14F-4D97-AF65-F5344CB8AC3E}">
        <p14:creationId xmlns:p14="http://schemas.microsoft.com/office/powerpoint/2010/main" val="15458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4"/>
          <p:cNvSpPr txBox="1">
            <a:spLocks noGrp="1"/>
          </p:cNvSpPr>
          <p:nvPr>
            <p:ph type="body" idx="1"/>
          </p:nvPr>
        </p:nvSpPr>
        <p:spPr>
          <a:xfrm>
            <a:off x="628650" y="1369219"/>
            <a:ext cx="7886700" cy="29575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9" name="Google Shape;29;p24"/>
          <p:cNvSpPr txBox="1">
            <a:spLocks noGrp="1"/>
          </p:cNvSpPr>
          <p:nvPr>
            <p:ph type="body" idx="2"/>
          </p:nvPr>
        </p:nvSpPr>
        <p:spPr>
          <a:xfrm>
            <a:off x="628650" y="873193"/>
            <a:ext cx="7886700" cy="2676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b="1" i="1">
                <a:solidFill>
                  <a:srgbClr val="7F7F7F"/>
                </a:solidFill>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0" name="Google Shape;30;p24"/>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
        <p:nvSpPr>
          <p:cNvPr id="41" name="Google Shape;41;p26"/>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8"/>
          <p:cNvSpPr txBox="1">
            <a:spLocks noGrp="1"/>
          </p:cNvSpPr>
          <p:nvPr>
            <p:ph type="body" idx="1"/>
          </p:nvPr>
        </p:nvSpPr>
        <p:spPr>
          <a:xfrm>
            <a:off x="628650" y="1369219"/>
            <a:ext cx="3886200" cy="28444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2" name="Google Shape;52;p28"/>
          <p:cNvSpPr txBox="1">
            <a:spLocks noGrp="1"/>
          </p:cNvSpPr>
          <p:nvPr>
            <p:ph type="body" idx="2"/>
          </p:nvPr>
        </p:nvSpPr>
        <p:spPr>
          <a:xfrm>
            <a:off x="4629150" y="1369219"/>
            <a:ext cx="3886200" cy="28444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 name="Google Shape;53;p28"/>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
        <p:nvSpPr>
          <p:cNvPr id="54" name="Google Shape;54;p28"/>
          <p:cNvSpPr txBox="1">
            <a:spLocks noGrp="1"/>
          </p:cNvSpPr>
          <p:nvPr>
            <p:ph type="body" idx="3"/>
          </p:nvPr>
        </p:nvSpPr>
        <p:spPr>
          <a:xfrm>
            <a:off x="628650" y="873193"/>
            <a:ext cx="7886700" cy="2676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b="1" i="1">
                <a:solidFill>
                  <a:srgbClr val="7F7F7F"/>
                </a:solidFill>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ntent">
  <p:cSld name="One Content">
    <p:spTree>
      <p:nvGrpSpPr>
        <p:cNvPr id="1" name="Shape 55"/>
        <p:cNvGrpSpPr/>
        <p:nvPr/>
      </p:nvGrpSpPr>
      <p:grpSpPr>
        <a:xfrm>
          <a:off x="0" y="0"/>
          <a:ext cx="0" cy="0"/>
          <a:chOff x="0" y="0"/>
          <a:chExt cx="0" cy="0"/>
        </a:xfrm>
      </p:grpSpPr>
      <p:sp>
        <p:nvSpPr>
          <p:cNvPr id="56" name="Google Shape;56;p29"/>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9"/>
          <p:cNvSpPr txBox="1">
            <a:spLocks noGrp="1"/>
          </p:cNvSpPr>
          <p:nvPr>
            <p:ph type="body" idx="1"/>
          </p:nvPr>
        </p:nvSpPr>
        <p:spPr>
          <a:xfrm>
            <a:off x="4629150" y="1369219"/>
            <a:ext cx="3886200" cy="28445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900"/>
              <a:buNone/>
              <a:defRPr sz="900" i="1"/>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8" name="Google Shape;58;p29"/>
          <p:cNvSpPr txBox="1">
            <a:spLocks noGrp="1"/>
          </p:cNvSpPr>
          <p:nvPr>
            <p:ph type="body" idx="2"/>
          </p:nvPr>
        </p:nvSpPr>
        <p:spPr>
          <a:xfrm>
            <a:off x="628650" y="1369219"/>
            <a:ext cx="3886200" cy="28444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9" name="Google Shape;59;p29"/>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
        <p:nvSpPr>
          <p:cNvPr id="60" name="Google Shape;60;p29"/>
          <p:cNvSpPr txBox="1">
            <a:spLocks noGrp="1"/>
          </p:cNvSpPr>
          <p:nvPr>
            <p:ph type="body" idx="3"/>
          </p:nvPr>
        </p:nvSpPr>
        <p:spPr>
          <a:xfrm>
            <a:off x="628650" y="873193"/>
            <a:ext cx="7886700" cy="2676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b="1" i="1">
                <a:solidFill>
                  <a:srgbClr val="7F7F7F"/>
                </a:solidFill>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1"/>
        <p:cNvGrpSpPr/>
        <p:nvPr/>
      </p:nvGrpSpPr>
      <p:grpSpPr>
        <a:xfrm>
          <a:off x="0" y="0"/>
          <a:ext cx="0" cy="0"/>
          <a:chOff x="0" y="0"/>
          <a:chExt cx="0" cy="0"/>
        </a:xfrm>
      </p:grpSpPr>
      <p:sp>
        <p:nvSpPr>
          <p:cNvPr id="62" name="Google Shape;62;p30"/>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0"/>
          <p:cNvSpPr txBox="1">
            <a:spLocks noGrp="1"/>
          </p:cNvSpPr>
          <p:nvPr>
            <p:ph type="body" idx="1"/>
          </p:nvPr>
        </p:nvSpPr>
        <p:spPr>
          <a:xfrm>
            <a:off x="4629150" y="2844601"/>
            <a:ext cx="3886200" cy="136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900"/>
              <a:buNone/>
              <a:defRPr sz="900" i="1"/>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4" name="Google Shape;64;p30"/>
          <p:cNvSpPr txBox="1">
            <a:spLocks noGrp="1"/>
          </p:cNvSpPr>
          <p:nvPr>
            <p:ph type="body" idx="2"/>
          </p:nvPr>
        </p:nvSpPr>
        <p:spPr>
          <a:xfrm>
            <a:off x="628650" y="1369219"/>
            <a:ext cx="3886200" cy="28444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 name="Google Shape;65;p30"/>
          <p:cNvSpPr txBox="1">
            <a:spLocks noGrp="1"/>
          </p:cNvSpPr>
          <p:nvPr>
            <p:ph type="body" idx="3"/>
          </p:nvPr>
        </p:nvSpPr>
        <p:spPr>
          <a:xfrm>
            <a:off x="4629150" y="1369219"/>
            <a:ext cx="3886200" cy="136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900"/>
              <a:buNone/>
              <a:defRPr sz="900" i="1"/>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 name="Google Shape;66;p30"/>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
        <p:nvSpPr>
          <p:cNvPr id="67" name="Google Shape;67;p30"/>
          <p:cNvSpPr txBox="1">
            <a:spLocks noGrp="1"/>
          </p:cNvSpPr>
          <p:nvPr>
            <p:ph type="body" idx="4"/>
          </p:nvPr>
        </p:nvSpPr>
        <p:spPr>
          <a:xfrm>
            <a:off x="628650" y="873193"/>
            <a:ext cx="7886700" cy="2676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b="1" i="1">
                <a:solidFill>
                  <a:srgbClr val="7F7F7F"/>
                </a:solidFill>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31"/>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1"/>
          <p:cNvSpPr txBox="1">
            <a:spLocks noGrp="1"/>
          </p:cNvSpPr>
          <p:nvPr>
            <p:ph type="body" idx="1"/>
          </p:nvPr>
        </p:nvSpPr>
        <p:spPr>
          <a:xfrm>
            <a:off x="4629150" y="2128102"/>
            <a:ext cx="3886200" cy="20856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900"/>
              <a:buNone/>
              <a:defRPr sz="900" i="1"/>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31"/>
          <p:cNvSpPr txBox="1">
            <a:spLocks noGrp="1"/>
          </p:cNvSpPr>
          <p:nvPr>
            <p:ph type="body" idx="2"/>
          </p:nvPr>
        </p:nvSpPr>
        <p:spPr>
          <a:xfrm>
            <a:off x="628650" y="1369219"/>
            <a:ext cx="3886200" cy="28444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2" name="Google Shape;72;p31"/>
          <p:cNvSpPr txBox="1">
            <a:spLocks noGrp="1"/>
          </p:cNvSpPr>
          <p:nvPr>
            <p:ph type="body" idx="3"/>
          </p:nvPr>
        </p:nvSpPr>
        <p:spPr>
          <a:xfrm>
            <a:off x="4629150" y="1369219"/>
            <a:ext cx="3886200" cy="7588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SzPts val="1500"/>
              <a:buNone/>
              <a:defRPr sz="1500"/>
            </a:lvl1pPr>
            <a:lvl2pPr marL="914400" lvl="1" indent="-314325" algn="l">
              <a:lnSpc>
                <a:spcPct val="90000"/>
              </a:lnSpc>
              <a:spcBef>
                <a:spcPts val="375"/>
              </a:spcBef>
              <a:spcAft>
                <a:spcPts val="0"/>
              </a:spcAft>
              <a:buSzPts val="1350"/>
              <a:buChar char="-"/>
              <a:defRPr sz="1350"/>
            </a:lvl2pPr>
            <a:lvl3pPr marL="1371600" lvl="2" indent="-314325" algn="l">
              <a:lnSpc>
                <a:spcPct val="90000"/>
              </a:lnSpc>
              <a:spcBef>
                <a:spcPts val="375"/>
              </a:spcBef>
              <a:spcAft>
                <a:spcPts val="0"/>
              </a:spcAft>
              <a:buSzPts val="1350"/>
              <a:buChar char="•"/>
              <a:defRPr sz="1350"/>
            </a:lvl3pPr>
            <a:lvl4pPr marL="1828800" lvl="3" indent="-314325" algn="l">
              <a:lnSpc>
                <a:spcPct val="90000"/>
              </a:lnSpc>
              <a:spcBef>
                <a:spcPts val="375"/>
              </a:spcBef>
              <a:spcAft>
                <a:spcPts val="0"/>
              </a:spcAft>
              <a:buSzPts val="1350"/>
              <a:buChar char="▪"/>
              <a:defRPr sz="1350"/>
            </a:lvl4pPr>
            <a:lvl5pPr marL="2286000" lvl="4" indent="-314325" algn="l">
              <a:lnSpc>
                <a:spcPct val="90000"/>
              </a:lnSpc>
              <a:spcBef>
                <a:spcPts val="375"/>
              </a:spcBef>
              <a:spcAft>
                <a:spcPts val="0"/>
              </a:spcAft>
              <a:buSzPts val="1350"/>
              <a:buChar char="o"/>
              <a:defRPr sz="135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3" name="Google Shape;73;p31"/>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
        <p:nvSpPr>
          <p:cNvPr id="74" name="Google Shape;74;p31"/>
          <p:cNvSpPr txBox="1">
            <a:spLocks noGrp="1"/>
          </p:cNvSpPr>
          <p:nvPr>
            <p:ph type="body" idx="4"/>
          </p:nvPr>
        </p:nvSpPr>
        <p:spPr>
          <a:xfrm>
            <a:off x="628650" y="873193"/>
            <a:ext cx="7886700" cy="2676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b="1" i="1">
                <a:solidFill>
                  <a:srgbClr val="7F7F7F"/>
                </a:solidFill>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75"/>
        <p:cNvGrpSpPr/>
        <p:nvPr/>
      </p:nvGrpSpPr>
      <p:grpSpPr>
        <a:xfrm>
          <a:off x="0" y="0"/>
          <a:ext cx="0" cy="0"/>
          <a:chOff x="0" y="0"/>
          <a:chExt cx="0" cy="0"/>
        </a:xfrm>
      </p:grpSpPr>
      <p:sp>
        <p:nvSpPr>
          <p:cNvPr id="76" name="Google Shape;76;p32"/>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32"/>
          <p:cNvSpPr txBox="1">
            <a:spLocks noGrp="1"/>
          </p:cNvSpPr>
          <p:nvPr>
            <p:ph type="body" idx="1"/>
          </p:nvPr>
        </p:nvSpPr>
        <p:spPr>
          <a:xfrm>
            <a:off x="4629150" y="2855320"/>
            <a:ext cx="3886200" cy="135846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900"/>
              <a:buNone/>
              <a:defRPr sz="900" i="1"/>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32"/>
          <p:cNvSpPr txBox="1">
            <a:spLocks noGrp="1"/>
          </p:cNvSpPr>
          <p:nvPr>
            <p:ph type="body" idx="2"/>
          </p:nvPr>
        </p:nvSpPr>
        <p:spPr>
          <a:xfrm>
            <a:off x="628650" y="1369219"/>
            <a:ext cx="3886200" cy="13750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9" name="Google Shape;79;p32"/>
          <p:cNvSpPr txBox="1">
            <a:spLocks noGrp="1"/>
          </p:cNvSpPr>
          <p:nvPr>
            <p:ph type="body" idx="3"/>
          </p:nvPr>
        </p:nvSpPr>
        <p:spPr>
          <a:xfrm>
            <a:off x="4629150" y="1385779"/>
            <a:ext cx="3886200" cy="135846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900"/>
              <a:buNone/>
              <a:defRPr sz="900" i="1"/>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32"/>
          <p:cNvSpPr txBox="1">
            <a:spLocks noGrp="1"/>
          </p:cNvSpPr>
          <p:nvPr>
            <p:ph type="body" idx="4"/>
          </p:nvPr>
        </p:nvSpPr>
        <p:spPr>
          <a:xfrm>
            <a:off x="628650" y="2855320"/>
            <a:ext cx="3886200" cy="135846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900"/>
              <a:buNone/>
              <a:defRPr sz="900" i="1"/>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32"/>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
        <p:nvSpPr>
          <p:cNvPr id="82" name="Google Shape;82;p32"/>
          <p:cNvSpPr txBox="1">
            <a:spLocks noGrp="1"/>
          </p:cNvSpPr>
          <p:nvPr>
            <p:ph type="body" idx="5"/>
          </p:nvPr>
        </p:nvSpPr>
        <p:spPr>
          <a:xfrm>
            <a:off x="628650" y="873193"/>
            <a:ext cx="7886700" cy="2676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b="1" i="1">
                <a:solidFill>
                  <a:srgbClr val="7F7F7F"/>
                </a:solidFill>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83"/>
        <p:cNvGrpSpPr/>
        <p:nvPr/>
      </p:nvGrpSpPr>
      <p:grpSpPr>
        <a:xfrm>
          <a:off x="0" y="0"/>
          <a:ext cx="0" cy="0"/>
          <a:chOff x="0" y="0"/>
          <a:chExt cx="0" cy="0"/>
        </a:xfrm>
      </p:grpSpPr>
      <p:sp>
        <p:nvSpPr>
          <p:cNvPr id="84" name="Google Shape;84;p33"/>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66A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3"/>
          <p:cNvSpPr txBox="1">
            <a:spLocks noGrp="1"/>
          </p:cNvSpPr>
          <p:nvPr>
            <p:ph type="body" idx="1"/>
          </p:nvPr>
        </p:nvSpPr>
        <p:spPr>
          <a:xfrm>
            <a:off x="628651" y="1369219"/>
            <a:ext cx="3019523" cy="28444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6" name="Google Shape;86;p33"/>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lt1"/>
                </a:solidFill>
                <a:latin typeface="Calibri"/>
                <a:ea typeface="Calibri"/>
                <a:cs typeface="Calibri"/>
                <a:sym typeface="Calibri"/>
              </a:defRPr>
            </a:lvl1pPr>
            <a:lvl2pPr marL="0" lvl="1" indent="0" algn="l">
              <a:spcBef>
                <a:spcPts val="0"/>
              </a:spcBef>
              <a:buNone/>
              <a:defRPr sz="800" b="0" i="0" u="none" strike="noStrike" cap="none">
                <a:solidFill>
                  <a:schemeClr val="lt1"/>
                </a:solidFill>
                <a:latin typeface="Calibri"/>
                <a:ea typeface="Calibri"/>
                <a:cs typeface="Calibri"/>
                <a:sym typeface="Calibri"/>
              </a:defRPr>
            </a:lvl2pPr>
            <a:lvl3pPr marL="0" lvl="2" indent="0" algn="l">
              <a:spcBef>
                <a:spcPts val="0"/>
              </a:spcBef>
              <a:buNone/>
              <a:defRPr sz="800" b="0" i="0" u="none" strike="noStrike" cap="none">
                <a:solidFill>
                  <a:schemeClr val="lt1"/>
                </a:solidFill>
                <a:latin typeface="Calibri"/>
                <a:ea typeface="Calibri"/>
                <a:cs typeface="Calibri"/>
                <a:sym typeface="Calibri"/>
              </a:defRPr>
            </a:lvl3pPr>
            <a:lvl4pPr marL="0" lvl="3" indent="0" algn="l">
              <a:spcBef>
                <a:spcPts val="0"/>
              </a:spcBef>
              <a:buNone/>
              <a:defRPr sz="800" b="0" i="0" u="none" strike="noStrike" cap="none">
                <a:solidFill>
                  <a:schemeClr val="lt1"/>
                </a:solidFill>
                <a:latin typeface="Calibri"/>
                <a:ea typeface="Calibri"/>
                <a:cs typeface="Calibri"/>
                <a:sym typeface="Calibri"/>
              </a:defRPr>
            </a:lvl4pPr>
            <a:lvl5pPr marL="0" lvl="4" indent="0" algn="l">
              <a:spcBef>
                <a:spcPts val="0"/>
              </a:spcBef>
              <a:buNone/>
              <a:defRPr sz="800" b="0" i="0" u="none" strike="noStrike" cap="none">
                <a:solidFill>
                  <a:schemeClr val="lt1"/>
                </a:solidFill>
                <a:latin typeface="Calibri"/>
                <a:ea typeface="Calibri"/>
                <a:cs typeface="Calibri"/>
                <a:sym typeface="Calibri"/>
              </a:defRPr>
            </a:lvl5pPr>
            <a:lvl6pPr marL="0" lvl="5" indent="0" algn="l">
              <a:spcBef>
                <a:spcPts val="0"/>
              </a:spcBef>
              <a:buNone/>
              <a:defRPr sz="800" b="0" i="0" u="none" strike="noStrike" cap="none">
                <a:solidFill>
                  <a:schemeClr val="lt1"/>
                </a:solidFill>
                <a:latin typeface="Calibri"/>
                <a:ea typeface="Calibri"/>
                <a:cs typeface="Calibri"/>
                <a:sym typeface="Calibri"/>
              </a:defRPr>
            </a:lvl6pPr>
            <a:lvl7pPr marL="0" lvl="6" indent="0" algn="l">
              <a:spcBef>
                <a:spcPts val="0"/>
              </a:spcBef>
              <a:buNone/>
              <a:defRPr sz="800" b="0" i="0" u="none" strike="noStrike" cap="none">
                <a:solidFill>
                  <a:schemeClr val="lt1"/>
                </a:solidFill>
                <a:latin typeface="Calibri"/>
                <a:ea typeface="Calibri"/>
                <a:cs typeface="Calibri"/>
                <a:sym typeface="Calibri"/>
              </a:defRPr>
            </a:lvl7pPr>
            <a:lvl8pPr marL="0" lvl="7" indent="0" algn="l">
              <a:spcBef>
                <a:spcPts val="0"/>
              </a:spcBef>
              <a:buNone/>
              <a:defRPr sz="800" b="0" i="0" u="none" strike="noStrike" cap="none">
                <a:solidFill>
                  <a:schemeClr val="lt1"/>
                </a:solidFill>
                <a:latin typeface="Calibri"/>
                <a:ea typeface="Calibri"/>
                <a:cs typeface="Calibri"/>
                <a:sym typeface="Calibri"/>
              </a:defRPr>
            </a:lvl8pPr>
            <a:lvl9pPr marL="0" lvl="8" indent="0" algn="l">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sp>
        <p:nvSpPr>
          <p:cNvPr id="87" name="Google Shape;87;p33"/>
          <p:cNvSpPr txBox="1">
            <a:spLocks noGrp="1"/>
          </p:cNvSpPr>
          <p:nvPr>
            <p:ph type="body" idx="2"/>
          </p:nvPr>
        </p:nvSpPr>
        <p:spPr>
          <a:xfrm>
            <a:off x="628650" y="873193"/>
            <a:ext cx="7886700" cy="2676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SzPts val="1800"/>
              <a:buNone/>
              <a:defRPr sz="1800" b="1" i="1">
                <a:solidFill>
                  <a:srgbClr val="7F7F7F"/>
                </a:solidFill>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16">
            <a:alphaModFix/>
          </a:blip>
          <a:srcRect/>
          <a:stretch/>
        </p:blipFill>
        <p:spPr>
          <a:xfrm>
            <a:off x="0" y="0"/>
            <a:ext cx="9144000" cy="5143500"/>
          </a:xfrm>
          <a:prstGeom prst="rect">
            <a:avLst/>
          </a:prstGeom>
          <a:noFill/>
          <a:ln>
            <a:noFill/>
          </a:ln>
        </p:spPr>
      </p:pic>
      <p:pic>
        <p:nvPicPr>
          <p:cNvPr id="11" name="Google Shape;11;p22"/>
          <p:cNvPicPr preferRelativeResize="0"/>
          <p:nvPr/>
        </p:nvPicPr>
        <p:blipFill rotWithShape="1">
          <a:blip r:embed="rId17">
            <a:alphaModFix/>
          </a:blip>
          <a:srcRect b="22282"/>
          <a:stretch/>
        </p:blipFill>
        <p:spPr>
          <a:xfrm>
            <a:off x="0" y="4625254"/>
            <a:ext cx="9144000" cy="532994"/>
          </a:xfrm>
          <a:prstGeom prst="rect">
            <a:avLst/>
          </a:prstGeom>
          <a:noFill/>
          <a:ln>
            <a:noFill/>
          </a:ln>
        </p:spPr>
      </p:pic>
      <p:sp>
        <p:nvSpPr>
          <p:cNvPr id="12" name="Google Shape;12;p22"/>
          <p:cNvSpPr/>
          <p:nvPr/>
        </p:nvSpPr>
        <p:spPr>
          <a:xfrm>
            <a:off x="-1" y="-14748"/>
            <a:ext cx="9144001" cy="221226"/>
          </a:xfrm>
          <a:prstGeom prst="rect">
            <a:avLst/>
          </a:prstGeom>
          <a:solidFill>
            <a:srgbClr val="2CB6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22"/>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066A1"/>
              </a:buClr>
              <a:buSzPts val="2550"/>
              <a:buFont typeface="Calibri"/>
              <a:buNone/>
              <a:defRPr sz="2550" b="1" i="0" u="none" strike="noStrike" cap="none">
                <a:solidFill>
                  <a:srgbClr val="0066A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2"/>
          <p:cNvSpPr txBox="1">
            <a:spLocks noGrp="1"/>
          </p:cNvSpPr>
          <p:nvPr>
            <p:ph type="body" idx="1"/>
          </p:nvPr>
        </p:nvSpPr>
        <p:spPr>
          <a:xfrm>
            <a:off x="628650" y="1071619"/>
            <a:ext cx="7886700" cy="3263504"/>
          </a:xfrm>
          <a:prstGeom prst="rect">
            <a:avLst/>
          </a:prstGeom>
          <a:noFill/>
          <a:ln>
            <a:noFill/>
          </a:ln>
        </p:spPr>
        <p:txBody>
          <a:bodyPr spcFirstLastPara="1" wrap="square" lIns="91425" tIns="45700" rIns="91425" bIns="45700" anchor="t" anchorCtr="0">
            <a:normAutofit/>
          </a:bodyPr>
          <a:lstStyle>
            <a:lvl1pPr marL="457200" marR="0" lvl="0" indent="-333375" algn="l" rtl="0">
              <a:lnSpc>
                <a:spcPct val="90000"/>
              </a:lnSpc>
              <a:spcBef>
                <a:spcPts val="750"/>
              </a:spcBef>
              <a:spcAft>
                <a:spcPts val="0"/>
              </a:spcAft>
              <a:buClr>
                <a:srgbClr val="0066A1"/>
              </a:buClr>
              <a:buSzPts val="1650"/>
              <a:buFont typeface="Merriweather Sans"/>
              <a:buChar char="▸"/>
              <a:defRPr sz="1650" b="0" i="0" u="none" strike="noStrike" cap="none">
                <a:solidFill>
                  <a:schemeClr val="dk1"/>
                </a:solidFill>
                <a:latin typeface="Calibri"/>
                <a:ea typeface="Calibri"/>
                <a:cs typeface="Calibri"/>
                <a:sym typeface="Calibri"/>
              </a:defRPr>
            </a:lvl1pPr>
            <a:lvl2pPr marL="914400" marR="0" lvl="1" indent="-314325" algn="l" rtl="0">
              <a:lnSpc>
                <a:spcPct val="90000"/>
              </a:lnSpc>
              <a:spcBef>
                <a:spcPts val="375"/>
              </a:spcBef>
              <a:spcAft>
                <a:spcPts val="0"/>
              </a:spcAft>
              <a:buClr>
                <a:srgbClr val="0066A1"/>
              </a:buClr>
              <a:buSzPts val="1350"/>
              <a:buFont typeface="Merriweather Sans"/>
              <a:buChar char="-"/>
              <a:defRPr sz="1350" b="0" i="0" u="none" strike="noStrike" cap="none">
                <a:solidFill>
                  <a:schemeClr val="dk1"/>
                </a:solidFill>
                <a:latin typeface="Calibri"/>
                <a:ea typeface="Calibri"/>
                <a:cs typeface="Calibri"/>
                <a:sym typeface="Calibri"/>
              </a:defRPr>
            </a:lvl2pPr>
            <a:lvl3pPr marL="1371600" marR="0" lvl="2" indent="-314325" algn="l" rtl="0">
              <a:lnSpc>
                <a:spcPct val="90000"/>
              </a:lnSpc>
              <a:spcBef>
                <a:spcPts val="375"/>
              </a:spcBef>
              <a:spcAft>
                <a:spcPts val="0"/>
              </a:spcAft>
              <a:buClr>
                <a:srgbClr val="0066A1"/>
              </a:buClr>
              <a:buSzPts val="1350"/>
              <a:buFont typeface="Arial"/>
              <a:buChar char="•"/>
              <a:defRPr sz="135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rgbClr val="0066A1"/>
              </a:buClr>
              <a:buSzPts val="1350"/>
              <a:buFont typeface="Noto Sans Symbols"/>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rgbClr val="0066A1"/>
              </a:buClr>
              <a:buSzPts val="1350"/>
              <a:buFont typeface="Courier New"/>
              <a:buChar char="o"/>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Google Shape;15;p22"/>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chemeClr val="lt1"/>
                </a:solidFill>
                <a:latin typeface="Calibri"/>
                <a:ea typeface="Calibri"/>
                <a:cs typeface="Calibri"/>
                <a:sym typeface="Calibri"/>
              </a:defRPr>
            </a:lvl1pPr>
            <a:lvl2pPr marL="0" marR="0" lvl="1" indent="0" algn="l" rtl="0">
              <a:spcBef>
                <a:spcPts val="0"/>
              </a:spcBef>
              <a:buNone/>
              <a:defRPr sz="800" b="0" i="0" u="none" strike="noStrike" cap="none">
                <a:solidFill>
                  <a:schemeClr val="lt1"/>
                </a:solidFill>
                <a:latin typeface="Calibri"/>
                <a:ea typeface="Calibri"/>
                <a:cs typeface="Calibri"/>
                <a:sym typeface="Calibri"/>
              </a:defRPr>
            </a:lvl2pPr>
            <a:lvl3pPr marL="0" marR="0" lvl="2" indent="0" algn="l" rtl="0">
              <a:spcBef>
                <a:spcPts val="0"/>
              </a:spcBef>
              <a:buNone/>
              <a:defRPr sz="800" b="0" i="0" u="none" strike="noStrike" cap="none">
                <a:solidFill>
                  <a:schemeClr val="lt1"/>
                </a:solidFill>
                <a:latin typeface="Calibri"/>
                <a:ea typeface="Calibri"/>
                <a:cs typeface="Calibri"/>
                <a:sym typeface="Calibri"/>
              </a:defRPr>
            </a:lvl3pPr>
            <a:lvl4pPr marL="0" marR="0" lvl="3" indent="0" algn="l" rtl="0">
              <a:spcBef>
                <a:spcPts val="0"/>
              </a:spcBef>
              <a:buNone/>
              <a:defRPr sz="800" b="0" i="0" u="none" strike="noStrike" cap="none">
                <a:solidFill>
                  <a:schemeClr val="lt1"/>
                </a:solidFill>
                <a:latin typeface="Calibri"/>
                <a:ea typeface="Calibri"/>
                <a:cs typeface="Calibri"/>
                <a:sym typeface="Calibri"/>
              </a:defRPr>
            </a:lvl4pPr>
            <a:lvl5pPr marL="0" marR="0" lvl="4" indent="0" algn="l" rtl="0">
              <a:spcBef>
                <a:spcPts val="0"/>
              </a:spcBef>
              <a:buNone/>
              <a:defRPr sz="800" b="0" i="0" u="none" strike="noStrike" cap="none">
                <a:solidFill>
                  <a:schemeClr val="lt1"/>
                </a:solidFill>
                <a:latin typeface="Calibri"/>
                <a:ea typeface="Calibri"/>
                <a:cs typeface="Calibri"/>
                <a:sym typeface="Calibri"/>
              </a:defRPr>
            </a:lvl5pPr>
            <a:lvl6pPr marL="0" marR="0" lvl="5" indent="0" algn="l" rtl="0">
              <a:spcBef>
                <a:spcPts val="0"/>
              </a:spcBef>
              <a:buNone/>
              <a:defRPr sz="800" b="0" i="0" u="none" strike="noStrike" cap="none">
                <a:solidFill>
                  <a:schemeClr val="lt1"/>
                </a:solidFill>
                <a:latin typeface="Calibri"/>
                <a:ea typeface="Calibri"/>
                <a:cs typeface="Calibri"/>
                <a:sym typeface="Calibri"/>
              </a:defRPr>
            </a:lvl6pPr>
            <a:lvl7pPr marL="0" marR="0" lvl="6" indent="0" algn="l" rtl="0">
              <a:spcBef>
                <a:spcPts val="0"/>
              </a:spcBef>
              <a:buNone/>
              <a:defRPr sz="800" b="0" i="0" u="none" strike="noStrike" cap="none">
                <a:solidFill>
                  <a:schemeClr val="lt1"/>
                </a:solidFill>
                <a:latin typeface="Calibri"/>
                <a:ea typeface="Calibri"/>
                <a:cs typeface="Calibri"/>
                <a:sym typeface="Calibri"/>
              </a:defRPr>
            </a:lvl7pPr>
            <a:lvl8pPr marL="0" marR="0" lvl="7" indent="0" algn="l" rtl="0">
              <a:spcBef>
                <a:spcPts val="0"/>
              </a:spcBef>
              <a:buNone/>
              <a:defRPr sz="800" b="0" i="0" u="none" strike="noStrike" cap="none">
                <a:solidFill>
                  <a:schemeClr val="lt1"/>
                </a:solidFill>
                <a:latin typeface="Calibri"/>
                <a:ea typeface="Calibri"/>
                <a:cs typeface="Calibri"/>
                <a:sym typeface="Calibri"/>
              </a:defRPr>
            </a:lvl8pPr>
            <a:lvl9pPr marL="0" marR="0" lvl="8" indent="0" algn="l" rtl="0">
              <a:spcBef>
                <a:spcPts val="0"/>
              </a:spcBef>
              <a:buNone/>
              <a:defRPr sz="800" b="0"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US"/>
              <a:t>‹Nº›</a:t>
            </a:fld>
            <a:endParaRPr/>
          </a:p>
        </p:txBody>
      </p:sp>
      <p:pic>
        <p:nvPicPr>
          <p:cNvPr id="16" name="Google Shape;16;p22"/>
          <p:cNvPicPr preferRelativeResize="0"/>
          <p:nvPr/>
        </p:nvPicPr>
        <p:blipFill rotWithShape="1">
          <a:blip r:embed="rId18">
            <a:alphaModFix/>
          </a:blip>
          <a:srcRect/>
          <a:stretch/>
        </p:blipFill>
        <p:spPr>
          <a:xfrm>
            <a:off x="8107292" y="4773355"/>
            <a:ext cx="788444" cy="229962"/>
          </a:xfrm>
          <a:prstGeom prst="rect">
            <a:avLst/>
          </a:prstGeom>
          <a:noFill/>
          <a:ln>
            <a:noFill/>
          </a:ln>
        </p:spPr>
      </p:pic>
      <p:sp>
        <p:nvSpPr>
          <p:cNvPr id="17" name="Google Shape;17;p22"/>
          <p:cNvSpPr txBox="1"/>
          <p:nvPr/>
        </p:nvSpPr>
        <p:spPr>
          <a:xfrm>
            <a:off x="626806" y="4726365"/>
            <a:ext cx="1607574" cy="35069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66A1"/>
              </a:buClr>
              <a:buSzPts val="1200"/>
              <a:buFont typeface="Merriweather Sans"/>
              <a:buNone/>
            </a:pPr>
            <a:r>
              <a:rPr lang="es-US" sz="1200" b="1" i="0" u="none" strike="noStrike" cap="none">
                <a:solidFill>
                  <a:schemeClr val="lt1"/>
                </a:solidFill>
                <a:latin typeface="Calibri"/>
                <a:ea typeface="Calibri"/>
                <a:cs typeface="Calibri"/>
                <a:sym typeface="Calibri"/>
              </a:rPr>
              <a:t>www.ieee.org</a:t>
            </a:r>
            <a:endParaRPr sz="1200" b="1"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hyperlink" Target="https://www.linkedin.com/in/napole%C3%B3n-alcides-p-194375114/" TargetMode="External"/><Relationship Id="rId4" Type="http://schemas.openxmlformats.org/officeDocument/2006/relationships/hyperlink" Target="https://www.linkedin.com/in/napole%C3%B3n-alcides-p%C3%A9rez-arteaga-194375114/"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ctrTitle"/>
          </p:nvPr>
        </p:nvSpPr>
        <p:spPr>
          <a:xfrm>
            <a:off x="2234380" y="1191273"/>
            <a:ext cx="4800601" cy="54903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0066A1"/>
              </a:buClr>
              <a:buSzPct val="100000"/>
              <a:buFont typeface="Calibri"/>
              <a:buNone/>
            </a:pPr>
            <a:r>
              <a:rPr lang="es-US" dirty="0"/>
              <a:t>ANALISIS ESTADISTICO EN LA INDUSTRIA 4.0</a:t>
            </a:r>
            <a:endParaRPr dirty="0"/>
          </a:p>
        </p:txBody>
      </p:sp>
      <p:sp>
        <p:nvSpPr>
          <p:cNvPr id="121" name="Google Shape;121;p1"/>
          <p:cNvSpPr txBox="1">
            <a:spLocks noGrp="1"/>
          </p:cNvSpPr>
          <p:nvPr>
            <p:ph type="subTitle" idx="1"/>
          </p:nvPr>
        </p:nvSpPr>
        <p:spPr>
          <a:xfrm>
            <a:off x="2234380" y="1783313"/>
            <a:ext cx="4800601" cy="128435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100"/>
              <a:buNone/>
            </a:pPr>
            <a:r>
              <a:rPr lang="es-US" dirty="0"/>
              <a:t>CAPITULO IEEE TEMS</a:t>
            </a:r>
          </a:p>
          <a:p>
            <a:pPr marL="0" lvl="0" indent="0" algn="l" rtl="0">
              <a:lnSpc>
                <a:spcPct val="90000"/>
              </a:lnSpc>
              <a:spcBef>
                <a:spcPts val="0"/>
              </a:spcBef>
              <a:spcAft>
                <a:spcPts val="0"/>
              </a:spcAft>
              <a:buSzPts val="2100"/>
              <a:buNone/>
            </a:pPr>
            <a:r>
              <a:rPr lang="es-US" dirty="0"/>
              <a:t> UNIVERSIDAD DON BOSCO</a:t>
            </a:r>
          </a:p>
          <a:p>
            <a:pPr marL="0" lvl="0" indent="0" algn="l" rtl="0">
              <a:lnSpc>
                <a:spcPct val="90000"/>
              </a:lnSpc>
              <a:spcBef>
                <a:spcPts val="0"/>
              </a:spcBef>
              <a:spcAft>
                <a:spcPts val="0"/>
              </a:spcAft>
              <a:buSzPts val="2100"/>
              <a:buNone/>
            </a:pPr>
            <a:r>
              <a:rPr lang="es-US" dirty="0"/>
              <a:t>El SALVADOR</a:t>
            </a:r>
          </a:p>
          <a:p>
            <a:pPr marL="0" lvl="0" indent="0" algn="l" rtl="0">
              <a:lnSpc>
                <a:spcPct val="90000"/>
              </a:lnSpc>
              <a:spcBef>
                <a:spcPts val="0"/>
              </a:spcBef>
              <a:spcAft>
                <a:spcPts val="0"/>
              </a:spcAft>
              <a:buSzPts val="2100"/>
              <a:buNone/>
            </a:pPr>
            <a:endParaRPr lang="es-US" dirty="0"/>
          </a:p>
          <a:p>
            <a:pPr marL="0" lvl="0" indent="0" algn="l" rtl="0">
              <a:lnSpc>
                <a:spcPct val="90000"/>
              </a:lnSpc>
              <a:spcBef>
                <a:spcPts val="0"/>
              </a:spcBef>
              <a:spcAft>
                <a:spcPts val="0"/>
              </a:spcAft>
              <a:buSzPts val="2100"/>
              <a:buNone/>
            </a:pPr>
            <a:endParaRPr dirty="0"/>
          </a:p>
        </p:txBody>
      </p:sp>
      <p:sp>
        <p:nvSpPr>
          <p:cNvPr id="122" name="Google Shape;122;p1"/>
          <p:cNvSpPr txBox="1"/>
          <p:nvPr/>
        </p:nvSpPr>
        <p:spPr>
          <a:xfrm>
            <a:off x="530679" y="4490356"/>
            <a:ext cx="7886700" cy="326573"/>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1500"/>
              <a:buFont typeface="Calibri"/>
              <a:buNone/>
            </a:pPr>
            <a:r>
              <a:rPr lang="es-US" sz="1500" b="1" i="1" u="none" strike="noStrike" cap="none">
                <a:solidFill>
                  <a:schemeClr val="lt1"/>
                </a:solidFill>
                <a:latin typeface="Calibri"/>
                <a:ea typeface="Calibri"/>
                <a:cs typeface="Calibri"/>
                <a:sym typeface="Calibri"/>
              </a:rPr>
              <a:t>Napoleón Alcides Pérez Arteaga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538F5-5619-981B-6A28-DEAA31892B04}"/>
              </a:ext>
            </a:extLst>
          </p:cNvPr>
          <p:cNvSpPr>
            <a:spLocks noGrp="1"/>
          </p:cNvSpPr>
          <p:nvPr>
            <p:ph type="title"/>
          </p:nvPr>
        </p:nvSpPr>
        <p:spPr/>
        <p:txBody>
          <a:bodyPr/>
          <a:lstStyle/>
          <a:p>
            <a:endParaRPr lang="es-SV"/>
          </a:p>
        </p:txBody>
      </p:sp>
      <p:sp>
        <p:nvSpPr>
          <p:cNvPr id="3" name="Marcador de texto 2">
            <a:extLst>
              <a:ext uri="{FF2B5EF4-FFF2-40B4-BE49-F238E27FC236}">
                <a16:creationId xmlns:a16="http://schemas.microsoft.com/office/drawing/2014/main" id="{6F181152-1F39-CACB-C679-34B805B0C545}"/>
              </a:ext>
            </a:extLst>
          </p:cNvPr>
          <p:cNvSpPr>
            <a:spLocks noGrp="1"/>
          </p:cNvSpPr>
          <p:nvPr>
            <p:ph type="body" idx="1"/>
          </p:nvPr>
        </p:nvSpPr>
        <p:spPr>
          <a:xfrm>
            <a:off x="564948" y="1299183"/>
            <a:ext cx="7886700" cy="2957513"/>
          </a:xfrm>
        </p:spPr>
        <p:txBody>
          <a:bodyPr/>
          <a:lstStyle/>
          <a:p>
            <a:endParaRPr lang="es-SV" dirty="0"/>
          </a:p>
        </p:txBody>
      </p:sp>
      <p:sp>
        <p:nvSpPr>
          <p:cNvPr id="4" name="Marcador de texto 3">
            <a:extLst>
              <a:ext uri="{FF2B5EF4-FFF2-40B4-BE49-F238E27FC236}">
                <a16:creationId xmlns:a16="http://schemas.microsoft.com/office/drawing/2014/main" id="{E843F6AA-73B7-1B87-E134-B6A8D719EDFD}"/>
              </a:ext>
            </a:extLst>
          </p:cNvPr>
          <p:cNvSpPr>
            <a:spLocks noGrp="1"/>
          </p:cNvSpPr>
          <p:nvPr>
            <p:ph type="body" idx="2"/>
          </p:nvPr>
        </p:nvSpPr>
        <p:spPr/>
        <p:txBody>
          <a:bodyPr>
            <a:normAutofit fontScale="32500" lnSpcReduction="20000"/>
          </a:bodyPr>
          <a:lstStyle/>
          <a:p>
            <a:endParaRPr lang="es-SV"/>
          </a:p>
        </p:txBody>
      </p:sp>
      <p:sp>
        <p:nvSpPr>
          <p:cNvPr id="5" name="Marcador de número de diapositiva 4">
            <a:extLst>
              <a:ext uri="{FF2B5EF4-FFF2-40B4-BE49-F238E27FC236}">
                <a16:creationId xmlns:a16="http://schemas.microsoft.com/office/drawing/2014/main" id="{1A6974BD-7797-E626-00EF-BFBC80882B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US" smtClean="0"/>
              <a:t>10</a:t>
            </a:fld>
            <a:endParaRPr lang="es-US"/>
          </a:p>
        </p:txBody>
      </p:sp>
      <p:pic>
        <p:nvPicPr>
          <p:cNvPr id="5124" name="Picture 4" descr="Ver las imágenes de origen">
            <a:extLst>
              <a:ext uri="{FF2B5EF4-FFF2-40B4-BE49-F238E27FC236}">
                <a16:creationId xmlns:a16="http://schemas.microsoft.com/office/drawing/2014/main" id="{C15A74B5-985F-FAAC-06B6-DC8E0F3A0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563"/>
            <a:ext cx="9144000" cy="477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45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16029-50E8-E2CC-FB31-42FBF9177C63}"/>
              </a:ext>
            </a:extLst>
          </p:cNvPr>
          <p:cNvSpPr>
            <a:spLocks noGrp="1"/>
          </p:cNvSpPr>
          <p:nvPr>
            <p:ph type="title"/>
          </p:nvPr>
        </p:nvSpPr>
        <p:spPr/>
        <p:txBody>
          <a:bodyPr/>
          <a:lstStyle/>
          <a:p>
            <a:r>
              <a:rPr lang="es-SV" dirty="0"/>
              <a:t>INDUSTRIA 4.0</a:t>
            </a:r>
          </a:p>
        </p:txBody>
      </p:sp>
      <p:sp>
        <p:nvSpPr>
          <p:cNvPr id="3" name="Marcador de texto 2">
            <a:extLst>
              <a:ext uri="{FF2B5EF4-FFF2-40B4-BE49-F238E27FC236}">
                <a16:creationId xmlns:a16="http://schemas.microsoft.com/office/drawing/2014/main" id="{CED205DA-92DB-D2CE-2175-265AA82982A6}"/>
              </a:ext>
            </a:extLst>
          </p:cNvPr>
          <p:cNvSpPr>
            <a:spLocks noGrp="1"/>
          </p:cNvSpPr>
          <p:nvPr>
            <p:ph type="body" idx="1"/>
          </p:nvPr>
        </p:nvSpPr>
        <p:spPr>
          <a:xfrm>
            <a:off x="483870" y="1590199"/>
            <a:ext cx="7886700" cy="2957513"/>
          </a:xfrm>
        </p:spPr>
        <p:txBody>
          <a:bodyPr>
            <a:normAutofit lnSpcReduction="10000"/>
          </a:bodyPr>
          <a:lstStyle/>
          <a:p>
            <a:r>
              <a:rPr lang="es-US" b="0" i="0" dirty="0">
                <a:solidFill>
                  <a:srgbClr val="000000"/>
                </a:solidFill>
                <a:effectLst/>
                <a:latin typeface="verdana" panose="020B0604030504040204" pitchFamily="34" charset="0"/>
              </a:rPr>
              <a:t>Industria 4.0” refiere la digitalización esperada de las cadenas de valor industriales con la idea de utilizar las tecnologías emergentes para implementar el Internet de las cosas y los servicios con el objeto de integrar diferentes procesos de ingeniería y negocio, que permiten una producción operada de una manera eficiente y flexible con bajos costos y alta calidad </a:t>
            </a:r>
          </a:p>
          <a:p>
            <a:endParaRPr lang="es-US" b="0" i="0" dirty="0">
              <a:solidFill>
                <a:srgbClr val="000000"/>
              </a:solidFill>
              <a:effectLst/>
              <a:latin typeface="verdana" panose="020B0604030504040204" pitchFamily="34" charset="0"/>
            </a:endParaRPr>
          </a:p>
          <a:p>
            <a:endParaRPr lang="es-US" b="0" i="0" dirty="0">
              <a:solidFill>
                <a:srgbClr val="000000"/>
              </a:solidFill>
              <a:effectLst/>
              <a:latin typeface="verdana" panose="020B0604030504040204" pitchFamily="34" charset="0"/>
            </a:endParaRPr>
          </a:p>
          <a:p>
            <a:endParaRPr lang="es-US" sz="1200" dirty="0">
              <a:solidFill>
                <a:srgbClr val="000000"/>
              </a:solidFill>
              <a:latin typeface="verdana" panose="020B0604030504040204" pitchFamily="34" charset="0"/>
            </a:endParaRPr>
          </a:p>
          <a:p>
            <a:r>
              <a:rPr lang="en-US" sz="1200" b="0" i="0" dirty="0">
                <a:solidFill>
                  <a:srgbClr val="000000"/>
                </a:solidFill>
                <a:effectLst/>
                <a:latin typeface="verdana" panose="020B0604030504040204" pitchFamily="34" charset="0"/>
              </a:rPr>
              <a:t>Ning, H., &amp; Liu, H. (2015). Cyber-physical-social-thinking space based science and technology framework for the Internet of things. </a:t>
            </a:r>
            <a:r>
              <a:rPr lang="en-US" sz="1200" b="0" i="1" dirty="0">
                <a:solidFill>
                  <a:srgbClr val="000000"/>
                </a:solidFill>
                <a:effectLst/>
                <a:latin typeface="verdana" panose="020B0604030504040204" pitchFamily="34" charset="0"/>
              </a:rPr>
              <a:t>Science China Information Sciences</a:t>
            </a:r>
            <a:r>
              <a:rPr lang="en-US" sz="1200" b="0" i="0" dirty="0">
                <a:solidFill>
                  <a:srgbClr val="000000"/>
                </a:solidFill>
                <a:effectLst/>
                <a:latin typeface="verdana" panose="020B0604030504040204" pitchFamily="34" charset="0"/>
              </a:rPr>
              <a:t>, (58), 1-19. </a:t>
            </a:r>
            <a:endParaRPr lang="es-SV" sz="1200" dirty="0"/>
          </a:p>
        </p:txBody>
      </p:sp>
      <p:sp>
        <p:nvSpPr>
          <p:cNvPr id="4" name="Marcador de texto 3">
            <a:extLst>
              <a:ext uri="{FF2B5EF4-FFF2-40B4-BE49-F238E27FC236}">
                <a16:creationId xmlns:a16="http://schemas.microsoft.com/office/drawing/2014/main" id="{F362DD0D-8DDC-D832-BF6A-CEE1100847ED}"/>
              </a:ext>
            </a:extLst>
          </p:cNvPr>
          <p:cNvSpPr>
            <a:spLocks noGrp="1"/>
          </p:cNvSpPr>
          <p:nvPr>
            <p:ph type="body" idx="2"/>
          </p:nvPr>
        </p:nvSpPr>
        <p:spPr/>
        <p:txBody>
          <a:bodyPr>
            <a:normAutofit fontScale="32500" lnSpcReduction="20000"/>
          </a:bodyPr>
          <a:lstStyle/>
          <a:p>
            <a:endParaRPr lang="es-SV" dirty="0"/>
          </a:p>
        </p:txBody>
      </p:sp>
      <p:sp>
        <p:nvSpPr>
          <p:cNvPr id="5" name="Marcador de número de diapositiva 4">
            <a:extLst>
              <a:ext uri="{FF2B5EF4-FFF2-40B4-BE49-F238E27FC236}">
                <a16:creationId xmlns:a16="http://schemas.microsoft.com/office/drawing/2014/main" id="{4C090C44-8653-9DEA-62D9-65AF0C0136D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US" smtClean="0"/>
              <a:t>11</a:t>
            </a:fld>
            <a:endParaRPr lang="es-US"/>
          </a:p>
        </p:txBody>
      </p:sp>
    </p:spTree>
    <p:extLst>
      <p:ext uri="{BB962C8B-B14F-4D97-AF65-F5344CB8AC3E}">
        <p14:creationId xmlns:p14="http://schemas.microsoft.com/office/powerpoint/2010/main" val="115486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ep learning | Machine learning | AI -Clearing the confusion. | by Neha  Sajnani | Analytics Vidhya | Medium">
            <a:extLst>
              <a:ext uri="{FF2B5EF4-FFF2-40B4-BE49-F238E27FC236}">
                <a16:creationId xmlns:a16="http://schemas.microsoft.com/office/drawing/2014/main" id="{A583C59C-D2E6-BEFB-8A5B-85C1AB6B1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917" y="342900"/>
            <a:ext cx="5583968" cy="420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80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DAED8-640D-96BF-7576-FB00D7EC9BA6}"/>
              </a:ext>
            </a:extLst>
          </p:cNvPr>
          <p:cNvSpPr>
            <a:spLocks noGrp="1"/>
          </p:cNvSpPr>
          <p:nvPr>
            <p:ph type="title"/>
          </p:nvPr>
        </p:nvSpPr>
        <p:spPr>
          <a:xfrm>
            <a:off x="822960" y="214953"/>
            <a:ext cx="7543800" cy="1088068"/>
          </a:xfrm>
        </p:spPr>
        <p:txBody>
          <a:bodyPr>
            <a:normAutofit/>
          </a:bodyPr>
          <a:lstStyle/>
          <a:p>
            <a:r>
              <a:rPr lang="es-SV" dirty="0"/>
              <a:t>Preguntas para modelar</a:t>
            </a:r>
          </a:p>
        </p:txBody>
      </p:sp>
      <p:graphicFrame>
        <p:nvGraphicFramePr>
          <p:cNvPr id="6" name="Marcador de contenido 2">
            <a:extLst>
              <a:ext uri="{FF2B5EF4-FFF2-40B4-BE49-F238E27FC236}">
                <a16:creationId xmlns:a16="http://schemas.microsoft.com/office/drawing/2014/main" id="{292FAC21-44DB-6F4E-A2D9-5F6DAA4AC635}"/>
              </a:ext>
            </a:extLst>
          </p:cNvPr>
          <p:cNvGraphicFramePr>
            <a:graphicFrameLocks noGrp="1"/>
          </p:cNvGraphicFramePr>
          <p:nvPr>
            <p:ph idx="1"/>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492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909B6-6639-043F-31A0-F5D6E267354F}"/>
              </a:ext>
            </a:extLst>
          </p:cNvPr>
          <p:cNvSpPr>
            <a:spLocks noGrp="1"/>
          </p:cNvSpPr>
          <p:nvPr>
            <p:ph type="title"/>
          </p:nvPr>
        </p:nvSpPr>
        <p:spPr/>
        <p:txBody>
          <a:bodyPr/>
          <a:lstStyle/>
          <a:p>
            <a:r>
              <a:rPr lang="es-SV" dirty="0"/>
              <a:t>Fases del modelado en machine </a:t>
            </a:r>
            <a:r>
              <a:rPr lang="es-SV" dirty="0" err="1"/>
              <a:t>learning</a:t>
            </a:r>
            <a:endParaRPr lang="es-SV" dirty="0"/>
          </a:p>
        </p:txBody>
      </p:sp>
      <p:pic>
        <p:nvPicPr>
          <p:cNvPr id="1026" name="Picture 2" descr="Fases del Machine Learning">
            <a:extLst>
              <a:ext uri="{FF2B5EF4-FFF2-40B4-BE49-F238E27FC236}">
                <a16:creationId xmlns:a16="http://schemas.microsoft.com/office/drawing/2014/main" id="{310481EC-B120-99D4-3D3A-8B3FA79C2A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1574" y="1037977"/>
            <a:ext cx="7136789" cy="339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72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D0924-E0EB-C03B-8411-9AB3971E4E07}"/>
              </a:ext>
            </a:extLst>
          </p:cNvPr>
          <p:cNvSpPr>
            <a:spLocks noGrp="1"/>
          </p:cNvSpPr>
          <p:nvPr>
            <p:ph type="title"/>
          </p:nvPr>
        </p:nvSpPr>
        <p:spPr/>
        <p:txBody>
          <a:bodyPr/>
          <a:lstStyle/>
          <a:p>
            <a:endParaRPr lang="es-SV"/>
          </a:p>
        </p:txBody>
      </p:sp>
      <p:sp>
        <p:nvSpPr>
          <p:cNvPr id="3" name="Marcador de contenido 2">
            <a:extLst>
              <a:ext uri="{FF2B5EF4-FFF2-40B4-BE49-F238E27FC236}">
                <a16:creationId xmlns:a16="http://schemas.microsoft.com/office/drawing/2014/main" id="{E6875A15-CF32-73E4-6A8B-2F5132FAAF58}"/>
              </a:ext>
            </a:extLst>
          </p:cNvPr>
          <p:cNvSpPr>
            <a:spLocks noGrp="1"/>
          </p:cNvSpPr>
          <p:nvPr>
            <p:ph idx="1"/>
          </p:nvPr>
        </p:nvSpPr>
        <p:spPr/>
        <p:txBody>
          <a:bodyPr/>
          <a:lstStyle/>
          <a:p>
            <a:endParaRPr lang="es-SV"/>
          </a:p>
        </p:txBody>
      </p:sp>
      <p:sp>
        <p:nvSpPr>
          <p:cNvPr id="4" name="Marcador de número de diapositiva 3">
            <a:extLst>
              <a:ext uri="{FF2B5EF4-FFF2-40B4-BE49-F238E27FC236}">
                <a16:creationId xmlns:a16="http://schemas.microsoft.com/office/drawing/2014/main" id="{004535D2-47DD-38E3-D520-316A73E2F971}"/>
              </a:ext>
            </a:extLst>
          </p:cNvPr>
          <p:cNvSpPr>
            <a:spLocks noGrp="1"/>
          </p:cNvSpPr>
          <p:nvPr>
            <p:ph type="sldNum" sz="quarter" idx="12"/>
          </p:nvPr>
        </p:nvSpPr>
        <p:spPr/>
        <p:txBody>
          <a:bodyPr/>
          <a:lstStyle/>
          <a:p>
            <a:fld id="{A7515A34-43FF-4F8A-B869-04EDA3833EC1}" type="slidenum">
              <a:rPr lang="es-SV" smtClean="0"/>
              <a:t>15</a:t>
            </a:fld>
            <a:endParaRPr lang="es-SV"/>
          </a:p>
        </p:txBody>
      </p:sp>
      <p:pic>
        <p:nvPicPr>
          <p:cNvPr id="5" name="Marcador de contenido 4">
            <a:extLst>
              <a:ext uri="{FF2B5EF4-FFF2-40B4-BE49-F238E27FC236}">
                <a16:creationId xmlns:a16="http://schemas.microsoft.com/office/drawing/2014/main" id="{A230FA2B-9968-E647-169B-47A98772811C}"/>
              </a:ext>
            </a:extLst>
          </p:cNvPr>
          <p:cNvPicPr>
            <a:picLocks noChangeAspect="1"/>
          </p:cNvPicPr>
          <p:nvPr/>
        </p:nvPicPr>
        <p:blipFill>
          <a:blip r:embed="rId2"/>
          <a:stretch>
            <a:fillRect/>
          </a:stretch>
        </p:blipFill>
        <p:spPr>
          <a:xfrm>
            <a:off x="564948" y="90963"/>
            <a:ext cx="8221507" cy="4650465"/>
          </a:xfrm>
          <a:prstGeom prst="rect">
            <a:avLst/>
          </a:prstGeom>
          <a:noFill/>
          <a:ln>
            <a:noFill/>
          </a:ln>
        </p:spPr>
      </p:pic>
    </p:spTree>
    <p:extLst>
      <p:ext uri="{BB962C8B-B14F-4D97-AF65-F5344CB8AC3E}">
        <p14:creationId xmlns:p14="http://schemas.microsoft.com/office/powerpoint/2010/main" val="650467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B8902-805A-1B9C-DB5E-B50319FA999F}"/>
              </a:ext>
            </a:extLst>
          </p:cNvPr>
          <p:cNvSpPr>
            <a:spLocks noGrp="1"/>
          </p:cNvSpPr>
          <p:nvPr>
            <p:ph type="title"/>
          </p:nvPr>
        </p:nvSpPr>
        <p:spPr>
          <a:xfrm>
            <a:off x="369278" y="387627"/>
            <a:ext cx="2313633" cy="1577906"/>
          </a:xfrm>
        </p:spPr>
        <p:txBody>
          <a:bodyPr>
            <a:normAutofit/>
          </a:bodyPr>
          <a:lstStyle/>
          <a:p>
            <a:r>
              <a:rPr lang="es-ES" sz="2700">
                <a:solidFill>
                  <a:srgbClr val="FFFFFF"/>
                </a:solidFill>
              </a:rPr>
              <a:t>Algoritmos supervisados</a:t>
            </a:r>
            <a:br>
              <a:rPr lang="es-ES" sz="2700">
                <a:solidFill>
                  <a:srgbClr val="FFFFFF"/>
                </a:solidFill>
              </a:rPr>
            </a:br>
            <a:endParaRPr lang="es-SV" sz="2700">
              <a:solidFill>
                <a:srgbClr val="FFFFFF"/>
              </a:solidFill>
            </a:endParaRPr>
          </a:p>
        </p:txBody>
      </p:sp>
      <p:sp>
        <p:nvSpPr>
          <p:cNvPr id="3" name="Marcador de contenido 2">
            <a:extLst>
              <a:ext uri="{FF2B5EF4-FFF2-40B4-BE49-F238E27FC236}">
                <a16:creationId xmlns:a16="http://schemas.microsoft.com/office/drawing/2014/main" id="{AF49D046-3DEB-344F-E962-7608FB096082}"/>
              </a:ext>
            </a:extLst>
          </p:cNvPr>
          <p:cNvSpPr>
            <a:spLocks noGrp="1"/>
          </p:cNvSpPr>
          <p:nvPr>
            <p:ph idx="1"/>
          </p:nvPr>
        </p:nvSpPr>
        <p:spPr>
          <a:xfrm>
            <a:off x="369278" y="1990351"/>
            <a:ext cx="2313633" cy="2501639"/>
          </a:xfrm>
        </p:spPr>
        <p:txBody>
          <a:bodyPr>
            <a:normAutofit/>
          </a:bodyPr>
          <a:lstStyle/>
          <a:p>
            <a:r>
              <a:rPr lang="es-US" sz="1125" dirty="0">
                <a:solidFill>
                  <a:srgbClr val="FFFFFF"/>
                </a:solidFill>
                <a:latin typeface="Roboto" panose="02000000000000000000" pitchFamily="2" charset="0"/>
              </a:rPr>
              <a:t>Los algoritmos supervisados ​​aprenden de los datos de entrenamiento etiquetados. </a:t>
            </a:r>
          </a:p>
          <a:p>
            <a:endParaRPr lang="es-US" sz="1125" dirty="0">
              <a:solidFill>
                <a:srgbClr val="FFFFFF"/>
              </a:solidFill>
              <a:latin typeface="Roboto" panose="02000000000000000000" pitchFamily="2" charset="0"/>
            </a:endParaRPr>
          </a:p>
          <a:p>
            <a:endParaRPr lang="es-US" sz="1125" dirty="0">
              <a:solidFill>
                <a:srgbClr val="FFFFFF"/>
              </a:solidFill>
              <a:latin typeface="Roboto" panose="02000000000000000000" pitchFamily="2" charset="0"/>
            </a:endParaRPr>
          </a:p>
          <a:p>
            <a:r>
              <a:rPr lang="es-US" sz="1125" dirty="0">
                <a:solidFill>
                  <a:srgbClr val="FFFFFF"/>
                </a:solidFill>
                <a:latin typeface="Roboto" panose="02000000000000000000" pitchFamily="2" charset="0"/>
              </a:rPr>
              <a:t>Los algoritmos están “supervisados” porque sabemos cuál es la respuesta correcta. </a:t>
            </a:r>
            <a:endParaRPr lang="es-SV" sz="1125" dirty="0">
              <a:solidFill>
                <a:srgbClr val="FFFFFF"/>
              </a:solidFill>
            </a:endParaRPr>
          </a:p>
        </p:txBody>
      </p:sp>
      <p:pic>
        <p:nvPicPr>
          <p:cNvPr id="2050" name="Picture 2" descr="what is meant by supervised learning for Sale OFF 63%">
            <a:extLst>
              <a:ext uri="{FF2B5EF4-FFF2-40B4-BE49-F238E27FC236}">
                <a16:creationId xmlns:a16="http://schemas.microsoft.com/office/drawing/2014/main" id="{E2870992-2B1F-13D4-CFD9-AF4A998361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22719" y="387626"/>
            <a:ext cx="5468944" cy="407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19E9B6-5D8F-210E-E084-ABB4BE2407D9}"/>
              </a:ext>
            </a:extLst>
          </p:cNvPr>
          <p:cNvSpPr>
            <a:spLocks noGrp="1"/>
          </p:cNvSpPr>
          <p:nvPr>
            <p:ph type="title"/>
          </p:nvPr>
        </p:nvSpPr>
        <p:spPr/>
        <p:txBody>
          <a:bodyPr/>
          <a:lstStyle/>
          <a:p>
            <a:pPr algn="ctr"/>
            <a:r>
              <a:rPr lang="es-SV" dirty="0"/>
              <a:t>IOT</a:t>
            </a:r>
          </a:p>
        </p:txBody>
      </p:sp>
      <p:sp>
        <p:nvSpPr>
          <p:cNvPr id="3" name="Marcador de texto 2">
            <a:extLst>
              <a:ext uri="{FF2B5EF4-FFF2-40B4-BE49-F238E27FC236}">
                <a16:creationId xmlns:a16="http://schemas.microsoft.com/office/drawing/2014/main" id="{42F00A01-84D7-9D72-6D84-6A88DC3D7F62}"/>
              </a:ext>
            </a:extLst>
          </p:cNvPr>
          <p:cNvSpPr>
            <a:spLocks noGrp="1"/>
          </p:cNvSpPr>
          <p:nvPr>
            <p:ph type="body" idx="1"/>
          </p:nvPr>
        </p:nvSpPr>
        <p:spPr>
          <a:xfrm>
            <a:off x="251468" y="1745245"/>
            <a:ext cx="3485646" cy="2369555"/>
          </a:xfrm>
        </p:spPr>
        <p:txBody>
          <a:bodyPr>
            <a:normAutofit lnSpcReduction="10000"/>
          </a:bodyPr>
          <a:lstStyle/>
          <a:p>
            <a:pPr marL="114300" indent="0">
              <a:buNone/>
            </a:pPr>
            <a:r>
              <a:rPr lang="es-US" b="0" i="0" dirty="0">
                <a:solidFill>
                  <a:srgbClr val="000000"/>
                </a:solidFill>
                <a:effectLst/>
                <a:latin typeface="verdana" panose="020B0604030504040204" pitchFamily="34" charset="0"/>
              </a:rPr>
              <a:t> </a:t>
            </a:r>
            <a:r>
              <a:rPr lang="es-US" sz="1700" b="0" i="0" dirty="0">
                <a:solidFill>
                  <a:srgbClr val="000000"/>
                </a:solidFill>
                <a:effectLst/>
                <a:latin typeface="verdana" panose="020B0604030504040204" pitchFamily="34" charset="0"/>
              </a:rPr>
              <a:t>Expertos indican que es posible interconectar todo objeto que contenga un botón de encendido y de apagado, la realidad indica un crecimiento acelerado de elementos interconectados que favorecen la velocidad con que se desarrolla la vida actual</a:t>
            </a:r>
            <a:endParaRPr lang="es-SV" dirty="0"/>
          </a:p>
        </p:txBody>
      </p:sp>
      <p:sp>
        <p:nvSpPr>
          <p:cNvPr id="5" name="Marcador de número de diapositiva 4">
            <a:extLst>
              <a:ext uri="{FF2B5EF4-FFF2-40B4-BE49-F238E27FC236}">
                <a16:creationId xmlns:a16="http://schemas.microsoft.com/office/drawing/2014/main" id="{E146EDAF-6851-142A-7ABD-D22E49454A0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US" smtClean="0"/>
              <a:t>17</a:t>
            </a:fld>
            <a:endParaRPr lang="es-US"/>
          </a:p>
        </p:txBody>
      </p:sp>
      <p:pic>
        <p:nvPicPr>
          <p:cNvPr id="6146" name="Picture 2" descr="Ver las imágenes de origen">
            <a:extLst>
              <a:ext uri="{FF2B5EF4-FFF2-40B4-BE49-F238E27FC236}">
                <a16:creationId xmlns:a16="http://schemas.microsoft.com/office/drawing/2014/main" id="{85665081-FB79-943C-D555-11656EC51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6382" y="1181880"/>
            <a:ext cx="5128591" cy="3205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48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8"/>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66A1"/>
              </a:buClr>
              <a:buSzPts val="2550"/>
              <a:buFont typeface="Calibri"/>
              <a:buNone/>
            </a:pPr>
            <a:endParaRPr/>
          </a:p>
        </p:txBody>
      </p:sp>
      <p:sp>
        <p:nvSpPr>
          <p:cNvPr id="250" name="Google Shape;250;p18"/>
          <p:cNvSpPr txBox="1">
            <a:spLocks noGrp="1"/>
          </p:cNvSpPr>
          <p:nvPr>
            <p:ph type="body" idx="1"/>
          </p:nvPr>
        </p:nvSpPr>
        <p:spPr>
          <a:xfrm>
            <a:off x="714914" y="1802001"/>
            <a:ext cx="6453326" cy="2067357"/>
          </a:xfrm>
          <a:prstGeom prst="rect">
            <a:avLst/>
          </a:prstGeom>
          <a:noFill/>
          <a:ln>
            <a:noFill/>
          </a:ln>
        </p:spPr>
        <p:txBody>
          <a:bodyPr spcFirstLastPara="1" wrap="square" lIns="91425" tIns="45700" rIns="91425" bIns="45700" anchor="t" anchorCtr="0">
            <a:normAutofit/>
          </a:bodyPr>
          <a:lstStyle/>
          <a:p>
            <a:pPr marL="171450" lvl="0" indent="-66675" algn="l" rtl="0">
              <a:lnSpc>
                <a:spcPct val="90000"/>
              </a:lnSpc>
              <a:spcBef>
                <a:spcPts val="0"/>
              </a:spcBef>
              <a:spcAft>
                <a:spcPts val="0"/>
              </a:spcAft>
              <a:buSzPts val="1650"/>
              <a:buNone/>
            </a:pPr>
            <a:endParaRPr/>
          </a:p>
        </p:txBody>
      </p:sp>
      <p:sp>
        <p:nvSpPr>
          <p:cNvPr id="251" name="Google Shape;251;p18"/>
          <p:cNvSpPr txBox="1">
            <a:spLocks noGrp="1"/>
          </p:cNvSpPr>
          <p:nvPr>
            <p:ph type="body" idx="2"/>
          </p:nvPr>
        </p:nvSpPr>
        <p:spPr>
          <a:xfrm>
            <a:off x="628650" y="873193"/>
            <a:ext cx="7886700" cy="267632"/>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ct val="100000"/>
              <a:buNone/>
            </a:pPr>
            <a:endParaRPr/>
          </a:p>
        </p:txBody>
      </p:sp>
      <p:sp>
        <p:nvSpPr>
          <p:cNvPr id="252" name="Google Shape;252;p18"/>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s-US"/>
              <a:t>18</a:t>
            </a:fld>
            <a:endParaRPr/>
          </a:p>
        </p:txBody>
      </p:sp>
      <p:pic>
        <p:nvPicPr>
          <p:cNvPr id="253" name="Google Shape;253;p18" descr="Data Analysis, Statistical &amp;amp; Process Improvement Tools | Minitab"/>
          <p:cNvPicPr preferRelativeResize="0"/>
          <p:nvPr/>
        </p:nvPicPr>
        <p:blipFill rotWithShape="1">
          <a:blip r:embed="rId3">
            <a:alphaModFix/>
          </a:blip>
          <a:srcRect/>
          <a:stretch/>
        </p:blipFill>
        <p:spPr>
          <a:xfrm>
            <a:off x="2286539" y="623282"/>
            <a:ext cx="3881348" cy="38969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563509-4746-001A-AB93-07A54F66B016}"/>
              </a:ext>
            </a:extLst>
          </p:cNvPr>
          <p:cNvSpPr>
            <a:spLocks noGrp="1"/>
          </p:cNvSpPr>
          <p:nvPr>
            <p:ph type="title"/>
          </p:nvPr>
        </p:nvSpPr>
        <p:spPr>
          <a:xfrm>
            <a:off x="940076" y="665692"/>
            <a:ext cx="7886700" cy="415002"/>
          </a:xfrm>
        </p:spPr>
        <p:txBody>
          <a:bodyPr/>
          <a:lstStyle/>
          <a:p>
            <a:r>
              <a:rPr lang="es-SV" dirty="0"/>
              <a:t>DOS ACTIVIDADES COMUNES A HACER EN PLANIFICACION</a:t>
            </a:r>
          </a:p>
        </p:txBody>
      </p:sp>
      <p:sp>
        <p:nvSpPr>
          <p:cNvPr id="3" name="Marcador de texto 2">
            <a:extLst>
              <a:ext uri="{FF2B5EF4-FFF2-40B4-BE49-F238E27FC236}">
                <a16:creationId xmlns:a16="http://schemas.microsoft.com/office/drawing/2014/main" id="{1CD8194E-ACCC-D311-A294-FB1BFA748D21}"/>
              </a:ext>
            </a:extLst>
          </p:cNvPr>
          <p:cNvSpPr>
            <a:spLocks noGrp="1"/>
          </p:cNvSpPr>
          <p:nvPr>
            <p:ph type="body" idx="1"/>
          </p:nvPr>
        </p:nvSpPr>
        <p:spPr/>
        <p:txBody>
          <a:bodyPr/>
          <a:lstStyle/>
          <a:p>
            <a:r>
              <a:rPr lang="es-SV" dirty="0"/>
              <a:t>1. PRONOSTICO DE PRODUCCION</a:t>
            </a:r>
          </a:p>
          <a:p>
            <a:endParaRPr lang="es-SV" dirty="0"/>
          </a:p>
          <a:p>
            <a:r>
              <a:rPr lang="es-SV" dirty="0"/>
              <a:t>2. INTERPRETACION DE DEFECTOS.</a:t>
            </a:r>
          </a:p>
        </p:txBody>
      </p:sp>
      <p:sp>
        <p:nvSpPr>
          <p:cNvPr id="5" name="Marcador de número de diapositiva 4">
            <a:extLst>
              <a:ext uri="{FF2B5EF4-FFF2-40B4-BE49-F238E27FC236}">
                <a16:creationId xmlns:a16="http://schemas.microsoft.com/office/drawing/2014/main" id="{0935CDA5-4A2D-5C0E-C47D-7D74ADED817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US" smtClean="0"/>
              <a:t>19</a:t>
            </a:fld>
            <a:endParaRPr lang="es-US"/>
          </a:p>
        </p:txBody>
      </p:sp>
    </p:spTree>
    <p:extLst>
      <p:ext uri="{BB962C8B-B14F-4D97-AF65-F5344CB8AC3E}">
        <p14:creationId xmlns:p14="http://schemas.microsoft.com/office/powerpoint/2010/main" val="401008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6"/>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66A1"/>
              </a:buClr>
              <a:buSzPts val="2500"/>
              <a:buFont typeface="Calibri"/>
              <a:buNone/>
            </a:pPr>
            <a:r>
              <a:rPr lang="es-US"/>
              <a:t>PRINCIPIOS LEAN</a:t>
            </a:r>
            <a:endParaRPr/>
          </a:p>
        </p:txBody>
      </p:sp>
      <p:sp>
        <p:nvSpPr>
          <p:cNvPr id="159" name="Google Shape;159;p6"/>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s-US"/>
              <a:t>2</a:t>
            </a:fld>
            <a:endParaRPr/>
          </a:p>
        </p:txBody>
      </p:sp>
      <p:pic>
        <p:nvPicPr>
          <p:cNvPr id="160" name="Google Shape;160;p6" descr="Cuáles son las ventajas de Lean para la Construcción?"/>
          <p:cNvPicPr preferRelativeResize="0"/>
          <p:nvPr/>
        </p:nvPicPr>
        <p:blipFill rotWithShape="1">
          <a:blip r:embed="rId3">
            <a:alphaModFix/>
          </a:blip>
          <a:srcRect/>
          <a:stretch/>
        </p:blipFill>
        <p:spPr>
          <a:xfrm>
            <a:off x="986081" y="734032"/>
            <a:ext cx="5741248" cy="378211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a:spLocks noGrp="1"/>
          </p:cNvSpPr>
          <p:nvPr>
            <p:ph type="title"/>
          </p:nvPr>
        </p:nvSpPr>
        <p:spPr>
          <a:xfrm>
            <a:off x="628650" y="458191"/>
            <a:ext cx="7886700" cy="4150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66A1"/>
              </a:buClr>
              <a:buSzPts val="2500"/>
              <a:buFont typeface="Calibri"/>
              <a:buNone/>
            </a:pPr>
            <a:r>
              <a:rPr lang="es-US"/>
              <a:t>SEMINARIOS DE MINITAB</a:t>
            </a:r>
            <a:endParaRPr/>
          </a:p>
        </p:txBody>
      </p:sp>
      <p:sp>
        <p:nvSpPr>
          <p:cNvPr id="267" name="Google Shape;267;p19"/>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s-US"/>
              <a:t>20</a:t>
            </a:fld>
            <a:endParaRPr/>
          </a:p>
        </p:txBody>
      </p:sp>
      <p:pic>
        <p:nvPicPr>
          <p:cNvPr id="268" name="Google Shape;268;p19"/>
          <p:cNvPicPr preferRelativeResize="0"/>
          <p:nvPr/>
        </p:nvPicPr>
        <p:blipFill rotWithShape="1">
          <a:blip r:embed="rId3">
            <a:alphaModFix/>
          </a:blip>
          <a:srcRect l="16510" t="9749" r="30565" b="33248"/>
          <a:stretch/>
        </p:blipFill>
        <p:spPr>
          <a:xfrm>
            <a:off x="1100503" y="1127051"/>
            <a:ext cx="5552574" cy="33639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5821C-D221-BD7D-D32A-4A4F988D0D2F}"/>
              </a:ext>
            </a:extLst>
          </p:cNvPr>
          <p:cNvSpPr>
            <a:spLocks noGrp="1"/>
          </p:cNvSpPr>
          <p:nvPr>
            <p:ph type="title"/>
          </p:nvPr>
        </p:nvSpPr>
        <p:spPr/>
        <p:txBody>
          <a:bodyPr/>
          <a:lstStyle/>
          <a:p>
            <a:r>
              <a:rPr lang="es-SV" dirty="0"/>
              <a:t>OLS (REGRESION DE CUADRADOS ORDINARIOS)</a:t>
            </a:r>
          </a:p>
        </p:txBody>
      </p:sp>
      <p:sp>
        <p:nvSpPr>
          <p:cNvPr id="3" name="Marcador de texto 2">
            <a:extLst>
              <a:ext uri="{FF2B5EF4-FFF2-40B4-BE49-F238E27FC236}">
                <a16:creationId xmlns:a16="http://schemas.microsoft.com/office/drawing/2014/main" id="{7B9B8024-329F-968A-30BF-5BA693993C71}"/>
              </a:ext>
            </a:extLst>
          </p:cNvPr>
          <p:cNvSpPr>
            <a:spLocks noGrp="1"/>
          </p:cNvSpPr>
          <p:nvPr>
            <p:ph type="body" idx="1"/>
          </p:nvPr>
        </p:nvSpPr>
        <p:spPr>
          <a:xfrm>
            <a:off x="352182" y="1092993"/>
            <a:ext cx="4042741" cy="2957513"/>
          </a:xfrm>
        </p:spPr>
        <p:txBody>
          <a:bodyPr/>
          <a:lstStyle/>
          <a:p>
            <a:pPr algn="l"/>
            <a:r>
              <a:rPr lang="es-US" b="0" i="0" dirty="0">
                <a:solidFill>
                  <a:srgbClr val="333333"/>
                </a:solidFill>
                <a:effectLst/>
                <a:latin typeface="Open Sans" panose="020B0606030504020204" pitchFamily="34" charset="0"/>
              </a:rPr>
              <a:t>En la regresión de mínimos cuadrados ordinarios (OLS), la ecuación estimada se calcula determinando la ecuación que minimiza la suma de las distancias al cuadrado entre los puntos de los datos de la muestra y los valores pronosticados por la ecuación.</a:t>
            </a:r>
          </a:p>
          <a:p>
            <a:pPr marL="114300" indent="0">
              <a:buNone/>
            </a:pPr>
            <a:br>
              <a:rPr lang="es-US" dirty="0"/>
            </a:br>
            <a:endParaRPr lang="es-SV" dirty="0"/>
          </a:p>
        </p:txBody>
      </p:sp>
      <p:sp>
        <p:nvSpPr>
          <p:cNvPr id="5" name="Marcador de número de diapositiva 4">
            <a:extLst>
              <a:ext uri="{FF2B5EF4-FFF2-40B4-BE49-F238E27FC236}">
                <a16:creationId xmlns:a16="http://schemas.microsoft.com/office/drawing/2014/main" id="{A0FCF0A5-525D-A703-7902-5690AC4D3EB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US" smtClean="0"/>
              <a:t>21</a:t>
            </a:fld>
            <a:endParaRPr lang="es-US"/>
          </a:p>
        </p:txBody>
      </p:sp>
      <p:pic>
        <p:nvPicPr>
          <p:cNvPr id="1026" name="Picture 2">
            <a:extLst>
              <a:ext uri="{FF2B5EF4-FFF2-40B4-BE49-F238E27FC236}">
                <a16:creationId xmlns:a16="http://schemas.microsoft.com/office/drawing/2014/main" id="{C003CFFE-3352-9BE0-54D6-436A35533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482" y="885146"/>
            <a:ext cx="4331336" cy="286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427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22E0281B-B1AD-A9CC-B393-C1811C322B1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US" smtClean="0"/>
              <a:t>22</a:t>
            </a:fld>
            <a:endParaRPr lang="es-US"/>
          </a:p>
        </p:txBody>
      </p:sp>
      <p:pic>
        <p:nvPicPr>
          <p:cNvPr id="4" name="Imagen 3">
            <a:extLst>
              <a:ext uri="{FF2B5EF4-FFF2-40B4-BE49-F238E27FC236}">
                <a16:creationId xmlns:a16="http://schemas.microsoft.com/office/drawing/2014/main" id="{8AC3B13C-DD8D-636C-E6CD-318A41D05A34}"/>
              </a:ext>
            </a:extLst>
          </p:cNvPr>
          <p:cNvPicPr>
            <a:picLocks noChangeAspect="1"/>
          </p:cNvPicPr>
          <p:nvPr/>
        </p:nvPicPr>
        <p:blipFill>
          <a:blip r:embed="rId2"/>
          <a:stretch>
            <a:fillRect/>
          </a:stretch>
        </p:blipFill>
        <p:spPr>
          <a:xfrm>
            <a:off x="1067800" y="318052"/>
            <a:ext cx="4504699" cy="4174325"/>
          </a:xfrm>
          <a:prstGeom prst="rect">
            <a:avLst/>
          </a:prstGeom>
        </p:spPr>
      </p:pic>
    </p:spTree>
    <p:extLst>
      <p:ext uri="{BB962C8B-B14F-4D97-AF65-F5344CB8AC3E}">
        <p14:creationId xmlns:p14="http://schemas.microsoft.com/office/powerpoint/2010/main" val="2938565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3AC3AF0-D6E8-9BF8-0B01-949369C14B3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US" smtClean="0"/>
              <a:t>23</a:t>
            </a:fld>
            <a:endParaRPr lang="es-US"/>
          </a:p>
        </p:txBody>
      </p:sp>
      <p:sp>
        <p:nvSpPr>
          <p:cNvPr id="5" name="CuadroTexto 4">
            <a:extLst>
              <a:ext uri="{FF2B5EF4-FFF2-40B4-BE49-F238E27FC236}">
                <a16:creationId xmlns:a16="http://schemas.microsoft.com/office/drawing/2014/main" id="{AC691598-44FE-372C-1DB1-52817288C353}"/>
              </a:ext>
            </a:extLst>
          </p:cNvPr>
          <p:cNvSpPr txBox="1"/>
          <p:nvPr/>
        </p:nvSpPr>
        <p:spPr>
          <a:xfrm>
            <a:off x="367749" y="1481381"/>
            <a:ext cx="4572000" cy="1815882"/>
          </a:xfrm>
          <a:prstGeom prst="rect">
            <a:avLst/>
          </a:prstGeom>
          <a:noFill/>
        </p:spPr>
        <p:txBody>
          <a:bodyPr wrap="square">
            <a:spAutoFit/>
          </a:bodyPr>
          <a:lstStyle/>
          <a:p>
            <a:pPr algn="l"/>
            <a:r>
              <a:rPr lang="es-US" b="0" i="0" dirty="0">
                <a:effectLst/>
                <a:latin typeface="medium-content-sans-serif-font"/>
              </a:rPr>
              <a:t>En términos de la calidad en los procesos, esta regla se puede explicar como:</a:t>
            </a:r>
          </a:p>
          <a:p>
            <a:pPr algn="l"/>
            <a:r>
              <a:rPr lang="es-US" b="1" i="0" dirty="0">
                <a:effectLst/>
                <a:latin typeface="medium-content-sans-serif-font"/>
              </a:rPr>
              <a:t>“El 80% de los defectos son ocasionados por el 20% de las causas”</a:t>
            </a:r>
            <a:endParaRPr lang="es-US" b="0" i="0" dirty="0">
              <a:effectLst/>
              <a:latin typeface="medium-content-sans-serif-font"/>
            </a:endParaRPr>
          </a:p>
          <a:p>
            <a:pPr algn="l"/>
            <a:r>
              <a:rPr lang="es-US" b="1" i="0" dirty="0">
                <a:effectLst/>
                <a:latin typeface="medium-content-sans-serif-font"/>
              </a:rPr>
              <a:t>“El 80% de los ingresos del negocio proviene del 20% de los clientes”</a:t>
            </a:r>
            <a:endParaRPr lang="es-US" b="0" i="0" dirty="0">
              <a:effectLst/>
              <a:latin typeface="medium-content-sans-serif-font"/>
            </a:endParaRPr>
          </a:p>
          <a:p>
            <a:br>
              <a:rPr lang="es-US" b="0" i="0" dirty="0">
                <a:solidFill>
                  <a:srgbClr val="000000"/>
                </a:solidFill>
                <a:effectLst/>
                <a:latin typeface="medium-content-sans-serif-font"/>
              </a:rPr>
            </a:br>
            <a:endParaRPr lang="es-SV" dirty="0"/>
          </a:p>
        </p:txBody>
      </p:sp>
      <p:sp>
        <p:nvSpPr>
          <p:cNvPr id="4" name="CuadroTexto 3">
            <a:extLst>
              <a:ext uri="{FF2B5EF4-FFF2-40B4-BE49-F238E27FC236}">
                <a16:creationId xmlns:a16="http://schemas.microsoft.com/office/drawing/2014/main" id="{C335D239-9DD3-49B6-C6CD-4CF71E1A7BB0}"/>
              </a:ext>
            </a:extLst>
          </p:cNvPr>
          <p:cNvSpPr txBox="1"/>
          <p:nvPr/>
        </p:nvSpPr>
        <p:spPr>
          <a:xfrm>
            <a:off x="921027" y="910775"/>
            <a:ext cx="3465444" cy="307777"/>
          </a:xfrm>
          <a:prstGeom prst="rect">
            <a:avLst/>
          </a:prstGeom>
          <a:noFill/>
        </p:spPr>
        <p:txBody>
          <a:bodyPr wrap="square" rtlCol="0">
            <a:spAutoFit/>
          </a:bodyPr>
          <a:lstStyle/>
          <a:p>
            <a:r>
              <a:rPr lang="es-SV" b="1" dirty="0"/>
              <a:t>DIAGRAMA DE PARETO</a:t>
            </a:r>
          </a:p>
        </p:txBody>
      </p:sp>
      <p:pic>
        <p:nvPicPr>
          <p:cNvPr id="2052" name="Picture 4" descr="Diagrama de Pareto">
            <a:extLst>
              <a:ext uri="{FF2B5EF4-FFF2-40B4-BE49-F238E27FC236}">
                <a16:creationId xmlns:a16="http://schemas.microsoft.com/office/drawing/2014/main" id="{9E71EC8D-3BA7-D687-3962-7EC2F537B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520" y="1064663"/>
            <a:ext cx="346544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553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2CD246C-0D06-8944-DCEE-821FC865AF4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US" smtClean="0"/>
              <a:t>24</a:t>
            </a:fld>
            <a:endParaRPr lang="es-US"/>
          </a:p>
        </p:txBody>
      </p:sp>
      <p:pic>
        <p:nvPicPr>
          <p:cNvPr id="4" name="Imagen 3">
            <a:extLst>
              <a:ext uri="{FF2B5EF4-FFF2-40B4-BE49-F238E27FC236}">
                <a16:creationId xmlns:a16="http://schemas.microsoft.com/office/drawing/2014/main" id="{8352EFC0-BE2F-5CD8-C11C-570DF79FD5FD}"/>
              </a:ext>
            </a:extLst>
          </p:cNvPr>
          <p:cNvPicPr>
            <a:picLocks noChangeAspect="1"/>
          </p:cNvPicPr>
          <p:nvPr/>
        </p:nvPicPr>
        <p:blipFill>
          <a:blip r:embed="rId2"/>
          <a:stretch>
            <a:fillRect/>
          </a:stretch>
        </p:blipFill>
        <p:spPr>
          <a:xfrm>
            <a:off x="929838" y="258417"/>
            <a:ext cx="6862441" cy="4333194"/>
          </a:xfrm>
          <a:prstGeom prst="rect">
            <a:avLst/>
          </a:prstGeom>
        </p:spPr>
      </p:pic>
    </p:spTree>
    <p:extLst>
      <p:ext uri="{BB962C8B-B14F-4D97-AF65-F5344CB8AC3E}">
        <p14:creationId xmlns:p14="http://schemas.microsoft.com/office/powerpoint/2010/main" val="3927933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Marcador de contenido 86">
            <a:extLst>
              <a:ext uri="{FF2B5EF4-FFF2-40B4-BE49-F238E27FC236}">
                <a16:creationId xmlns:a16="http://schemas.microsoft.com/office/drawing/2014/main" id="{640BF0A7-F773-4AA6-8BDF-D1FF2A9E8752}"/>
              </a:ext>
            </a:extLst>
          </p:cNvPr>
          <p:cNvPicPr>
            <a:picLocks noGrp="1" noChangeAspect="1"/>
          </p:cNvPicPr>
          <p:nvPr>
            <p:ph idx="1"/>
          </p:nvPr>
        </p:nvPicPr>
        <p:blipFill>
          <a:blip r:embed="rId3"/>
          <a:stretch>
            <a:fillRect/>
          </a:stretch>
        </p:blipFill>
        <p:spPr>
          <a:xfrm>
            <a:off x="1058915" y="1861188"/>
            <a:ext cx="1667502" cy="1508390"/>
          </a:xfrm>
          <a:prstGeom prst="rect">
            <a:avLst/>
          </a:prstGeom>
        </p:spPr>
      </p:pic>
      <p:sp>
        <p:nvSpPr>
          <p:cNvPr id="7" name="CuadroTexto 6">
            <a:extLst>
              <a:ext uri="{FF2B5EF4-FFF2-40B4-BE49-F238E27FC236}">
                <a16:creationId xmlns:a16="http://schemas.microsoft.com/office/drawing/2014/main" id="{4F4CFB75-0DBF-4E5A-BFFF-03F441C7F5D3}"/>
              </a:ext>
            </a:extLst>
          </p:cNvPr>
          <p:cNvSpPr txBox="1"/>
          <p:nvPr/>
        </p:nvSpPr>
        <p:spPr>
          <a:xfrm>
            <a:off x="1058915" y="365163"/>
            <a:ext cx="4572000" cy="57708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r>
              <a:rPr lang="es-SV" sz="1050" dirty="0">
                <a:hlinkClick r:id="rId4"/>
              </a:rPr>
              <a:t>Napoleón Alcides Pérez Arteaga | LinkedIn</a:t>
            </a:r>
            <a:endParaRPr lang="es-SV" sz="1050" dirty="0"/>
          </a:p>
          <a:p>
            <a:endParaRPr lang="es-SV" sz="1050" dirty="0"/>
          </a:p>
          <a:p>
            <a:r>
              <a:rPr lang="es-SV" sz="1050" dirty="0"/>
              <a:t>napoleon2008@ieee.org</a:t>
            </a:r>
          </a:p>
        </p:txBody>
      </p:sp>
      <p:sp>
        <p:nvSpPr>
          <p:cNvPr id="2" name="CuadroTexto 1">
            <a:extLst>
              <a:ext uri="{FF2B5EF4-FFF2-40B4-BE49-F238E27FC236}">
                <a16:creationId xmlns:a16="http://schemas.microsoft.com/office/drawing/2014/main" id="{206FFF92-DD86-F49F-2F53-F86CD2ED8215}"/>
              </a:ext>
            </a:extLst>
          </p:cNvPr>
          <p:cNvSpPr txBox="1"/>
          <p:nvPr/>
        </p:nvSpPr>
        <p:spPr>
          <a:xfrm>
            <a:off x="3481137" y="1392728"/>
            <a:ext cx="4224028" cy="1384995"/>
          </a:xfrm>
          <a:prstGeom prst="rect">
            <a:avLst/>
          </a:prstGeom>
          <a:noFill/>
        </p:spPr>
        <p:txBody>
          <a:bodyPr wrap="square" rtlCol="0">
            <a:spAutoFit/>
          </a:bodyPr>
          <a:lstStyle/>
          <a:p>
            <a:endParaRPr lang="es-SV" sz="1050" dirty="0"/>
          </a:p>
          <a:p>
            <a:pPr marL="214313" indent="-214313">
              <a:buFont typeface="Arial" panose="020B0604020202020204" pitchFamily="34" charset="0"/>
              <a:buChar char="•"/>
            </a:pPr>
            <a:r>
              <a:rPr lang="es-SV" sz="1050" dirty="0"/>
              <a:t>Ingeniero Industrial(Universidad Don Bosco)</a:t>
            </a:r>
          </a:p>
          <a:p>
            <a:pPr marL="214313" indent="-214313">
              <a:buFont typeface="Arial" panose="020B0604020202020204" pitchFamily="34" charset="0"/>
              <a:buChar char="•"/>
            </a:pPr>
            <a:r>
              <a:rPr lang="es-SV" sz="1050" dirty="0"/>
              <a:t>Master en Big Data &amp; Business </a:t>
            </a:r>
            <a:r>
              <a:rPr lang="es-SV" sz="1050" dirty="0" err="1"/>
              <a:t>Intelligence</a:t>
            </a:r>
            <a:r>
              <a:rPr lang="es-SV" sz="1050" dirty="0"/>
              <a:t>(Universidad Isabel I, España)</a:t>
            </a:r>
          </a:p>
          <a:p>
            <a:pPr marL="214313" indent="-214313">
              <a:buFont typeface="Arial" panose="020B0604020202020204" pitchFamily="34" charset="0"/>
              <a:buChar char="•"/>
            </a:pPr>
            <a:r>
              <a:rPr lang="es-SV" sz="1050" dirty="0"/>
              <a:t>Candidato a Master en Transformación Digital(EUDE Business </a:t>
            </a:r>
            <a:r>
              <a:rPr lang="es-SV" sz="1050" dirty="0" err="1"/>
              <a:t>School</a:t>
            </a:r>
            <a:r>
              <a:rPr lang="es-SV" sz="1050" dirty="0"/>
              <a:t>)</a:t>
            </a:r>
          </a:p>
          <a:p>
            <a:pPr marL="214313" indent="-214313">
              <a:buFont typeface="Arial" panose="020B0604020202020204" pitchFamily="34" charset="0"/>
              <a:buChar char="•"/>
            </a:pPr>
            <a:endParaRPr lang="es-SV" sz="1050" dirty="0"/>
          </a:p>
          <a:p>
            <a:pPr marL="214313" indent="-214313">
              <a:buFont typeface="Arial" panose="020B0604020202020204" pitchFamily="34" charset="0"/>
              <a:buChar char="•"/>
            </a:pPr>
            <a:endParaRPr lang="es-SV" sz="1050" dirty="0"/>
          </a:p>
        </p:txBody>
      </p:sp>
      <p:sp>
        <p:nvSpPr>
          <p:cNvPr id="4" name="CuadroTexto 3">
            <a:extLst>
              <a:ext uri="{FF2B5EF4-FFF2-40B4-BE49-F238E27FC236}">
                <a16:creationId xmlns:a16="http://schemas.microsoft.com/office/drawing/2014/main" id="{6242233C-1821-99C1-24EE-624271686BD5}"/>
              </a:ext>
            </a:extLst>
          </p:cNvPr>
          <p:cNvSpPr txBox="1"/>
          <p:nvPr/>
        </p:nvSpPr>
        <p:spPr>
          <a:xfrm>
            <a:off x="3876873" y="3228207"/>
            <a:ext cx="3828292" cy="1084912"/>
          </a:xfrm>
          <a:prstGeom prst="rect">
            <a:avLst/>
          </a:prstGeom>
          <a:noFill/>
        </p:spPr>
        <p:txBody>
          <a:bodyPr wrap="none" rtlCol="0">
            <a:spAutoFit/>
          </a:bodyPr>
          <a:lstStyle/>
          <a:p>
            <a:r>
              <a:rPr lang="es-ES" sz="1050" dirty="0"/>
              <a:t>Embajador: Deep </a:t>
            </a:r>
            <a:r>
              <a:rPr lang="es-ES" sz="1050" dirty="0" err="1"/>
              <a:t>Learning</a:t>
            </a:r>
            <a:r>
              <a:rPr lang="es-ES" sz="1050" dirty="0"/>
              <a:t> AI San Salvador</a:t>
            </a:r>
          </a:p>
          <a:p>
            <a:r>
              <a:rPr lang="es-ES" sz="1050" dirty="0"/>
              <a:t>Investigador asociado: IEEE TEMS (Universidad Don Bosco)</a:t>
            </a:r>
          </a:p>
          <a:p>
            <a:endParaRPr lang="es-ES" sz="1050" dirty="0"/>
          </a:p>
          <a:p>
            <a:r>
              <a:rPr lang="es-SV" sz="1200" dirty="0">
                <a:hlinkClick r:id="rId5"/>
              </a:rPr>
              <a:t>Napoleón Alcides Pérez | LinkedIn</a:t>
            </a:r>
            <a:endParaRPr lang="es-ES" sz="1050" dirty="0"/>
          </a:p>
          <a:p>
            <a:endParaRPr lang="es-ES" sz="1050" dirty="0"/>
          </a:p>
          <a:p>
            <a:endParaRPr lang="es-SV" sz="1050" dirty="0"/>
          </a:p>
        </p:txBody>
      </p:sp>
    </p:spTree>
    <p:extLst>
      <p:ext uri="{BB962C8B-B14F-4D97-AF65-F5344CB8AC3E}">
        <p14:creationId xmlns:p14="http://schemas.microsoft.com/office/powerpoint/2010/main" val="64205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txBox="1">
            <a:spLocks noGrp="1"/>
          </p:cNvSpPr>
          <p:nvPr>
            <p:ph type="title"/>
          </p:nvPr>
        </p:nvSpPr>
        <p:spPr>
          <a:xfrm>
            <a:off x="628650" y="417136"/>
            <a:ext cx="7886700" cy="415002"/>
          </a:xfrm>
        </p:spPr>
        <p:txBody>
          <a:bodyPr spcFirstLastPara="1" wrap="square" lIns="91425" tIns="45700" rIns="91425" bIns="45700" anchor="b" anchorCtr="0">
            <a:normAutofit/>
          </a:bodyPr>
          <a:lstStyle/>
          <a:p>
            <a:pPr marL="0" lvl="0" indent="0" rtl="0">
              <a:spcBef>
                <a:spcPts val="0"/>
              </a:spcBef>
              <a:spcAft>
                <a:spcPts val="0"/>
              </a:spcAft>
              <a:buClr>
                <a:srgbClr val="0066A1"/>
              </a:buClr>
              <a:buSzPts val="2500"/>
              <a:buFont typeface="Calibri"/>
              <a:buNone/>
            </a:pPr>
            <a:r>
              <a:rPr lang="es-US" sz="2200"/>
              <a:t>	Principios Lean</a:t>
            </a:r>
          </a:p>
        </p:txBody>
      </p:sp>
      <p:sp>
        <p:nvSpPr>
          <p:cNvPr id="189" name="Google Shape;189;p10"/>
          <p:cNvSpPr txBox="1">
            <a:spLocks noGrp="1"/>
          </p:cNvSpPr>
          <p:nvPr>
            <p:ph type="sldNum" sz="quarter" idx="12"/>
          </p:nvPr>
        </p:nvSpPr>
        <p:spPr>
          <a:xfrm>
            <a:off x="139416" y="4726364"/>
            <a:ext cx="425532" cy="333512"/>
          </a:xfrm>
        </p:spPr>
        <p:txBody>
          <a:bodyPr spcFirstLastPara="1" wrap="square" lIns="91425" tIns="45700" rIns="91425" bIns="45700" anchor="ctr" anchorCtr="0">
            <a:normAutofit/>
          </a:bodyPr>
          <a:lstStyle/>
          <a:p>
            <a:pPr marL="0" lvl="0" indent="0" rtl="0">
              <a:spcBef>
                <a:spcPts val="0"/>
              </a:spcBef>
              <a:spcAft>
                <a:spcPts val="600"/>
              </a:spcAft>
              <a:buNone/>
            </a:pPr>
            <a:fld id="{00000000-1234-1234-1234-123412341234}" type="slidenum">
              <a:rPr lang="es-US"/>
              <a:pPr marL="0" lvl="0" indent="0" rtl="0">
                <a:spcBef>
                  <a:spcPts val="0"/>
                </a:spcBef>
                <a:spcAft>
                  <a:spcPts val="600"/>
                </a:spcAft>
                <a:buNone/>
              </a:pPr>
              <a:t>3</a:t>
            </a:fld>
            <a:endParaRPr lang="es-SV"/>
          </a:p>
        </p:txBody>
      </p:sp>
      <p:graphicFrame>
        <p:nvGraphicFramePr>
          <p:cNvPr id="191" name="Google Shape;188;p10">
            <a:extLst>
              <a:ext uri="{FF2B5EF4-FFF2-40B4-BE49-F238E27FC236}">
                <a16:creationId xmlns:a16="http://schemas.microsoft.com/office/drawing/2014/main" id="{685925EC-696E-D243-D17B-7A7DCD387225}"/>
              </a:ext>
            </a:extLst>
          </p:cNvPr>
          <p:cNvGraphicFramePr/>
          <p:nvPr>
            <p:extLst>
              <p:ext uri="{D42A27DB-BD31-4B8C-83A1-F6EECF244321}">
                <p14:modId xmlns:p14="http://schemas.microsoft.com/office/powerpoint/2010/main" val="2628335299"/>
              </p:ext>
            </p:extLst>
          </p:nvPr>
        </p:nvGraphicFramePr>
        <p:xfrm>
          <a:off x="628650" y="10716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C51D9F-3A84-06A9-5025-02C088A8744B}"/>
              </a:ext>
            </a:extLst>
          </p:cNvPr>
          <p:cNvSpPr>
            <a:spLocks noGrp="1"/>
          </p:cNvSpPr>
          <p:nvPr>
            <p:ph type="title"/>
          </p:nvPr>
        </p:nvSpPr>
        <p:spPr>
          <a:xfrm>
            <a:off x="628650" y="417136"/>
            <a:ext cx="7886700" cy="415002"/>
          </a:xfrm>
        </p:spPr>
        <p:txBody>
          <a:bodyPr wrap="square" anchor="b">
            <a:normAutofit/>
          </a:bodyPr>
          <a:lstStyle/>
          <a:p>
            <a:r>
              <a:rPr lang="es-SV" sz="2200" dirty="0"/>
              <a:t>PRINCIPIOS LEAN</a:t>
            </a:r>
          </a:p>
        </p:txBody>
      </p:sp>
      <p:sp>
        <p:nvSpPr>
          <p:cNvPr id="4" name="Marcador de número de diapositiva 3">
            <a:extLst>
              <a:ext uri="{FF2B5EF4-FFF2-40B4-BE49-F238E27FC236}">
                <a16:creationId xmlns:a16="http://schemas.microsoft.com/office/drawing/2014/main" id="{74210342-0403-7531-8994-6243D33AFD1D}"/>
              </a:ext>
            </a:extLst>
          </p:cNvPr>
          <p:cNvSpPr>
            <a:spLocks noGrp="1"/>
          </p:cNvSpPr>
          <p:nvPr>
            <p:ph type="sldNum" sz="quarter" idx="12"/>
          </p:nvPr>
        </p:nvSpPr>
        <p:spPr>
          <a:xfrm>
            <a:off x="139416" y="4726364"/>
            <a:ext cx="425532" cy="333512"/>
          </a:xfrm>
        </p:spPr>
        <p:txBody>
          <a:bodyPr wrap="square" anchor="ctr">
            <a:normAutofit/>
          </a:bodyPr>
          <a:lstStyle/>
          <a:p>
            <a:pPr>
              <a:spcAft>
                <a:spcPts val="600"/>
              </a:spcAft>
            </a:pPr>
            <a:fld id="{A7515A34-43FF-4F8A-B869-04EDA3833EC1}" type="slidenum">
              <a:rPr lang="es-SV" smtClean="0"/>
              <a:pPr>
                <a:spcAft>
                  <a:spcPts val="600"/>
                </a:spcAft>
              </a:pPr>
              <a:t>4</a:t>
            </a:fld>
            <a:endParaRPr lang="es-SV"/>
          </a:p>
        </p:txBody>
      </p:sp>
      <p:graphicFrame>
        <p:nvGraphicFramePr>
          <p:cNvPr id="8" name="Marcador de contenido 2">
            <a:extLst>
              <a:ext uri="{FF2B5EF4-FFF2-40B4-BE49-F238E27FC236}">
                <a16:creationId xmlns:a16="http://schemas.microsoft.com/office/drawing/2014/main" id="{BDE7E7D0-7211-78AE-4A6C-D0F010D39878}"/>
              </a:ext>
            </a:extLst>
          </p:cNvPr>
          <p:cNvGraphicFramePr>
            <a:graphicFrameLocks noGrp="1"/>
          </p:cNvGraphicFramePr>
          <p:nvPr>
            <p:ph idx="1"/>
            <p:extLst>
              <p:ext uri="{D42A27DB-BD31-4B8C-83A1-F6EECF244321}">
                <p14:modId xmlns:p14="http://schemas.microsoft.com/office/powerpoint/2010/main" val="1175380841"/>
              </p:ext>
            </p:extLst>
          </p:nvPr>
        </p:nvGraphicFramePr>
        <p:xfrm>
          <a:off x="628650" y="107161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37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628650" y="417136"/>
            <a:ext cx="7886700" cy="4150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0066A1"/>
              </a:buClr>
              <a:buSzPts val="2500"/>
              <a:buFont typeface="Calibri"/>
              <a:buNone/>
            </a:pPr>
            <a:r>
              <a:rPr lang="es-US"/>
              <a:t>DESPERDICIOS</a:t>
            </a:r>
            <a:endParaRPr/>
          </a:p>
        </p:txBody>
      </p:sp>
      <p:sp>
        <p:nvSpPr>
          <p:cNvPr id="226" name="Google Shape;226;p15"/>
          <p:cNvSpPr txBox="1">
            <a:spLocks noGrp="1"/>
          </p:cNvSpPr>
          <p:nvPr>
            <p:ph type="body" idx="1"/>
          </p:nvPr>
        </p:nvSpPr>
        <p:spPr>
          <a:xfrm>
            <a:off x="2237574" y="1291249"/>
            <a:ext cx="7064758" cy="2585002"/>
          </a:xfrm>
          <a:prstGeom prst="rect">
            <a:avLst/>
          </a:prstGeom>
          <a:noFill/>
          <a:ln>
            <a:noFill/>
          </a:ln>
        </p:spPr>
        <p:txBody>
          <a:bodyPr spcFirstLastPara="1" wrap="square" lIns="91425" tIns="45700" rIns="91425" bIns="45700" anchor="t" anchorCtr="0">
            <a:normAutofit/>
          </a:bodyPr>
          <a:lstStyle/>
          <a:p>
            <a:pPr marL="171450" lvl="0" indent="-66675" algn="l" rtl="0">
              <a:lnSpc>
                <a:spcPct val="90000"/>
              </a:lnSpc>
              <a:spcBef>
                <a:spcPts val="0"/>
              </a:spcBef>
              <a:spcAft>
                <a:spcPts val="0"/>
              </a:spcAft>
              <a:buSzPts val="1650"/>
              <a:buNone/>
            </a:pPr>
            <a:endParaRPr/>
          </a:p>
        </p:txBody>
      </p:sp>
      <p:sp>
        <p:nvSpPr>
          <p:cNvPr id="227" name="Google Shape;227;p15"/>
          <p:cNvSpPr txBox="1">
            <a:spLocks noGrp="1"/>
          </p:cNvSpPr>
          <p:nvPr>
            <p:ph type="sldNum" idx="12"/>
          </p:nvPr>
        </p:nvSpPr>
        <p:spPr>
          <a:xfrm>
            <a:off x="139416" y="4726364"/>
            <a:ext cx="425532" cy="3335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s-US"/>
              <a:t>5</a:t>
            </a:fld>
            <a:endParaRPr/>
          </a:p>
        </p:txBody>
      </p:sp>
      <p:pic>
        <p:nvPicPr>
          <p:cNvPr id="228" name="Google Shape;228;p15" descr="Lean Manufacturing. Los 8 grandes despilfarros (mudas) de tu empresa. | Lean  Manufacturing Hoy"/>
          <p:cNvPicPr preferRelativeResize="0"/>
          <p:nvPr/>
        </p:nvPicPr>
        <p:blipFill rotWithShape="1">
          <a:blip r:embed="rId3">
            <a:alphaModFix/>
          </a:blip>
          <a:srcRect/>
          <a:stretch/>
        </p:blipFill>
        <p:spPr>
          <a:xfrm>
            <a:off x="1110563" y="927496"/>
            <a:ext cx="6223592" cy="34905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A7D68-5474-4BB8-A0D9-883CF1FF657B}"/>
              </a:ext>
            </a:extLst>
          </p:cNvPr>
          <p:cNvSpPr>
            <a:spLocks noGrp="1"/>
          </p:cNvSpPr>
          <p:nvPr>
            <p:ph type="title"/>
          </p:nvPr>
        </p:nvSpPr>
        <p:spPr/>
        <p:txBody>
          <a:bodyPr/>
          <a:lstStyle/>
          <a:p>
            <a:r>
              <a:rPr lang="es-SV" dirty="0"/>
              <a:t>PLAN MAESTRO DE PRODUCCION</a:t>
            </a:r>
          </a:p>
        </p:txBody>
      </p:sp>
      <p:sp>
        <p:nvSpPr>
          <p:cNvPr id="4" name="Marcador de texto 3">
            <a:extLst>
              <a:ext uri="{FF2B5EF4-FFF2-40B4-BE49-F238E27FC236}">
                <a16:creationId xmlns:a16="http://schemas.microsoft.com/office/drawing/2014/main" id="{1BBB1C1F-5FCE-319B-6852-337747E2FADE}"/>
              </a:ext>
            </a:extLst>
          </p:cNvPr>
          <p:cNvSpPr>
            <a:spLocks noGrp="1"/>
          </p:cNvSpPr>
          <p:nvPr>
            <p:ph type="body" idx="2"/>
          </p:nvPr>
        </p:nvSpPr>
        <p:spPr/>
        <p:txBody>
          <a:bodyPr>
            <a:normAutofit fontScale="32500" lnSpcReduction="20000"/>
          </a:bodyPr>
          <a:lstStyle/>
          <a:p>
            <a:endParaRPr lang="es-SV"/>
          </a:p>
        </p:txBody>
      </p:sp>
      <p:sp>
        <p:nvSpPr>
          <p:cNvPr id="5" name="Marcador de número de diapositiva 4">
            <a:extLst>
              <a:ext uri="{FF2B5EF4-FFF2-40B4-BE49-F238E27FC236}">
                <a16:creationId xmlns:a16="http://schemas.microsoft.com/office/drawing/2014/main" id="{8F994B29-E962-3694-D0B5-AD248E60026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US" smtClean="0"/>
              <a:t>6</a:t>
            </a:fld>
            <a:endParaRPr lang="es-US"/>
          </a:p>
        </p:txBody>
      </p:sp>
      <p:pic>
        <p:nvPicPr>
          <p:cNvPr id="7174" name="Picture 6" descr="Ver las imágenes de origen">
            <a:extLst>
              <a:ext uri="{FF2B5EF4-FFF2-40B4-BE49-F238E27FC236}">
                <a16:creationId xmlns:a16="http://schemas.microsoft.com/office/drawing/2014/main" id="{56CFADD0-3901-C8D0-055B-A18D841A4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65" y="919933"/>
            <a:ext cx="4848566" cy="363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91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8B7CB9-21C4-AC9F-4764-8689983D7E87}"/>
              </a:ext>
            </a:extLst>
          </p:cNvPr>
          <p:cNvSpPr>
            <a:spLocks noGrp="1"/>
          </p:cNvSpPr>
          <p:nvPr>
            <p:ph type="title"/>
          </p:nvPr>
        </p:nvSpPr>
        <p:spPr/>
        <p:txBody>
          <a:bodyPr/>
          <a:lstStyle/>
          <a:p>
            <a:r>
              <a:rPr lang="es-SV" dirty="0"/>
              <a:t>PLAN MAESTRO DE PRODUCCION TRADICIONAL</a:t>
            </a:r>
          </a:p>
        </p:txBody>
      </p:sp>
      <p:sp>
        <p:nvSpPr>
          <p:cNvPr id="3" name="Marcador de texto 2">
            <a:extLst>
              <a:ext uri="{FF2B5EF4-FFF2-40B4-BE49-F238E27FC236}">
                <a16:creationId xmlns:a16="http://schemas.microsoft.com/office/drawing/2014/main" id="{CA6BEEA2-40DA-5004-5BE2-06161914855C}"/>
              </a:ext>
            </a:extLst>
          </p:cNvPr>
          <p:cNvSpPr>
            <a:spLocks noGrp="1"/>
          </p:cNvSpPr>
          <p:nvPr>
            <p:ph type="body" idx="1"/>
          </p:nvPr>
        </p:nvSpPr>
        <p:spPr>
          <a:xfrm>
            <a:off x="5074919" y="1272540"/>
            <a:ext cx="3240819" cy="2688432"/>
          </a:xfrm>
        </p:spPr>
        <p:txBody>
          <a:bodyPr>
            <a:normAutofit/>
          </a:bodyPr>
          <a:lstStyle/>
          <a:p>
            <a:pPr algn="just">
              <a:buFont typeface="Arial" panose="020B0604020202020204" pitchFamily="34" charset="0"/>
              <a:buChar char="•"/>
            </a:pPr>
            <a:r>
              <a:rPr lang="es-US" b="0" i="1" dirty="0">
                <a:solidFill>
                  <a:srgbClr val="2C2F34"/>
                </a:solidFill>
                <a:effectLst/>
                <a:latin typeface="-apple-system"/>
              </a:rPr>
              <a:t>Para el caso de planificación jerárquica: </a:t>
            </a:r>
            <a:r>
              <a:rPr lang="es-US" b="0" i="0" dirty="0">
                <a:solidFill>
                  <a:srgbClr val="2C2F34"/>
                </a:solidFill>
                <a:effectLst/>
                <a:latin typeface="-apple-system"/>
              </a:rPr>
              <a:t>El Plan Agregado en unidades de producto.</a:t>
            </a:r>
          </a:p>
          <a:p>
            <a:pPr algn="l">
              <a:buFont typeface="Arial" panose="020B0604020202020204" pitchFamily="34" charset="0"/>
              <a:buChar char="•"/>
            </a:pPr>
            <a:r>
              <a:rPr lang="es-US" b="0" i="1" dirty="0">
                <a:solidFill>
                  <a:srgbClr val="2C2F34"/>
                </a:solidFill>
                <a:effectLst/>
                <a:latin typeface="-apple-system"/>
              </a:rPr>
              <a:t>Para el caso de planificación independiente: </a:t>
            </a:r>
            <a:r>
              <a:rPr lang="es-US" b="0" i="0" dirty="0">
                <a:solidFill>
                  <a:srgbClr val="2C2F34"/>
                </a:solidFill>
                <a:effectLst/>
                <a:latin typeface="-apple-system"/>
              </a:rPr>
              <a:t>Pronósticos de ventas a corto plazo en unidades de producto.</a:t>
            </a:r>
          </a:p>
          <a:p>
            <a:pPr marL="114300" indent="0">
              <a:buNone/>
            </a:pPr>
            <a:endParaRPr lang="es-SV" dirty="0"/>
          </a:p>
        </p:txBody>
      </p:sp>
      <p:sp>
        <p:nvSpPr>
          <p:cNvPr id="4" name="Marcador de texto 3">
            <a:extLst>
              <a:ext uri="{FF2B5EF4-FFF2-40B4-BE49-F238E27FC236}">
                <a16:creationId xmlns:a16="http://schemas.microsoft.com/office/drawing/2014/main" id="{06047710-C7DC-EEB9-08B7-42E3DAD94D65}"/>
              </a:ext>
            </a:extLst>
          </p:cNvPr>
          <p:cNvSpPr>
            <a:spLocks noGrp="1"/>
          </p:cNvSpPr>
          <p:nvPr>
            <p:ph type="body" idx="2"/>
          </p:nvPr>
        </p:nvSpPr>
        <p:spPr/>
        <p:txBody>
          <a:bodyPr>
            <a:normAutofit fontScale="32500" lnSpcReduction="20000"/>
          </a:bodyPr>
          <a:lstStyle/>
          <a:p>
            <a:endParaRPr lang="es-SV"/>
          </a:p>
        </p:txBody>
      </p:sp>
      <p:sp>
        <p:nvSpPr>
          <p:cNvPr id="5" name="Marcador de número de diapositiva 4">
            <a:extLst>
              <a:ext uri="{FF2B5EF4-FFF2-40B4-BE49-F238E27FC236}">
                <a16:creationId xmlns:a16="http://schemas.microsoft.com/office/drawing/2014/main" id="{5E9B54C5-748B-F2C6-56A3-BFC7ADBB8BB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US" smtClean="0"/>
              <a:t>7</a:t>
            </a:fld>
            <a:endParaRPr lang="es-US"/>
          </a:p>
        </p:txBody>
      </p:sp>
      <p:pic>
        <p:nvPicPr>
          <p:cNvPr id="10242" name="Picture 2" descr="Plan Maestro de Producción - MPS » Ingenieria Industrial Online">
            <a:extLst>
              <a:ext uri="{FF2B5EF4-FFF2-40B4-BE49-F238E27FC236}">
                <a16:creationId xmlns:a16="http://schemas.microsoft.com/office/drawing/2014/main" id="{EDD2E929-5C9E-C1E2-BFDF-73D1E8624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614597"/>
            <a:ext cx="41243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29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1EF6E-8E6A-4D22-83F8-BE7DD9093D45}"/>
              </a:ext>
            </a:extLst>
          </p:cNvPr>
          <p:cNvSpPr>
            <a:spLocks noGrp="1"/>
          </p:cNvSpPr>
          <p:nvPr>
            <p:ph type="title"/>
          </p:nvPr>
        </p:nvSpPr>
        <p:spPr>
          <a:xfrm>
            <a:off x="628650" y="417136"/>
            <a:ext cx="7886700" cy="415002"/>
          </a:xfrm>
        </p:spPr>
        <p:txBody>
          <a:bodyPr wrap="square" anchor="b">
            <a:normAutofit/>
          </a:bodyPr>
          <a:lstStyle/>
          <a:p>
            <a:r>
              <a:rPr lang="es-SV" sz="1800"/>
              <a:t>COSAS EXTRAS QUE SE CALCULAN EN UN PLAN MAESTRO DE PRODUCCION</a:t>
            </a:r>
          </a:p>
        </p:txBody>
      </p:sp>
      <p:sp>
        <p:nvSpPr>
          <p:cNvPr id="5" name="Marcador de número de diapositiva 4">
            <a:extLst>
              <a:ext uri="{FF2B5EF4-FFF2-40B4-BE49-F238E27FC236}">
                <a16:creationId xmlns:a16="http://schemas.microsoft.com/office/drawing/2014/main" id="{2916F2C7-3B21-9992-7793-2ACC9ACB9BA0}"/>
              </a:ext>
            </a:extLst>
          </p:cNvPr>
          <p:cNvSpPr>
            <a:spLocks noGrp="1"/>
          </p:cNvSpPr>
          <p:nvPr>
            <p:ph type="sldNum" sz="quarter" idx="12"/>
          </p:nvPr>
        </p:nvSpPr>
        <p:spPr>
          <a:xfrm>
            <a:off x="139416" y="4726364"/>
            <a:ext cx="425532" cy="333512"/>
          </a:xfrm>
        </p:spPr>
        <p:txBody>
          <a:bodyPr wrap="square" anchor="ctr">
            <a:normAutofit/>
          </a:bodyPr>
          <a:lstStyle/>
          <a:p>
            <a:pPr marL="0" lvl="0" indent="0" rtl="0">
              <a:spcBef>
                <a:spcPts val="0"/>
              </a:spcBef>
              <a:spcAft>
                <a:spcPts val="600"/>
              </a:spcAft>
              <a:buNone/>
            </a:pPr>
            <a:fld id="{00000000-1234-1234-1234-123412341234}" type="slidenum">
              <a:rPr lang="es-US" smtClean="0"/>
              <a:pPr marL="0" lvl="0" indent="0" rtl="0">
                <a:spcBef>
                  <a:spcPts val="0"/>
                </a:spcBef>
                <a:spcAft>
                  <a:spcPts val="600"/>
                </a:spcAft>
                <a:buNone/>
              </a:pPr>
              <a:t>8</a:t>
            </a:fld>
            <a:endParaRPr lang="es-US"/>
          </a:p>
        </p:txBody>
      </p:sp>
      <p:graphicFrame>
        <p:nvGraphicFramePr>
          <p:cNvPr id="7" name="Marcador de texto 2">
            <a:extLst>
              <a:ext uri="{FF2B5EF4-FFF2-40B4-BE49-F238E27FC236}">
                <a16:creationId xmlns:a16="http://schemas.microsoft.com/office/drawing/2014/main" id="{B091A9FB-3EC9-6C44-2718-C75E4BEE20F8}"/>
              </a:ext>
            </a:extLst>
          </p:cNvPr>
          <p:cNvGraphicFramePr/>
          <p:nvPr>
            <p:extLst>
              <p:ext uri="{D42A27DB-BD31-4B8C-83A1-F6EECF244321}">
                <p14:modId xmlns:p14="http://schemas.microsoft.com/office/powerpoint/2010/main" val="2630855928"/>
              </p:ext>
            </p:extLst>
          </p:nvPr>
        </p:nvGraphicFramePr>
        <p:xfrm>
          <a:off x="628650" y="107161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71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B90CB-1C81-2FFF-5E23-35525C575F6C}"/>
              </a:ext>
            </a:extLst>
          </p:cNvPr>
          <p:cNvSpPr>
            <a:spLocks noGrp="1"/>
          </p:cNvSpPr>
          <p:nvPr>
            <p:ph type="title"/>
          </p:nvPr>
        </p:nvSpPr>
        <p:spPr/>
        <p:txBody>
          <a:bodyPr/>
          <a:lstStyle/>
          <a:p>
            <a:r>
              <a:rPr lang="es-SV" dirty="0"/>
              <a:t>INDUSTRIA 4.0</a:t>
            </a:r>
          </a:p>
        </p:txBody>
      </p:sp>
      <p:sp>
        <p:nvSpPr>
          <p:cNvPr id="3" name="Marcador de texto 2">
            <a:extLst>
              <a:ext uri="{FF2B5EF4-FFF2-40B4-BE49-F238E27FC236}">
                <a16:creationId xmlns:a16="http://schemas.microsoft.com/office/drawing/2014/main" id="{D4220324-20C4-7554-282D-68C3523DAF00}"/>
              </a:ext>
            </a:extLst>
          </p:cNvPr>
          <p:cNvSpPr>
            <a:spLocks noGrp="1"/>
          </p:cNvSpPr>
          <p:nvPr>
            <p:ph type="body" idx="1"/>
          </p:nvPr>
        </p:nvSpPr>
        <p:spPr>
          <a:xfrm>
            <a:off x="628650" y="2367380"/>
            <a:ext cx="6995160" cy="1959352"/>
          </a:xfrm>
        </p:spPr>
        <p:txBody>
          <a:bodyPr/>
          <a:lstStyle/>
          <a:p>
            <a:endParaRPr lang="es-SV" dirty="0"/>
          </a:p>
        </p:txBody>
      </p:sp>
      <p:sp>
        <p:nvSpPr>
          <p:cNvPr id="4" name="Marcador de texto 3">
            <a:extLst>
              <a:ext uri="{FF2B5EF4-FFF2-40B4-BE49-F238E27FC236}">
                <a16:creationId xmlns:a16="http://schemas.microsoft.com/office/drawing/2014/main" id="{206CBF9D-1E33-8E89-ED0A-1724402287B2}"/>
              </a:ext>
            </a:extLst>
          </p:cNvPr>
          <p:cNvSpPr>
            <a:spLocks noGrp="1"/>
          </p:cNvSpPr>
          <p:nvPr>
            <p:ph type="body" idx="2"/>
          </p:nvPr>
        </p:nvSpPr>
        <p:spPr/>
        <p:txBody>
          <a:bodyPr>
            <a:normAutofit fontScale="32500" lnSpcReduction="20000"/>
          </a:bodyPr>
          <a:lstStyle/>
          <a:p>
            <a:endParaRPr lang="es-SV"/>
          </a:p>
        </p:txBody>
      </p:sp>
      <p:sp>
        <p:nvSpPr>
          <p:cNvPr id="5" name="Marcador de número de diapositiva 4">
            <a:extLst>
              <a:ext uri="{FF2B5EF4-FFF2-40B4-BE49-F238E27FC236}">
                <a16:creationId xmlns:a16="http://schemas.microsoft.com/office/drawing/2014/main" id="{F285539B-6C03-C28A-6633-96747C5B245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US" smtClean="0"/>
              <a:t>9</a:t>
            </a:fld>
            <a:endParaRPr lang="es-US"/>
          </a:p>
        </p:txBody>
      </p:sp>
      <p:pic>
        <p:nvPicPr>
          <p:cNvPr id="3074" name="Picture 2" descr="Ver las imágenes de origen">
            <a:extLst>
              <a:ext uri="{FF2B5EF4-FFF2-40B4-BE49-F238E27FC236}">
                <a16:creationId xmlns:a16="http://schemas.microsoft.com/office/drawing/2014/main" id="{6F036D6A-1182-4C7F-A6DA-E8D117518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61" y="873193"/>
            <a:ext cx="7200826" cy="36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665917"/>
      </p:ext>
    </p:extLst>
  </p:cSld>
  <p:clrMapOvr>
    <a:masterClrMapping/>
  </p:clrMapOvr>
</p:sld>
</file>

<file path=ppt/theme/theme1.xml><?xml version="1.0" encoding="utf-8"?>
<a:theme xmlns:a="http://schemas.openxmlformats.org/drawingml/2006/main" name="Theme 1">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3490</TotalTime>
  <Words>687</Words>
  <Application>Microsoft Office PowerPoint</Application>
  <PresentationFormat>Presentación en pantalla (16:9)</PresentationFormat>
  <Paragraphs>88</Paragraphs>
  <Slides>25</Slides>
  <Notes>8</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25</vt:i4>
      </vt:variant>
    </vt:vector>
  </HeadingPairs>
  <TitlesOfParts>
    <vt:vector size="36" baseType="lpstr">
      <vt:lpstr>Open Sans</vt:lpstr>
      <vt:lpstr>-apple-system</vt:lpstr>
      <vt:lpstr>Arial</vt:lpstr>
      <vt:lpstr>medium-content-sans-serif-font</vt:lpstr>
      <vt:lpstr>Roboto</vt:lpstr>
      <vt:lpstr>Noto Sans Symbols</vt:lpstr>
      <vt:lpstr>Courier New</vt:lpstr>
      <vt:lpstr>Calibri</vt:lpstr>
      <vt:lpstr>verdana</vt:lpstr>
      <vt:lpstr>Merriweather Sans</vt:lpstr>
      <vt:lpstr>Theme 1</vt:lpstr>
      <vt:lpstr>ANALISIS ESTADISTICO EN LA INDUSTRIA 4.0</vt:lpstr>
      <vt:lpstr>PRINCIPIOS LEAN</vt:lpstr>
      <vt:lpstr> Principios Lean</vt:lpstr>
      <vt:lpstr>PRINCIPIOS LEAN</vt:lpstr>
      <vt:lpstr>DESPERDICIOS</vt:lpstr>
      <vt:lpstr>PLAN MAESTRO DE PRODUCCION</vt:lpstr>
      <vt:lpstr>PLAN MAESTRO DE PRODUCCION TRADICIONAL</vt:lpstr>
      <vt:lpstr>COSAS EXTRAS QUE SE CALCULAN EN UN PLAN MAESTRO DE PRODUCCION</vt:lpstr>
      <vt:lpstr>INDUSTRIA 4.0</vt:lpstr>
      <vt:lpstr>Presentación de PowerPoint</vt:lpstr>
      <vt:lpstr>INDUSTRIA 4.0</vt:lpstr>
      <vt:lpstr>Presentación de PowerPoint</vt:lpstr>
      <vt:lpstr>Preguntas para modelar</vt:lpstr>
      <vt:lpstr>Fases del modelado en machine learning</vt:lpstr>
      <vt:lpstr>Presentación de PowerPoint</vt:lpstr>
      <vt:lpstr>Algoritmos supervisados </vt:lpstr>
      <vt:lpstr>IOT</vt:lpstr>
      <vt:lpstr>Presentación de PowerPoint</vt:lpstr>
      <vt:lpstr>DOS ACTIVIDADES COMUNES A HACER EN PLANIFICACION</vt:lpstr>
      <vt:lpstr>SEMINARIOS DE MINITAB</vt:lpstr>
      <vt:lpstr>OLS (REGRESION DE CUADRADOS ORDINARIOS)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SIGMA + MINITAB +MACHINE LEARNING COMO EXCELENCIA OPERACIONAL</dc:title>
  <dc:creator>Microsoft Office User</dc:creator>
  <cp:lastModifiedBy>Napoleon Perez</cp:lastModifiedBy>
  <cp:revision>5</cp:revision>
  <dcterms:created xsi:type="dcterms:W3CDTF">2016-10-24T19:40:55Z</dcterms:created>
  <dcterms:modified xsi:type="dcterms:W3CDTF">2022-07-02T15:53:22Z</dcterms:modified>
</cp:coreProperties>
</file>