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140290-E1A3-4E5E-9418-62C0D1EAEAF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C2B89B-3F45-4705-B27F-B7F63430935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078313E-AFF7-4336-B13C-7E89FECAFD5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F781DC-11D2-4BB0-8C1D-6F09D5EE2EA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7578EDA-33D2-45D9-89B9-0164FCE8A22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2DD32AD-0D57-4D4F-9024-6B68F171EAF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B3C7A5-8FF4-46F9-8AA5-38C45F23C9A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5101A43-368E-4A4E-B84B-2416401AA12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564A46-64BC-4D50-96BA-85303733D85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DA160A-1BA4-46A1-9FF5-F322154FD02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22B879-E267-4FF9-8DED-FFBECD8A978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88E337-8510-4F63-80DF-1D93253E88B5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EC8B5E-2580-48B5-8006-78F0DF531996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08C047-66E9-4300-9CDF-93204CF7466A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006CC9-7BD4-4709-ACEE-DF61434E0F85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7526AF-8B26-4DD3-A49E-E4DA8D7001B7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06B88D-ADC8-4E17-BAF4-435FEBD692D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CE69AB-AD00-4A11-834F-B3B5DC383B27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0C23FA-692A-4B98-90B9-012703985A4C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0A2C2F-D1F0-4FD8-BD77-4819403BF12E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381F2D-1F90-480A-8C99-32F92364FD1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BEAA67-0466-4719-9B8E-EB4737CE0B8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3EC5D0-5B7B-4148-B840-1C53F5743B56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4A6B46-BDF1-48EB-8EBB-81A843C9B2BA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E5FF96-514F-4EB8-84C7-E7D7CA360ABC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74BE91-A56B-42BA-9AA7-0A00DD4FF0CE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78882F-CAF0-406B-A7EA-3B779CFED28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AC6392-B149-4565-AA49-25596763C939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B42CC9-2721-45EC-B666-EEA1112A4168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E86772-C0FB-41A4-BD6A-8E28369941A6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5B8369-A462-43E5-89BA-417224CD3CBC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447341-A158-481C-91B9-1CAE3050877B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8D05C9-90FB-49B2-85F3-CAED4ABAAE67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A8E133-9439-487A-884B-1554C183F169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9DB248-7631-4E07-9F18-B29D7DBDC58B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D7525B-38D5-47F9-A108-E8B5036FA8E2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1ADAB1C-B4DE-4CFF-8D11-F01647834CA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853322A-6132-4129-A763-EABF2AD6A12F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712F2E8-C2F1-474E-8BCE-A88F03012977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73F22F9-E6CA-4B59-B090-1F9AE744F9C4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A2A2355-F990-4AD7-A9A1-1DC9E57C622C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54BBFEF-DE05-4B8E-9FDD-6284305A0FD6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AD4AB59-3199-49E3-9CFF-02F4C89DCDB1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A1A0A9D-BCCE-44A3-93B6-5503F1AD792C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C974E7B-7EB2-4CB9-B760-2F43AFF7797F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62E45CC-B270-4499-A8B8-0234C0133E41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0ACC6B9-0171-419F-80BB-BC3E18AE4A3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FD3A2E2-01BF-4A47-9D88-524E1D00CBC1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1"/>
          <p:cNvGrpSpPr/>
          <p:nvPr/>
        </p:nvGrpSpPr>
        <p:grpSpPr>
          <a:xfrm>
            <a:off x="4374000" y="4833360"/>
            <a:ext cx="395640" cy="171000"/>
            <a:chOff x="4374000" y="4833360"/>
            <a:chExt cx="395640" cy="171000"/>
          </a:xfrm>
        </p:grpSpPr>
        <p:sp>
          <p:nvSpPr>
            <p:cNvPr id="1" name="Google Shape;7;p1"/>
            <p:cNvSpPr/>
            <p:nvPr/>
          </p:nvSpPr>
          <p:spPr>
            <a:xfrm>
              <a:off x="4374000" y="4937400"/>
              <a:ext cx="384840" cy="66960"/>
            </a:xfrm>
            <a:custGeom>
              <a:avLst/>
              <a:gdLst/>
              <a:ahLst/>
              <a:rect l="l" t="t" r="r" b="b"/>
              <a:pathLst>
                <a:path w="192661" h="33638">
                  <a:moveTo>
                    <a:pt x="287" y="0"/>
                  </a:moveTo>
                  <a:lnTo>
                    <a:pt x="1" y="430"/>
                  </a:lnTo>
                  <a:cubicBezTo>
                    <a:pt x="9734" y="11022"/>
                    <a:pt x="16032" y="20326"/>
                    <a:pt x="20469" y="33637"/>
                  </a:cubicBezTo>
                  <a:cubicBezTo>
                    <a:pt x="70137" y="15030"/>
                    <a:pt x="132544" y="11594"/>
                    <a:pt x="179636" y="11594"/>
                  </a:cubicBezTo>
                  <a:cubicBezTo>
                    <a:pt x="184073" y="11594"/>
                    <a:pt x="188367" y="11594"/>
                    <a:pt x="192518" y="11738"/>
                  </a:cubicBezTo>
                  <a:lnTo>
                    <a:pt x="192661" y="10736"/>
                  </a:lnTo>
                  <a:cubicBezTo>
                    <a:pt x="176200" y="9447"/>
                    <a:pt x="155589" y="8302"/>
                    <a:pt x="133117" y="8302"/>
                  </a:cubicBezTo>
                  <a:cubicBezTo>
                    <a:pt x="98621" y="8302"/>
                    <a:pt x="59831" y="10736"/>
                    <a:pt x="24477" y="18035"/>
                  </a:cubicBezTo>
                  <a:cubicBezTo>
                    <a:pt x="18465" y="10449"/>
                    <a:pt x="11165" y="4581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8;p1"/>
            <p:cNvSpPr/>
            <p:nvPr/>
          </p:nvSpPr>
          <p:spPr>
            <a:xfrm>
              <a:off x="4407480" y="4833360"/>
              <a:ext cx="362160" cy="111240"/>
            </a:xfrm>
            <a:custGeom>
              <a:avLst/>
              <a:gdLst/>
              <a:ahLst/>
              <a:rect l="l" t="t" r="r" b="b"/>
              <a:pathLst>
                <a:path w="181210" h="55826">
                  <a:moveTo>
                    <a:pt x="121093" y="21184"/>
                  </a:moveTo>
                  <a:cubicBezTo>
                    <a:pt x="123097" y="21184"/>
                    <a:pt x="124814" y="22472"/>
                    <a:pt x="124814" y="25335"/>
                  </a:cubicBezTo>
                  <a:cubicBezTo>
                    <a:pt x="124814" y="26766"/>
                    <a:pt x="124671" y="27912"/>
                    <a:pt x="124385" y="29200"/>
                  </a:cubicBezTo>
                  <a:lnTo>
                    <a:pt x="115511" y="29200"/>
                  </a:lnTo>
                  <a:cubicBezTo>
                    <a:pt x="116226" y="23045"/>
                    <a:pt x="117944" y="21184"/>
                    <a:pt x="121093" y="21184"/>
                  </a:cubicBezTo>
                  <a:close/>
                  <a:moveTo>
                    <a:pt x="64411" y="22329"/>
                  </a:moveTo>
                  <a:lnTo>
                    <a:pt x="61692" y="43800"/>
                  </a:lnTo>
                  <a:cubicBezTo>
                    <a:pt x="60833" y="44515"/>
                    <a:pt x="59402" y="45231"/>
                    <a:pt x="57684" y="45231"/>
                  </a:cubicBezTo>
                  <a:cubicBezTo>
                    <a:pt x="54678" y="45231"/>
                    <a:pt x="54392" y="42798"/>
                    <a:pt x="54392" y="39649"/>
                  </a:cubicBezTo>
                  <a:cubicBezTo>
                    <a:pt x="54392" y="36070"/>
                    <a:pt x="55251" y="29629"/>
                    <a:pt x="56396" y="27196"/>
                  </a:cubicBezTo>
                  <a:cubicBezTo>
                    <a:pt x="57970" y="23188"/>
                    <a:pt x="60117" y="22329"/>
                    <a:pt x="63696" y="22329"/>
                  </a:cubicBezTo>
                  <a:close/>
                  <a:moveTo>
                    <a:pt x="162030" y="21614"/>
                  </a:moveTo>
                  <a:cubicBezTo>
                    <a:pt x="164749" y="21614"/>
                    <a:pt x="165894" y="23617"/>
                    <a:pt x="165894" y="27912"/>
                  </a:cubicBezTo>
                  <a:cubicBezTo>
                    <a:pt x="165894" y="29629"/>
                    <a:pt x="165608" y="32206"/>
                    <a:pt x="165322" y="35068"/>
                  </a:cubicBezTo>
                  <a:cubicBezTo>
                    <a:pt x="164177" y="45374"/>
                    <a:pt x="162602" y="47521"/>
                    <a:pt x="159596" y="47521"/>
                  </a:cubicBezTo>
                  <a:cubicBezTo>
                    <a:pt x="156877" y="47521"/>
                    <a:pt x="155875" y="45660"/>
                    <a:pt x="155875" y="41366"/>
                  </a:cubicBezTo>
                  <a:cubicBezTo>
                    <a:pt x="155875" y="39506"/>
                    <a:pt x="156018" y="36786"/>
                    <a:pt x="156304" y="34210"/>
                  </a:cubicBezTo>
                  <a:cubicBezTo>
                    <a:pt x="157449" y="23761"/>
                    <a:pt x="159024" y="21614"/>
                    <a:pt x="162030" y="21614"/>
                  </a:cubicBezTo>
                  <a:close/>
                  <a:moveTo>
                    <a:pt x="1" y="0"/>
                  </a:moveTo>
                  <a:cubicBezTo>
                    <a:pt x="573" y="20612"/>
                    <a:pt x="4152" y="38647"/>
                    <a:pt x="8016" y="54678"/>
                  </a:cubicBezTo>
                  <a:lnTo>
                    <a:pt x="24477" y="54678"/>
                  </a:lnTo>
                  <a:cubicBezTo>
                    <a:pt x="33780" y="37931"/>
                    <a:pt x="42512" y="19610"/>
                    <a:pt x="49382" y="0"/>
                  </a:cubicBezTo>
                  <a:lnTo>
                    <a:pt x="33780" y="0"/>
                  </a:lnTo>
                  <a:cubicBezTo>
                    <a:pt x="30345" y="12882"/>
                    <a:pt x="25765" y="25765"/>
                    <a:pt x="19610" y="38647"/>
                  </a:cubicBezTo>
                  <a:lnTo>
                    <a:pt x="19467" y="38647"/>
                  </a:lnTo>
                  <a:cubicBezTo>
                    <a:pt x="17892" y="28055"/>
                    <a:pt x="17177" y="13025"/>
                    <a:pt x="17177" y="0"/>
                  </a:cubicBezTo>
                  <a:close/>
                  <a:moveTo>
                    <a:pt x="86168" y="0"/>
                  </a:moveTo>
                  <a:lnTo>
                    <a:pt x="79441" y="54678"/>
                  </a:lnTo>
                  <a:lnTo>
                    <a:pt x="94327" y="54678"/>
                  </a:lnTo>
                  <a:lnTo>
                    <a:pt x="101054" y="0"/>
                  </a:lnTo>
                  <a:close/>
                  <a:moveTo>
                    <a:pt x="122381" y="13025"/>
                  </a:moveTo>
                  <a:cubicBezTo>
                    <a:pt x="109499" y="13025"/>
                    <a:pt x="100052" y="18035"/>
                    <a:pt x="100052" y="39935"/>
                  </a:cubicBezTo>
                  <a:cubicBezTo>
                    <a:pt x="100052" y="48380"/>
                    <a:pt x="104060" y="54964"/>
                    <a:pt x="119089" y="54964"/>
                  </a:cubicBezTo>
                  <a:cubicBezTo>
                    <a:pt x="123956" y="54964"/>
                    <a:pt x="129109" y="54392"/>
                    <a:pt x="132973" y="53533"/>
                  </a:cubicBezTo>
                  <a:lnTo>
                    <a:pt x="134691" y="43513"/>
                  </a:lnTo>
                  <a:lnTo>
                    <a:pt x="134691" y="43513"/>
                  </a:lnTo>
                  <a:cubicBezTo>
                    <a:pt x="131542" y="44372"/>
                    <a:pt x="127534" y="45088"/>
                    <a:pt x="124528" y="45088"/>
                  </a:cubicBezTo>
                  <a:cubicBezTo>
                    <a:pt x="116513" y="45088"/>
                    <a:pt x="114795" y="42511"/>
                    <a:pt x="114795" y="37645"/>
                  </a:cubicBezTo>
                  <a:lnTo>
                    <a:pt x="137410" y="37645"/>
                  </a:lnTo>
                  <a:cubicBezTo>
                    <a:pt x="137983" y="35211"/>
                    <a:pt x="138842" y="31490"/>
                    <a:pt x="138842" y="27339"/>
                  </a:cubicBezTo>
                  <a:cubicBezTo>
                    <a:pt x="138842" y="17892"/>
                    <a:pt x="132544" y="13025"/>
                    <a:pt x="122381" y="13025"/>
                  </a:cubicBezTo>
                  <a:close/>
                  <a:moveTo>
                    <a:pt x="65986" y="13455"/>
                  </a:moveTo>
                  <a:cubicBezTo>
                    <a:pt x="55680" y="13455"/>
                    <a:pt x="50098" y="15316"/>
                    <a:pt x="45374" y="20182"/>
                  </a:cubicBezTo>
                  <a:cubicBezTo>
                    <a:pt x="41080" y="24906"/>
                    <a:pt x="38790" y="32921"/>
                    <a:pt x="38790" y="41509"/>
                  </a:cubicBezTo>
                  <a:cubicBezTo>
                    <a:pt x="38790" y="48952"/>
                    <a:pt x="40651" y="55250"/>
                    <a:pt x="49955" y="55250"/>
                  </a:cubicBezTo>
                  <a:cubicBezTo>
                    <a:pt x="54249" y="55250"/>
                    <a:pt x="57827" y="53676"/>
                    <a:pt x="61119" y="51672"/>
                  </a:cubicBezTo>
                  <a:lnTo>
                    <a:pt x="61262" y="51672"/>
                  </a:lnTo>
                  <a:lnTo>
                    <a:pt x="60976" y="54678"/>
                  </a:lnTo>
                  <a:lnTo>
                    <a:pt x="75147" y="54678"/>
                  </a:lnTo>
                  <a:lnTo>
                    <a:pt x="80156" y="13741"/>
                  </a:lnTo>
                  <a:cubicBezTo>
                    <a:pt x="76005" y="13455"/>
                    <a:pt x="71425" y="13455"/>
                    <a:pt x="65986" y="13455"/>
                  </a:cubicBezTo>
                  <a:close/>
                  <a:moveTo>
                    <a:pt x="162745" y="13025"/>
                  </a:moveTo>
                  <a:cubicBezTo>
                    <a:pt x="148861" y="13025"/>
                    <a:pt x="140416" y="19467"/>
                    <a:pt x="140416" y="40937"/>
                  </a:cubicBezTo>
                  <a:cubicBezTo>
                    <a:pt x="140416" y="51529"/>
                    <a:pt x="147287" y="55823"/>
                    <a:pt x="158881" y="55823"/>
                  </a:cubicBezTo>
                  <a:cubicBezTo>
                    <a:pt x="159034" y="55825"/>
                    <a:pt x="159186" y="55825"/>
                    <a:pt x="159338" y="55825"/>
                  </a:cubicBezTo>
                  <a:cubicBezTo>
                    <a:pt x="172950" y="55825"/>
                    <a:pt x="181210" y="49428"/>
                    <a:pt x="181210" y="27912"/>
                  </a:cubicBezTo>
                  <a:cubicBezTo>
                    <a:pt x="181210" y="17320"/>
                    <a:pt x="174339" y="13025"/>
                    <a:pt x="162745" y="130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Google Shape;9;p1"/>
          <p:cNvSpPr/>
          <p:nvPr/>
        </p:nvSpPr>
        <p:spPr>
          <a:xfrm>
            <a:off x="152280" y="4833360"/>
            <a:ext cx="198072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VALEO RESERVED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4" name="Google Shape;11;p1"/>
          <p:cNvSpPr/>
          <p:nvPr/>
        </p:nvSpPr>
        <p:spPr>
          <a:xfrm>
            <a:off x="6847920" y="4833360"/>
            <a:ext cx="198072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January 2021   | 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5" name="Google Shape;15;p2"/>
          <p:cNvSpPr/>
          <p:nvPr/>
        </p:nvSpPr>
        <p:spPr>
          <a:xfrm>
            <a:off x="0" y="4724280"/>
            <a:ext cx="9143640" cy="418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Google Shape;16;p2"/>
          <p:cNvGrpSpPr/>
          <p:nvPr/>
        </p:nvGrpSpPr>
        <p:grpSpPr>
          <a:xfrm>
            <a:off x="3170520" y="4835520"/>
            <a:ext cx="2802600" cy="98280"/>
            <a:chOff x="3170520" y="4835520"/>
            <a:chExt cx="2802600" cy="98280"/>
          </a:xfrm>
        </p:grpSpPr>
        <p:sp>
          <p:nvSpPr>
            <p:cNvPr id="7" name="Google Shape;17;p2"/>
            <p:cNvSpPr/>
            <p:nvPr/>
          </p:nvSpPr>
          <p:spPr>
            <a:xfrm>
              <a:off x="3170520" y="4835880"/>
              <a:ext cx="52200" cy="97920"/>
            </a:xfrm>
            <a:custGeom>
              <a:avLst/>
              <a:gdLst/>
              <a:ahLst/>
              <a:rect l="l" t="t" r="r" b="b"/>
              <a:pathLst>
                <a:path w="8303" h="15460">
                  <a:moveTo>
                    <a:pt x="4581" y="1"/>
                  </a:moveTo>
                  <a:cubicBezTo>
                    <a:pt x="1718" y="1"/>
                    <a:pt x="144" y="2005"/>
                    <a:pt x="144" y="4295"/>
                  </a:cubicBezTo>
                  <a:cubicBezTo>
                    <a:pt x="144" y="5726"/>
                    <a:pt x="859" y="7444"/>
                    <a:pt x="3149" y="8446"/>
                  </a:cubicBezTo>
                  <a:cubicBezTo>
                    <a:pt x="4867" y="9162"/>
                    <a:pt x="5440" y="9877"/>
                    <a:pt x="5440" y="11022"/>
                  </a:cubicBezTo>
                  <a:cubicBezTo>
                    <a:pt x="5440" y="12454"/>
                    <a:pt x="4581" y="13313"/>
                    <a:pt x="3149" y="13313"/>
                  </a:cubicBezTo>
                  <a:cubicBezTo>
                    <a:pt x="2147" y="13313"/>
                    <a:pt x="1289" y="12883"/>
                    <a:pt x="716" y="12597"/>
                  </a:cubicBezTo>
                  <a:lnTo>
                    <a:pt x="0" y="14601"/>
                  </a:lnTo>
                  <a:cubicBezTo>
                    <a:pt x="716" y="15030"/>
                    <a:pt x="1718" y="15460"/>
                    <a:pt x="3579" y="15460"/>
                  </a:cubicBezTo>
                  <a:cubicBezTo>
                    <a:pt x="6298" y="15460"/>
                    <a:pt x="8159" y="13456"/>
                    <a:pt x="8302" y="10736"/>
                  </a:cubicBezTo>
                  <a:cubicBezTo>
                    <a:pt x="8302" y="9305"/>
                    <a:pt x="7873" y="7730"/>
                    <a:pt x="5010" y="6442"/>
                  </a:cubicBezTo>
                  <a:cubicBezTo>
                    <a:pt x="3722" y="6013"/>
                    <a:pt x="2863" y="5297"/>
                    <a:pt x="2863" y="4009"/>
                  </a:cubicBezTo>
                  <a:cubicBezTo>
                    <a:pt x="2863" y="2721"/>
                    <a:pt x="3579" y="1862"/>
                    <a:pt x="5010" y="1862"/>
                  </a:cubicBezTo>
                  <a:cubicBezTo>
                    <a:pt x="6012" y="1862"/>
                    <a:pt x="6728" y="2148"/>
                    <a:pt x="7300" y="2577"/>
                  </a:cubicBezTo>
                  <a:lnTo>
                    <a:pt x="7873" y="1003"/>
                  </a:lnTo>
                  <a:cubicBezTo>
                    <a:pt x="7157" y="430"/>
                    <a:pt x="6012" y="1"/>
                    <a:pt x="458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8;p2"/>
            <p:cNvSpPr/>
            <p:nvPr/>
          </p:nvSpPr>
          <p:spPr>
            <a:xfrm>
              <a:off x="3243960" y="4837680"/>
              <a:ext cx="93240" cy="93240"/>
            </a:xfrm>
            <a:custGeom>
              <a:avLst/>
              <a:gdLst/>
              <a:ahLst/>
              <a:rect l="l" t="t" r="r" b="b"/>
              <a:pathLst>
                <a:path w="14744" h="14744">
                  <a:moveTo>
                    <a:pt x="1575" y="0"/>
                  </a:moveTo>
                  <a:lnTo>
                    <a:pt x="0" y="14743"/>
                  </a:lnTo>
                  <a:lnTo>
                    <a:pt x="2290" y="14743"/>
                  </a:lnTo>
                  <a:cubicBezTo>
                    <a:pt x="2290" y="14314"/>
                    <a:pt x="3149" y="4867"/>
                    <a:pt x="3149" y="4867"/>
                  </a:cubicBezTo>
                  <a:lnTo>
                    <a:pt x="3149" y="3149"/>
                  </a:lnTo>
                  <a:lnTo>
                    <a:pt x="3579" y="4867"/>
                  </a:lnTo>
                  <a:cubicBezTo>
                    <a:pt x="3579" y="4867"/>
                    <a:pt x="6298" y="14457"/>
                    <a:pt x="6441" y="14743"/>
                  </a:cubicBezTo>
                  <a:lnTo>
                    <a:pt x="8016" y="14743"/>
                  </a:lnTo>
                  <a:cubicBezTo>
                    <a:pt x="8159" y="14314"/>
                    <a:pt x="10879" y="4867"/>
                    <a:pt x="10879" y="4867"/>
                  </a:cubicBezTo>
                  <a:lnTo>
                    <a:pt x="11308" y="3149"/>
                  </a:lnTo>
                  <a:lnTo>
                    <a:pt x="11308" y="4867"/>
                  </a:lnTo>
                  <a:cubicBezTo>
                    <a:pt x="11308" y="4867"/>
                    <a:pt x="12167" y="14457"/>
                    <a:pt x="12167" y="14743"/>
                  </a:cubicBezTo>
                  <a:lnTo>
                    <a:pt x="14743" y="14743"/>
                  </a:lnTo>
                  <a:lnTo>
                    <a:pt x="13026" y="0"/>
                  </a:lnTo>
                  <a:lnTo>
                    <a:pt x="10449" y="0"/>
                  </a:lnTo>
                  <a:lnTo>
                    <a:pt x="7730" y="9447"/>
                  </a:lnTo>
                  <a:cubicBezTo>
                    <a:pt x="7586" y="10306"/>
                    <a:pt x="7300" y="11022"/>
                    <a:pt x="7300" y="11022"/>
                  </a:cubicBezTo>
                  <a:cubicBezTo>
                    <a:pt x="7300" y="11022"/>
                    <a:pt x="7157" y="10306"/>
                    <a:pt x="7014" y="9447"/>
                  </a:cubicBezTo>
                  <a:lnTo>
                    <a:pt x="429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9;p2"/>
            <p:cNvSpPr/>
            <p:nvPr/>
          </p:nvSpPr>
          <p:spPr>
            <a:xfrm>
              <a:off x="3350160" y="4837680"/>
              <a:ext cx="77760" cy="93240"/>
            </a:xfrm>
            <a:custGeom>
              <a:avLst/>
              <a:gdLst/>
              <a:ahLst/>
              <a:rect l="l" t="t" r="r" b="b"/>
              <a:pathLst>
                <a:path w="12310" h="14744">
                  <a:moveTo>
                    <a:pt x="6298" y="2434"/>
                  </a:moveTo>
                  <a:cubicBezTo>
                    <a:pt x="6298" y="2434"/>
                    <a:pt x="6298" y="3149"/>
                    <a:pt x="6727" y="4294"/>
                  </a:cubicBezTo>
                  <a:lnTo>
                    <a:pt x="8302" y="9447"/>
                  </a:lnTo>
                  <a:lnTo>
                    <a:pt x="4437" y="9447"/>
                  </a:lnTo>
                  <a:lnTo>
                    <a:pt x="6012" y="4294"/>
                  </a:lnTo>
                  <a:cubicBezTo>
                    <a:pt x="6298" y="3149"/>
                    <a:pt x="6298" y="2434"/>
                    <a:pt x="6298" y="2434"/>
                  </a:cubicBezTo>
                  <a:close/>
                  <a:moveTo>
                    <a:pt x="4867" y="0"/>
                  </a:moveTo>
                  <a:lnTo>
                    <a:pt x="0" y="14743"/>
                  </a:lnTo>
                  <a:lnTo>
                    <a:pt x="2577" y="14743"/>
                  </a:lnTo>
                  <a:lnTo>
                    <a:pt x="3865" y="11022"/>
                  </a:lnTo>
                  <a:lnTo>
                    <a:pt x="8731" y="11022"/>
                  </a:lnTo>
                  <a:lnTo>
                    <a:pt x="9876" y="14743"/>
                  </a:lnTo>
                  <a:lnTo>
                    <a:pt x="12310" y="14743"/>
                  </a:lnTo>
                  <a:lnTo>
                    <a:pt x="744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20;p2"/>
            <p:cNvSpPr/>
            <p:nvPr/>
          </p:nvSpPr>
          <p:spPr>
            <a:xfrm>
              <a:off x="3449520" y="4835880"/>
              <a:ext cx="63360" cy="95040"/>
            </a:xfrm>
            <a:custGeom>
              <a:avLst/>
              <a:gdLst/>
              <a:ahLst/>
              <a:rect l="l" t="t" r="r" b="b"/>
              <a:pathLst>
                <a:path w="10021" h="15031">
                  <a:moveTo>
                    <a:pt x="4009" y="1575"/>
                  </a:moveTo>
                  <a:cubicBezTo>
                    <a:pt x="6013" y="1575"/>
                    <a:pt x="6871" y="2721"/>
                    <a:pt x="6871" y="4868"/>
                  </a:cubicBezTo>
                  <a:cubicBezTo>
                    <a:pt x="6871" y="6871"/>
                    <a:pt x="5726" y="7873"/>
                    <a:pt x="3579" y="7873"/>
                  </a:cubicBezTo>
                  <a:cubicBezTo>
                    <a:pt x="3150" y="7873"/>
                    <a:pt x="2720" y="7730"/>
                    <a:pt x="2577" y="7730"/>
                  </a:cubicBezTo>
                  <a:lnTo>
                    <a:pt x="2577" y="1862"/>
                  </a:lnTo>
                  <a:cubicBezTo>
                    <a:pt x="2864" y="1862"/>
                    <a:pt x="3436" y="1575"/>
                    <a:pt x="4009" y="1575"/>
                  </a:cubicBezTo>
                  <a:close/>
                  <a:moveTo>
                    <a:pt x="4152" y="1"/>
                  </a:moveTo>
                  <a:cubicBezTo>
                    <a:pt x="2434" y="1"/>
                    <a:pt x="1003" y="430"/>
                    <a:pt x="1" y="860"/>
                  </a:cubicBezTo>
                  <a:lnTo>
                    <a:pt x="1" y="15030"/>
                  </a:lnTo>
                  <a:lnTo>
                    <a:pt x="2720" y="15030"/>
                  </a:lnTo>
                  <a:lnTo>
                    <a:pt x="2720" y="8446"/>
                  </a:lnTo>
                  <a:lnTo>
                    <a:pt x="6871" y="15030"/>
                  </a:lnTo>
                  <a:lnTo>
                    <a:pt x="10020" y="15030"/>
                  </a:lnTo>
                  <a:lnTo>
                    <a:pt x="5583" y="8446"/>
                  </a:lnTo>
                  <a:cubicBezTo>
                    <a:pt x="7873" y="8303"/>
                    <a:pt x="9591" y="6585"/>
                    <a:pt x="9591" y="4438"/>
                  </a:cubicBezTo>
                  <a:cubicBezTo>
                    <a:pt x="9591" y="1862"/>
                    <a:pt x="7873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1;p2"/>
            <p:cNvSpPr/>
            <p:nvPr/>
          </p:nvSpPr>
          <p:spPr>
            <a:xfrm>
              <a:off x="3525840" y="4838400"/>
              <a:ext cx="52200" cy="92160"/>
            </a:xfrm>
            <a:custGeom>
              <a:avLst/>
              <a:gdLst/>
              <a:ahLst/>
              <a:rect l="l" t="t" r="r" b="b"/>
              <a:pathLst>
                <a:path w="8303" h="14601">
                  <a:moveTo>
                    <a:pt x="0" y="0"/>
                  </a:moveTo>
                  <a:lnTo>
                    <a:pt x="0" y="1718"/>
                  </a:lnTo>
                  <a:lnTo>
                    <a:pt x="2720" y="1718"/>
                  </a:lnTo>
                  <a:lnTo>
                    <a:pt x="2720" y="14600"/>
                  </a:lnTo>
                  <a:lnTo>
                    <a:pt x="5439" y="14600"/>
                  </a:lnTo>
                  <a:lnTo>
                    <a:pt x="5439" y="1718"/>
                  </a:lnTo>
                  <a:lnTo>
                    <a:pt x="8302" y="1718"/>
                  </a:lnTo>
                  <a:lnTo>
                    <a:pt x="830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Google Shape;22;p2"/>
            <p:cNvSpPr/>
            <p:nvPr/>
          </p:nvSpPr>
          <p:spPr>
            <a:xfrm>
              <a:off x="3637440" y="4838400"/>
              <a:ext cx="51480" cy="92160"/>
            </a:xfrm>
            <a:custGeom>
              <a:avLst/>
              <a:gdLst/>
              <a:ahLst/>
              <a:rect l="l" t="t" r="r" b="b"/>
              <a:pathLst>
                <a:path w="8160" h="14601">
                  <a:moveTo>
                    <a:pt x="1" y="0"/>
                  </a:moveTo>
                  <a:lnTo>
                    <a:pt x="1" y="1718"/>
                  </a:lnTo>
                  <a:lnTo>
                    <a:pt x="2577" y="1718"/>
                  </a:lnTo>
                  <a:lnTo>
                    <a:pt x="2577" y="14600"/>
                  </a:lnTo>
                  <a:lnTo>
                    <a:pt x="5297" y="14600"/>
                  </a:lnTo>
                  <a:lnTo>
                    <a:pt x="5297" y="1718"/>
                  </a:lnTo>
                  <a:lnTo>
                    <a:pt x="8160" y="1718"/>
                  </a:lnTo>
                  <a:lnTo>
                    <a:pt x="816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3;p2"/>
            <p:cNvSpPr/>
            <p:nvPr/>
          </p:nvSpPr>
          <p:spPr>
            <a:xfrm>
              <a:off x="3710160" y="4837680"/>
              <a:ext cx="45000" cy="92160"/>
            </a:xfrm>
            <a:custGeom>
              <a:avLst/>
              <a:gdLst/>
              <a:ahLst/>
              <a:rect l="l" t="t" r="r" b="b"/>
              <a:pathLst>
                <a:path w="7158" h="14601">
                  <a:moveTo>
                    <a:pt x="1" y="0"/>
                  </a:moveTo>
                  <a:lnTo>
                    <a:pt x="1" y="14600"/>
                  </a:lnTo>
                  <a:lnTo>
                    <a:pt x="7157" y="14600"/>
                  </a:lnTo>
                  <a:lnTo>
                    <a:pt x="7157" y="12882"/>
                  </a:lnTo>
                  <a:lnTo>
                    <a:pt x="2577" y="12882"/>
                  </a:lnTo>
                  <a:lnTo>
                    <a:pt x="2577" y="8016"/>
                  </a:lnTo>
                  <a:lnTo>
                    <a:pt x="6585" y="8016"/>
                  </a:lnTo>
                  <a:lnTo>
                    <a:pt x="6585" y="6155"/>
                  </a:lnTo>
                  <a:lnTo>
                    <a:pt x="2577" y="6155"/>
                  </a:lnTo>
                  <a:lnTo>
                    <a:pt x="2577" y="1718"/>
                  </a:lnTo>
                  <a:lnTo>
                    <a:pt x="7157" y="1718"/>
                  </a:lnTo>
                  <a:lnTo>
                    <a:pt x="715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4;p2"/>
            <p:cNvSpPr/>
            <p:nvPr/>
          </p:nvSpPr>
          <p:spPr>
            <a:xfrm>
              <a:off x="3773880" y="4838400"/>
              <a:ext cx="55080" cy="95040"/>
            </a:xfrm>
            <a:custGeom>
              <a:avLst/>
              <a:gdLst/>
              <a:ahLst/>
              <a:rect l="l" t="t" r="r" b="b"/>
              <a:pathLst>
                <a:path w="8732" h="15030">
                  <a:moveTo>
                    <a:pt x="5726" y="0"/>
                  </a:moveTo>
                  <a:cubicBezTo>
                    <a:pt x="1861" y="0"/>
                    <a:pt x="0" y="3579"/>
                    <a:pt x="0" y="7443"/>
                  </a:cubicBezTo>
                  <a:cubicBezTo>
                    <a:pt x="0" y="11451"/>
                    <a:pt x="1861" y="15030"/>
                    <a:pt x="5726" y="15030"/>
                  </a:cubicBezTo>
                  <a:cubicBezTo>
                    <a:pt x="6871" y="15030"/>
                    <a:pt x="8016" y="14600"/>
                    <a:pt x="8731" y="14314"/>
                  </a:cubicBezTo>
                  <a:lnTo>
                    <a:pt x="8016" y="12453"/>
                  </a:lnTo>
                  <a:cubicBezTo>
                    <a:pt x="7586" y="12883"/>
                    <a:pt x="7157" y="13026"/>
                    <a:pt x="6155" y="13026"/>
                  </a:cubicBezTo>
                  <a:cubicBezTo>
                    <a:pt x="3722" y="13026"/>
                    <a:pt x="2863" y="10306"/>
                    <a:pt x="2863" y="7443"/>
                  </a:cubicBezTo>
                  <a:cubicBezTo>
                    <a:pt x="2863" y="4724"/>
                    <a:pt x="3722" y="2004"/>
                    <a:pt x="6155" y="2004"/>
                  </a:cubicBezTo>
                  <a:cubicBezTo>
                    <a:pt x="7157" y="2004"/>
                    <a:pt x="7873" y="2291"/>
                    <a:pt x="8159" y="2434"/>
                  </a:cubicBezTo>
                  <a:lnTo>
                    <a:pt x="8731" y="859"/>
                  </a:lnTo>
                  <a:cubicBezTo>
                    <a:pt x="8016" y="287"/>
                    <a:pt x="7157" y="0"/>
                    <a:pt x="572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5;p2"/>
            <p:cNvSpPr/>
            <p:nvPr/>
          </p:nvSpPr>
          <p:spPr>
            <a:xfrm>
              <a:off x="3849120" y="4837680"/>
              <a:ext cx="63360" cy="93240"/>
            </a:xfrm>
            <a:custGeom>
              <a:avLst/>
              <a:gdLst/>
              <a:ahLst/>
              <a:rect l="l" t="t" r="r" b="b"/>
              <a:pathLst>
                <a:path w="10020" h="14744">
                  <a:moveTo>
                    <a:pt x="0" y="0"/>
                  </a:moveTo>
                  <a:lnTo>
                    <a:pt x="0" y="14743"/>
                  </a:lnTo>
                  <a:lnTo>
                    <a:pt x="2720" y="14743"/>
                  </a:lnTo>
                  <a:lnTo>
                    <a:pt x="2720" y="8159"/>
                  </a:lnTo>
                  <a:lnTo>
                    <a:pt x="7443" y="8159"/>
                  </a:lnTo>
                  <a:lnTo>
                    <a:pt x="7443" y="14743"/>
                  </a:lnTo>
                  <a:lnTo>
                    <a:pt x="10020" y="14743"/>
                  </a:lnTo>
                  <a:lnTo>
                    <a:pt x="10020" y="0"/>
                  </a:lnTo>
                  <a:lnTo>
                    <a:pt x="7443" y="0"/>
                  </a:lnTo>
                  <a:lnTo>
                    <a:pt x="7443" y="6155"/>
                  </a:lnTo>
                  <a:lnTo>
                    <a:pt x="2720" y="6155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6;p2"/>
            <p:cNvSpPr/>
            <p:nvPr/>
          </p:nvSpPr>
          <p:spPr>
            <a:xfrm>
              <a:off x="3939120" y="4836600"/>
              <a:ext cx="68760" cy="95040"/>
            </a:xfrm>
            <a:custGeom>
              <a:avLst/>
              <a:gdLst/>
              <a:ahLst/>
              <a:rect l="l" t="t" r="r" b="b"/>
              <a:pathLst>
                <a:path w="10879" h="15030">
                  <a:moveTo>
                    <a:pt x="8589" y="0"/>
                  </a:moveTo>
                  <a:lnTo>
                    <a:pt x="8589" y="9018"/>
                  </a:lnTo>
                  <a:lnTo>
                    <a:pt x="8589" y="10592"/>
                  </a:lnTo>
                  <a:cubicBezTo>
                    <a:pt x="8589" y="10592"/>
                    <a:pt x="8446" y="10020"/>
                    <a:pt x="7873" y="9161"/>
                  </a:cubicBezTo>
                  <a:lnTo>
                    <a:pt x="2577" y="286"/>
                  </a:lnTo>
                  <a:lnTo>
                    <a:pt x="1" y="286"/>
                  </a:lnTo>
                  <a:lnTo>
                    <a:pt x="1" y="15029"/>
                  </a:lnTo>
                  <a:lnTo>
                    <a:pt x="2291" y="15029"/>
                  </a:lnTo>
                  <a:lnTo>
                    <a:pt x="2291" y="5582"/>
                  </a:lnTo>
                  <a:lnTo>
                    <a:pt x="2291" y="3865"/>
                  </a:lnTo>
                  <a:cubicBezTo>
                    <a:pt x="2291" y="3865"/>
                    <a:pt x="2720" y="4580"/>
                    <a:pt x="3293" y="5439"/>
                  </a:cubicBezTo>
                  <a:lnTo>
                    <a:pt x="8732" y="14886"/>
                  </a:lnTo>
                  <a:lnTo>
                    <a:pt x="10879" y="14886"/>
                  </a:lnTo>
                  <a:lnTo>
                    <a:pt x="1087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27;p2"/>
            <p:cNvSpPr/>
            <p:nvPr/>
          </p:nvSpPr>
          <p:spPr>
            <a:xfrm>
              <a:off x="4032720" y="4838400"/>
              <a:ext cx="69480" cy="95040"/>
            </a:xfrm>
            <a:custGeom>
              <a:avLst/>
              <a:gdLst/>
              <a:ahLst/>
              <a:rect l="l" t="t" r="r" b="b"/>
              <a:pathLst>
                <a:path w="11023" h="15030">
                  <a:moveTo>
                    <a:pt x="5440" y="1575"/>
                  </a:moveTo>
                  <a:cubicBezTo>
                    <a:pt x="7587" y="1575"/>
                    <a:pt x="8159" y="4438"/>
                    <a:pt x="8159" y="7300"/>
                  </a:cubicBezTo>
                  <a:cubicBezTo>
                    <a:pt x="8159" y="10163"/>
                    <a:pt x="7873" y="13026"/>
                    <a:pt x="5440" y="13026"/>
                  </a:cubicBezTo>
                  <a:cubicBezTo>
                    <a:pt x="3150" y="13026"/>
                    <a:pt x="2577" y="10020"/>
                    <a:pt x="2577" y="7300"/>
                  </a:cubicBezTo>
                  <a:cubicBezTo>
                    <a:pt x="2577" y="4438"/>
                    <a:pt x="3150" y="1575"/>
                    <a:pt x="5440" y="1575"/>
                  </a:cubicBezTo>
                  <a:close/>
                  <a:moveTo>
                    <a:pt x="5440" y="0"/>
                  </a:moveTo>
                  <a:cubicBezTo>
                    <a:pt x="1575" y="0"/>
                    <a:pt x="1" y="3436"/>
                    <a:pt x="1" y="7443"/>
                  </a:cubicBezTo>
                  <a:cubicBezTo>
                    <a:pt x="1" y="11594"/>
                    <a:pt x="1575" y="15030"/>
                    <a:pt x="5440" y="15030"/>
                  </a:cubicBezTo>
                  <a:cubicBezTo>
                    <a:pt x="9448" y="15030"/>
                    <a:pt x="11022" y="11594"/>
                    <a:pt x="11022" y="7443"/>
                  </a:cubicBezTo>
                  <a:cubicBezTo>
                    <a:pt x="11022" y="3436"/>
                    <a:pt x="9448" y="0"/>
                    <a:pt x="544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28;p2"/>
            <p:cNvSpPr/>
            <p:nvPr/>
          </p:nvSpPr>
          <p:spPr>
            <a:xfrm>
              <a:off x="4125240" y="4837680"/>
              <a:ext cx="43200" cy="92160"/>
            </a:xfrm>
            <a:custGeom>
              <a:avLst/>
              <a:gdLst/>
              <a:ahLst/>
              <a:rect l="l" t="t" r="r" b="b"/>
              <a:pathLst>
                <a:path w="6871" h="14601">
                  <a:moveTo>
                    <a:pt x="0" y="0"/>
                  </a:moveTo>
                  <a:lnTo>
                    <a:pt x="0" y="14600"/>
                  </a:lnTo>
                  <a:lnTo>
                    <a:pt x="6871" y="14600"/>
                  </a:lnTo>
                  <a:lnTo>
                    <a:pt x="6871" y="12882"/>
                  </a:lnTo>
                  <a:lnTo>
                    <a:pt x="2720" y="12882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Google Shape;29;p2"/>
            <p:cNvSpPr/>
            <p:nvPr/>
          </p:nvSpPr>
          <p:spPr>
            <a:xfrm>
              <a:off x="4183560" y="4838400"/>
              <a:ext cx="69480" cy="95040"/>
            </a:xfrm>
            <a:custGeom>
              <a:avLst/>
              <a:gdLst/>
              <a:ahLst/>
              <a:rect l="l" t="t" r="r" b="b"/>
              <a:pathLst>
                <a:path w="11022" h="15030">
                  <a:moveTo>
                    <a:pt x="5582" y="1575"/>
                  </a:moveTo>
                  <a:cubicBezTo>
                    <a:pt x="7873" y="1575"/>
                    <a:pt x="8159" y="4438"/>
                    <a:pt x="8159" y="7300"/>
                  </a:cubicBezTo>
                  <a:cubicBezTo>
                    <a:pt x="8159" y="10163"/>
                    <a:pt x="7873" y="13026"/>
                    <a:pt x="5582" y="13026"/>
                  </a:cubicBezTo>
                  <a:cubicBezTo>
                    <a:pt x="3149" y="13026"/>
                    <a:pt x="2720" y="10020"/>
                    <a:pt x="2720" y="7300"/>
                  </a:cubicBezTo>
                  <a:cubicBezTo>
                    <a:pt x="2720" y="4438"/>
                    <a:pt x="3149" y="1575"/>
                    <a:pt x="5582" y="1575"/>
                  </a:cubicBezTo>
                  <a:close/>
                  <a:moveTo>
                    <a:pt x="5582" y="0"/>
                  </a:moveTo>
                  <a:cubicBezTo>
                    <a:pt x="1575" y="0"/>
                    <a:pt x="0" y="3436"/>
                    <a:pt x="0" y="7443"/>
                  </a:cubicBezTo>
                  <a:cubicBezTo>
                    <a:pt x="0" y="11594"/>
                    <a:pt x="1575" y="15030"/>
                    <a:pt x="5582" y="15030"/>
                  </a:cubicBezTo>
                  <a:cubicBezTo>
                    <a:pt x="9447" y="15030"/>
                    <a:pt x="11021" y="11594"/>
                    <a:pt x="11021" y="7443"/>
                  </a:cubicBezTo>
                  <a:cubicBezTo>
                    <a:pt x="11021" y="3436"/>
                    <a:pt x="9447" y="0"/>
                    <a:pt x="5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Google Shape;30;p2"/>
            <p:cNvSpPr/>
            <p:nvPr/>
          </p:nvSpPr>
          <p:spPr>
            <a:xfrm>
              <a:off x="4274280" y="4837680"/>
              <a:ext cx="64080" cy="96120"/>
            </a:xfrm>
            <a:custGeom>
              <a:avLst/>
              <a:gdLst/>
              <a:ahLst/>
              <a:rect l="l" t="t" r="r" b="b"/>
              <a:pathLst>
                <a:path w="10164" h="15173">
                  <a:moveTo>
                    <a:pt x="6442" y="0"/>
                  </a:moveTo>
                  <a:cubicBezTo>
                    <a:pt x="2720" y="0"/>
                    <a:pt x="1" y="2863"/>
                    <a:pt x="1" y="7443"/>
                  </a:cubicBezTo>
                  <a:cubicBezTo>
                    <a:pt x="1" y="12453"/>
                    <a:pt x="2434" y="15173"/>
                    <a:pt x="6442" y="15173"/>
                  </a:cubicBezTo>
                  <a:cubicBezTo>
                    <a:pt x="8159" y="15173"/>
                    <a:pt x="9304" y="14743"/>
                    <a:pt x="10163" y="14457"/>
                  </a:cubicBezTo>
                  <a:lnTo>
                    <a:pt x="10163" y="6584"/>
                  </a:lnTo>
                  <a:lnTo>
                    <a:pt x="5583" y="6584"/>
                  </a:lnTo>
                  <a:lnTo>
                    <a:pt x="5583" y="8159"/>
                  </a:lnTo>
                  <a:lnTo>
                    <a:pt x="7587" y="8159"/>
                  </a:lnTo>
                  <a:lnTo>
                    <a:pt x="7587" y="13026"/>
                  </a:lnTo>
                  <a:cubicBezTo>
                    <a:pt x="7444" y="13169"/>
                    <a:pt x="7014" y="13312"/>
                    <a:pt x="6299" y="13312"/>
                  </a:cubicBezTo>
                  <a:cubicBezTo>
                    <a:pt x="4008" y="13312"/>
                    <a:pt x="2720" y="11451"/>
                    <a:pt x="2720" y="7586"/>
                  </a:cubicBezTo>
                  <a:cubicBezTo>
                    <a:pt x="2720" y="3722"/>
                    <a:pt x="4295" y="1861"/>
                    <a:pt x="6728" y="1861"/>
                  </a:cubicBezTo>
                  <a:cubicBezTo>
                    <a:pt x="8016" y="1861"/>
                    <a:pt x="8732" y="2147"/>
                    <a:pt x="9304" y="2434"/>
                  </a:cubicBezTo>
                  <a:lnTo>
                    <a:pt x="10163" y="859"/>
                  </a:lnTo>
                  <a:cubicBezTo>
                    <a:pt x="9304" y="286"/>
                    <a:pt x="8016" y="0"/>
                    <a:pt x="644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31;p2"/>
            <p:cNvSpPr/>
            <p:nvPr/>
          </p:nvSpPr>
          <p:spPr>
            <a:xfrm>
              <a:off x="4354200" y="4838400"/>
              <a:ext cx="68760" cy="93240"/>
            </a:xfrm>
            <a:custGeom>
              <a:avLst/>
              <a:gdLst/>
              <a:ahLst/>
              <a:rect l="l" t="t" r="r" b="b"/>
              <a:pathLst>
                <a:path w="10879" h="14744">
                  <a:moveTo>
                    <a:pt x="0" y="0"/>
                  </a:moveTo>
                  <a:lnTo>
                    <a:pt x="4008" y="8302"/>
                  </a:lnTo>
                  <a:lnTo>
                    <a:pt x="4008" y="14743"/>
                  </a:lnTo>
                  <a:lnTo>
                    <a:pt x="6728" y="14743"/>
                  </a:lnTo>
                  <a:lnTo>
                    <a:pt x="6728" y="8302"/>
                  </a:lnTo>
                  <a:lnTo>
                    <a:pt x="10879" y="0"/>
                  </a:lnTo>
                  <a:lnTo>
                    <a:pt x="8159" y="0"/>
                  </a:lnTo>
                  <a:lnTo>
                    <a:pt x="5440" y="6012"/>
                  </a:lnTo>
                  <a:lnTo>
                    <a:pt x="3006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Google Shape;32;p2"/>
            <p:cNvSpPr/>
            <p:nvPr/>
          </p:nvSpPr>
          <p:spPr>
            <a:xfrm>
              <a:off x="4498920" y="4836240"/>
              <a:ext cx="45000" cy="93960"/>
            </a:xfrm>
            <a:custGeom>
              <a:avLst/>
              <a:gdLst/>
              <a:ahLst/>
              <a:rect l="l" t="t" r="r" b="b"/>
              <a:pathLst>
                <a:path w="7158" h="14887">
                  <a:moveTo>
                    <a:pt x="1" y="0"/>
                  </a:moveTo>
                  <a:lnTo>
                    <a:pt x="1" y="14886"/>
                  </a:lnTo>
                  <a:lnTo>
                    <a:pt x="2577" y="14886"/>
                  </a:lnTo>
                  <a:lnTo>
                    <a:pt x="2577" y="8302"/>
                  </a:lnTo>
                  <a:lnTo>
                    <a:pt x="6585" y="8302"/>
                  </a:lnTo>
                  <a:lnTo>
                    <a:pt x="6585" y="6442"/>
                  </a:lnTo>
                  <a:lnTo>
                    <a:pt x="2577" y="6442"/>
                  </a:lnTo>
                  <a:lnTo>
                    <a:pt x="2577" y="2004"/>
                  </a:lnTo>
                  <a:lnTo>
                    <a:pt x="2577" y="1861"/>
                  </a:lnTo>
                  <a:lnTo>
                    <a:pt x="7157" y="1861"/>
                  </a:lnTo>
                  <a:lnTo>
                    <a:pt x="715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Google Shape;33;p2"/>
            <p:cNvSpPr/>
            <p:nvPr/>
          </p:nvSpPr>
          <p:spPr>
            <a:xfrm>
              <a:off x="4562640" y="4837320"/>
              <a:ext cx="69480" cy="95040"/>
            </a:xfrm>
            <a:custGeom>
              <a:avLst/>
              <a:gdLst/>
              <a:ahLst/>
              <a:rect l="l" t="t" r="r" b="b"/>
              <a:pathLst>
                <a:path w="11022" h="15030">
                  <a:moveTo>
                    <a:pt x="5439" y="1718"/>
                  </a:moveTo>
                  <a:cubicBezTo>
                    <a:pt x="7586" y="1718"/>
                    <a:pt x="8159" y="4581"/>
                    <a:pt x="8159" y="7444"/>
                  </a:cubicBezTo>
                  <a:cubicBezTo>
                    <a:pt x="8159" y="10306"/>
                    <a:pt x="7873" y="13169"/>
                    <a:pt x="5439" y="13169"/>
                  </a:cubicBezTo>
                  <a:cubicBezTo>
                    <a:pt x="3149" y="13169"/>
                    <a:pt x="2577" y="10020"/>
                    <a:pt x="2577" y="7444"/>
                  </a:cubicBezTo>
                  <a:cubicBezTo>
                    <a:pt x="2577" y="4581"/>
                    <a:pt x="3149" y="1718"/>
                    <a:pt x="5439" y="1718"/>
                  </a:cubicBezTo>
                  <a:close/>
                  <a:moveTo>
                    <a:pt x="5439" y="1"/>
                  </a:moveTo>
                  <a:cubicBezTo>
                    <a:pt x="1575" y="1"/>
                    <a:pt x="0" y="3436"/>
                    <a:pt x="0" y="7587"/>
                  </a:cubicBezTo>
                  <a:cubicBezTo>
                    <a:pt x="0" y="11738"/>
                    <a:pt x="1575" y="15030"/>
                    <a:pt x="5439" y="15030"/>
                  </a:cubicBezTo>
                  <a:cubicBezTo>
                    <a:pt x="9447" y="15030"/>
                    <a:pt x="11022" y="11738"/>
                    <a:pt x="11022" y="7587"/>
                  </a:cubicBezTo>
                  <a:cubicBezTo>
                    <a:pt x="11022" y="3436"/>
                    <a:pt x="9447" y="1"/>
                    <a:pt x="543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Google Shape;34;p2"/>
            <p:cNvSpPr/>
            <p:nvPr/>
          </p:nvSpPr>
          <p:spPr>
            <a:xfrm>
              <a:off x="4656240" y="4835520"/>
              <a:ext cx="63360" cy="95040"/>
            </a:xfrm>
            <a:custGeom>
              <a:avLst/>
              <a:gdLst/>
              <a:ahLst/>
              <a:rect l="l" t="t" r="r" b="b"/>
              <a:pathLst>
                <a:path w="10020" h="15030">
                  <a:moveTo>
                    <a:pt x="4008" y="1575"/>
                  </a:moveTo>
                  <a:cubicBezTo>
                    <a:pt x="6012" y="1575"/>
                    <a:pt x="6727" y="2720"/>
                    <a:pt x="6871" y="4581"/>
                  </a:cubicBezTo>
                  <a:cubicBezTo>
                    <a:pt x="6871" y="6585"/>
                    <a:pt x="5725" y="7730"/>
                    <a:pt x="3578" y="7730"/>
                  </a:cubicBezTo>
                  <a:cubicBezTo>
                    <a:pt x="3149" y="7730"/>
                    <a:pt x="2720" y="7443"/>
                    <a:pt x="2577" y="7443"/>
                  </a:cubicBezTo>
                  <a:lnTo>
                    <a:pt x="2577" y="1718"/>
                  </a:lnTo>
                  <a:cubicBezTo>
                    <a:pt x="2863" y="1718"/>
                    <a:pt x="3435" y="1575"/>
                    <a:pt x="4008" y="1575"/>
                  </a:cubicBezTo>
                  <a:close/>
                  <a:moveTo>
                    <a:pt x="4151" y="0"/>
                  </a:moveTo>
                  <a:cubicBezTo>
                    <a:pt x="2433" y="0"/>
                    <a:pt x="1002" y="287"/>
                    <a:pt x="0" y="859"/>
                  </a:cubicBezTo>
                  <a:lnTo>
                    <a:pt x="0" y="15029"/>
                  </a:lnTo>
                  <a:lnTo>
                    <a:pt x="2720" y="15029"/>
                  </a:lnTo>
                  <a:lnTo>
                    <a:pt x="2720" y="8445"/>
                  </a:lnTo>
                  <a:lnTo>
                    <a:pt x="6871" y="15029"/>
                  </a:lnTo>
                  <a:lnTo>
                    <a:pt x="10020" y="15029"/>
                  </a:lnTo>
                  <a:lnTo>
                    <a:pt x="5582" y="8445"/>
                  </a:lnTo>
                  <a:cubicBezTo>
                    <a:pt x="7873" y="8159"/>
                    <a:pt x="9590" y="6585"/>
                    <a:pt x="9590" y="4437"/>
                  </a:cubicBezTo>
                  <a:cubicBezTo>
                    <a:pt x="9590" y="1718"/>
                    <a:pt x="7873" y="0"/>
                    <a:pt x="415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Google Shape;35;p2"/>
            <p:cNvSpPr/>
            <p:nvPr/>
          </p:nvSpPr>
          <p:spPr>
            <a:xfrm>
              <a:off x="4778640" y="4835520"/>
              <a:ext cx="53280" cy="96840"/>
            </a:xfrm>
            <a:custGeom>
              <a:avLst/>
              <a:gdLst/>
              <a:ahLst/>
              <a:rect l="l" t="t" r="r" b="b"/>
              <a:pathLst>
                <a:path w="8446" h="15316">
                  <a:moveTo>
                    <a:pt x="4724" y="0"/>
                  </a:moveTo>
                  <a:cubicBezTo>
                    <a:pt x="1861" y="0"/>
                    <a:pt x="143" y="2004"/>
                    <a:pt x="143" y="4294"/>
                  </a:cubicBezTo>
                  <a:cubicBezTo>
                    <a:pt x="143" y="5726"/>
                    <a:pt x="1002" y="7300"/>
                    <a:pt x="3292" y="8445"/>
                  </a:cubicBezTo>
                  <a:cubicBezTo>
                    <a:pt x="4867" y="9161"/>
                    <a:pt x="5583" y="9877"/>
                    <a:pt x="5583" y="10879"/>
                  </a:cubicBezTo>
                  <a:cubicBezTo>
                    <a:pt x="5583" y="12310"/>
                    <a:pt x="4724" y="13169"/>
                    <a:pt x="3292" y="13169"/>
                  </a:cubicBezTo>
                  <a:cubicBezTo>
                    <a:pt x="2147" y="13169"/>
                    <a:pt x="1289" y="12882"/>
                    <a:pt x="716" y="12453"/>
                  </a:cubicBezTo>
                  <a:lnTo>
                    <a:pt x="0" y="14457"/>
                  </a:lnTo>
                  <a:cubicBezTo>
                    <a:pt x="716" y="15029"/>
                    <a:pt x="1861" y="15316"/>
                    <a:pt x="3579" y="15316"/>
                  </a:cubicBezTo>
                  <a:cubicBezTo>
                    <a:pt x="6298" y="15316"/>
                    <a:pt x="8302" y="13455"/>
                    <a:pt x="8445" y="10735"/>
                  </a:cubicBezTo>
                  <a:cubicBezTo>
                    <a:pt x="8445" y="9304"/>
                    <a:pt x="7873" y="7730"/>
                    <a:pt x="5010" y="6441"/>
                  </a:cubicBezTo>
                  <a:cubicBezTo>
                    <a:pt x="3722" y="5869"/>
                    <a:pt x="2863" y="5153"/>
                    <a:pt x="2863" y="3865"/>
                  </a:cubicBezTo>
                  <a:cubicBezTo>
                    <a:pt x="2863" y="2720"/>
                    <a:pt x="3579" y="1718"/>
                    <a:pt x="5010" y="1718"/>
                  </a:cubicBezTo>
                  <a:cubicBezTo>
                    <a:pt x="6155" y="1718"/>
                    <a:pt x="6871" y="2147"/>
                    <a:pt x="7443" y="2434"/>
                  </a:cubicBezTo>
                  <a:lnTo>
                    <a:pt x="7873" y="859"/>
                  </a:lnTo>
                  <a:cubicBezTo>
                    <a:pt x="7157" y="287"/>
                    <a:pt x="6155" y="0"/>
                    <a:pt x="472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Google Shape;36;p2"/>
            <p:cNvSpPr/>
            <p:nvPr/>
          </p:nvSpPr>
          <p:spPr>
            <a:xfrm>
              <a:off x="4852440" y="4836240"/>
              <a:ext cx="93240" cy="93960"/>
            </a:xfrm>
            <a:custGeom>
              <a:avLst/>
              <a:gdLst/>
              <a:ahLst/>
              <a:rect l="l" t="t" r="r" b="b"/>
              <a:pathLst>
                <a:path w="14744" h="14887">
                  <a:moveTo>
                    <a:pt x="1718" y="0"/>
                  </a:moveTo>
                  <a:lnTo>
                    <a:pt x="0" y="14886"/>
                  </a:lnTo>
                  <a:lnTo>
                    <a:pt x="2434" y="14886"/>
                  </a:lnTo>
                  <a:cubicBezTo>
                    <a:pt x="2434" y="14314"/>
                    <a:pt x="3292" y="5010"/>
                    <a:pt x="3292" y="5010"/>
                  </a:cubicBezTo>
                  <a:lnTo>
                    <a:pt x="3292" y="3293"/>
                  </a:lnTo>
                  <a:lnTo>
                    <a:pt x="3579" y="5010"/>
                  </a:lnTo>
                  <a:cubicBezTo>
                    <a:pt x="3579" y="5010"/>
                    <a:pt x="6298" y="14457"/>
                    <a:pt x="6584" y="14886"/>
                  </a:cubicBezTo>
                  <a:lnTo>
                    <a:pt x="8159" y="14886"/>
                  </a:lnTo>
                  <a:cubicBezTo>
                    <a:pt x="8302" y="14314"/>
                    <a:pt x="11022" y="5010"/>
                    <a:pt x="11022" y="5010"/>
                  </a:cubicBezTo>
                  <a:lnTo>
                    <a:pt x="11308" y="3293"/>
                  </a:lnTo>
                  <a:lnTo>
                    <a:pt x="11308" y="5010"/>
                  </a:lnTo>
                  <a:cubicBezTo>
                    <a:pt x="11308" y="5010"/>
                    <a:pt x="12310" y="14457"/>
                    <a:pt x="12310" y="14886"/>
                  </a:cubicBezTo>
                  <a:lnTo>
                    <a:pt x="14743" y="14886"/>
                  </a:lnTo>
                  <a:lnTo>
                    <a:pt x="13169" y="0"/>
                  </a:lnTo>
                  <a:lnTo>
                    <a:pt x="10449" y="0"/>
                  </a:lnTo>
                  <a:lnTo>
                    <a:pt x="7730" y="9447"/>
                  </a:lnTo>
                  <a:cubicBezTo>
                    <a:pt x="7586" y="10449"/>
                    <a:pt x="7443" y="11165"/>
                    <a:pt x="7443" y="11165"/>
                  </a:cubicBezTo>
                  <a:cubicBezTo>
                    <a:pt x="7443" y="11165"/>
                    <a:pt x="7157" y="10449"/>
                    <a:pt x="7014" y="9447"/>
                  </a:cubicBezTo>
                  <a:lnTo>
                    <a:pt x="429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Google Shape;37;p2"/>
            <p:cNvSpPr/>
            <p:nvPr/>
          </p:nvSpPr>
          <p:spPr>
            <a:xfrm>
              <a:off x="4959720" y="4836240"/>
              <a:ext cx="77040" cy="93960"/>
            </a:xfrm>
            <a:custGeom>
              <a:avLst/>
              <a:gdLst/>
              <a:ahLst/>
              <a:rect l="l" t="t" r="r" b="b"/>
              <a:pathLst>
                <a:path w="12167" h="14887">
                  <a:moveTo>
                    <a:pt x="6298" y="2577"/>
                  </a:moveTo>
                  <a:cubicBezTo>
                    <a:pt x="6298" y="2577"/>
                    <a:pt x="6298" y="3293"/>
                    <a:pt x="6584" y="4294"/>
                  </a:cubicBezTo>
                  <a:lnTo>
                    <a:pt x="8302" y="9447"/>
                  </a:lnTo>
                  <a:lnTo>
                    <a:pt x="4294" y="9447"/>
                  </a:lnTo>
                  <a:lnTo>
                    <a:pt x="5869" y="4294"/>
                  </a:lnTo>
                  <a:cubicBezTo>
                    <a:pt x="6298" y="3293"/>
                    <a:pt x="6298" y="2577"/>
                    <a:pt x="6298" y="2577"/>
                  </a:cubicBezTo>
                  <a:close/>
                  <a:moveTo>
                    <a:pt x="4867" y="0"/>
                  </a:moveTo>
                  <a:lnTo>
                    <a:pt x="0" y="14886"/>
                  </a:lnTo>
                  <a:lnTo>
                    <a:pt x="2434" y="14886"/>
                  </a:lnTo>
                  <a:lnTo>
                    <a:pt x="3722" y="11165"/>
                  </a:lnTo>
                  <a:lnTo>
                    <a:pt x="8588" y="11165"/>
                  </a:lnTo>
                  <a:lnTo>
                    <a:pt x="9733" y="14886"/>
                  </a:lnTo>
                  <a:lnTo>
                    <a:pt x="12167" y="14886"/>
                  </a:lnTo>
                  <a:lnTo>
                    <a:pt x="730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Google Shape;38;p2"/>
            <p:cNvSpPr/>
            <p:nvPr/>
          </p:nvSpPr>
          <p:spPr>
            <a:xfrm>
              <a:off x="5058720" y="4835520"/>
              <a:ext cx="63360" cy="95040"/>
            </a:xfrm>
            <a:custGeom>
              <a:avLst/>
              <a:gdLst/>
              <a:ahLst/>
              <a:rect l="l" t="t" r="r" b="b"/>
              <a:pathLst>
                <a:path w="10021" h="15030">
                  <a:moveTo>
                    <a:pt x="3866" y="1575"/>
                  </a:moveTo>
                  <a:cubicBezTo>
                    <a:pt x="5870" y="1575"/>
                    <a:pt x="6585" y="2720"/>
                    <a:pt x="6728" y="4581"/>
                  </a:cubicBezTo>
                  <a:cubicBezTo>
                    <a:pt x="6728" y="6585"/>
                    <a:pt x="5726" y="7730"/>
                    <a:pt x="3579" y="7730"/>
                  </a:cubicBezTo>
                  <a:cubicBezTo>
                    <a:pt x="3007" y="7730"/>
                    <a:pt x="2721" y="7443"/>
                    <a:pt x="2434" y="7443"/>
                  </a:cubicBezTo>
                  <a:lnTo>
                    <a:pt x="2434" y="1718"/>
                  </a:lnTo>
                  <a:cubicBezTo>
                    <a:pt x="2864" y="1718"/>
                    <a:pt x="3436" y="1575"/>
                    <a:pt x="3866" y="1575"/>
                  </a:cubicBezTo>
                  <a:close/>
                  <a:moveTo>
                    <a:pt x="4152" y="0"/>
                  </a:moveTo>
                  <a:cubicBezTo>
                    <a:pt x="2291" y="0"/>
                    <a:pt x="860" y="287"/>
                    <a:pt x="1" y="859"/>
                  </a:cubicBezTo>
                  <a:lnTo>
                    <a:pt x="1" y="15029"/>
                  </a:lnTo>
                  <a:lnTo>
                    <a:pt x="2721" y="15029"/>
                  </a:lnTo>
                  <a:lnTo>
                    <a:pt x="2721" y="8445"/>
                  </a:lnTo>
                  <a:lnTo>
                    <a:pt x="6728" y="15029"/>
                  </a:lnTo>
                  <a:lnTo>
                    <a:pt x="10020" y="15029"/>
                  </a:lnTo>
                  <a:lnTo>
                    <a:pt x="5583" y="8445"/>
                  </a:lnTo>
                  <a:cubicBezTo>
                    <a:pt x="7873" y="8159"/>
                    <a:pt x="9448" y="6585"/>
                    <a:pt x="9448" y="4437"/>
                  </a:cubicBezTo>
                  <a:cubicBezTo>
                    <a:pt x="9448" y="1718"/>
                    <a:pt x="7873" y="0"/>
                    <a:pt x="415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Google Shape;39;p2"/>
            <p:cNvSpPr/>
            <p:nvPr/>
          </p:nvSpPr>
          <p:spPr>
            <a:xfrm>
              <a:off x="5135040" y="4837320"/>
              <a:ext cx="51480" cy="93240"/>
            </a:xfrm>
            <a:custGeom>
              <a:avLst/>
              <a:gdLst/>
              <a:ahLst/>
              <a:rect l="l" t="t" r="r" b="b"/>
              <a:pathLst>
                <a:path w="8160" h="14744">
                  <a:moveTo>
                    <a:pt x="0" y="1"/>
                  </a:moveTo>
                  <a:lnTo>
                    <a:pt x="0" y="1861"/>
                  </a:lnTo>
                  <a:lnTo>
                    <a:pt x="2577" y="1861"/>
                  </a:lnTo>
                  <a:lnTo>
                    <a:pt x="2577" y="14743"/>
                  </a:lnTo>
                  <a:lnTo>
                    <a:pt x="5296" y="14743"/>
                  </a:lnTo>
                  <a:lnTo>
                    <a:pt x="5296" y="1861"/>
                  </a:lnTo>
                  <a:lnTo>
                    <a:pt x="8159" y="1861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Google Shape;40;p2"/>
            <p:cNvSpPr/>
            <p:nvPr/>
          </p:nvSpPr>
          <p:spPr>
            <a:xfrm>
              <a:off x="5207760" y="4836240"/>
              <a:ext cx="45000" cy="93240"/>
            </a:xfrm>
            <a:custGeom>
              <a:avLst/>
              <a:gdLst/>
              <a:ahLst/>
              <a:rect l="l" t="t" r="r" b="b"/>
              <a:pathLst>
                <a:path w="7157" h="14744">
                  <a:moveTo>
                    <a:pt x="0" y="0"/>
                  </a:moveTo>
                  <a:lnTo>
                    <a:pt x="0" y="14743"/>
                  </a:lnTo>
                  <a:lnTo>
                    <a:pt x="7157" y="14743"/>
                  </a:lnTo>
                  <a:lnTo>
                    <a:pt x="7157" y="12883"/>
                  </a:lnTo>
                  <a:lnTo>
                    <a:pt x="2577" y="12883"/>
                  </a:lnTo>
                  <a:lnTo>
                    <a:pt x="2577" y="8016"/>
                  </a:lnTo>
                  <a:lnTo>
                    <a:pt x="6584" y="8016"/>
                  </a:lnTo>
                  <a:lnTo>
                    <a:pt x="6584" y="6298"/>
                  </a:lnTo>
                  <a:lnTo>
                    <a:pt x="2577" y="6298"/>
                  </a:lnTo>
                  <a:lnTo>
                    <a:pt x="2577" y="1861"/>
                  </a:lnTo>
                  <a:lnTo>
                    <a:pt x="7157" y="1861"/>
                  </a:lnTo>
                  <a:lnTo>
                    <a:pt x="715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Google Shape;41;p2"/>
            <p:cNvSpPr/>
            <p:nvPr/>
          </p:nvSpPr>
          <p:spPr>
            <a:xfrm>
              <a:off x="5276520" y="4835520"/>
              <a:ext cx="63360" cy="95040"/>
            </a:xfrm>
            <a:custGeom>
              <a:avLst/>
              <a:gdLst/>
              <a:ahLst/>
              <a:rect l="l" t="t" r="r" b="b"/>
              <a:pathLst>
                <a:path w="10020" h="15030">
                  <a:moveTo>
                    <a:pt x="3865" y="1575"/>
                  </a:moveTo>
                  <a:cubicBezTo>
                    <a:pt x="5869" y="1575"/>
                    <a:pt x="6585" y="2720"/>
                    <a:pt x="6728" y="4581"/>
                  </a:cubicBezTo>
                  <a:cubicBezTo>
                    <a:pt x="6728" y="6585"/>
                    <a:pt x="5726" y="7730"/>
                    <a:pt x="3579" y="7730"/>
                  </a:cubicBezTo>
                  <a:cubicBezTo>
                    <a:pt x="3006" y="7730"/>
                    <a:pt x="2720" y="7443"/>
                    <a:pt x="2434" y="7443"/>
                  </a:cubicBezTo>
                  <a:lnTo>
                    <a:pt x="2434" y="1718"/>
                  </a:lnTo>
                  <a:cubicBezTo>
                    <a:pt x="2863" y="1718"/>
                    <a:pt x="3436" y="1575"/>
                    <a:pt x="3865" y="1575"/>
                  </a:cubicBezTo>
                  <a:close/>
                  <a:moveTo>
                    <a:pt x="4151" y="0"/>
                  </a:moveTo>
                  <a:cubicBezTo>
                    <a:pt x="2291" y="0"/>
                    <a:pt x="859" y="287"/>
                    <a:pt x="0" y="859"/>
                  </a:cubicBezTo>
                  <a:lnTo>
                    <a:pt x="0" y="15029"/>
                  </a:lnTo>
                  <a:lnTo>
                    <a:pt x="2720" y="15029"/>
                  </a:lnTo>
                  <a:lnTo>
                    <a:pt x="2720" y="8445"/>
                  </a:lnTo>
                  <a:lnTo>
                    <a:pt x="6728" y="15029"/>
                  </a:lnTo>
                  <a:lnTo>
                    <a:pt x="10020" y="15029"/>
                  </a:lnTo>
                  <a:lnTo>
                    <a:pt x="5583" y="8445"/>
                  </a:lnTo>
                  <a:cubicBezTo>
                    <a:pt x="7873" y="8159"/>
                    <a:pt x="9447" y="6585"/>
                    <a:pt x="9447" y="4437"/>
                  </a:cubicBezTo>
                  <a:cubicBezTo>
                    <a:pt x="9447" y="1718"/>
                    <a:pt x="7873" y="0"/>
                    <a:pt x="415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Google Shape;42;p2"/>
            <p:cNvSpPr/>
            <p:nvPr/>
          </p:nvSpPr>
          <p:spPr>
            <a:xfrm>
              <a:off x="5401080" y="4836240"/>
              <a:ext cx="93240" cy="93960"/>
            </a:xfrm>
            <a:custGeom>
              <a:avLst/>
              <a:gdLst/>
              <a:ahLst/>
              <a:rect l="l" t="t" r="r" b="b"/>
              <a:pathLst>
                <a:path w="14744" h="14887">
                  <a:moveTo>
                    <a:pt x="1719" y="0"/>
                  </a:moveTo>
                  <a:lnTo>
                    <a:pt x="1" y="14886"/>
                  </a:lnTo>
                  <a:lnTo>
                    <a:pt x="2434" y="14886"/>
                  </a:lnTo>
                  <a:cubicBezTo>
                    <a:pt x="2434" y="14314"/>
                    <a:pt x="3293" y="5010"/>
                    <a:pt x="3293" y="5010"/>
                  </a:cubicBezTo>
                  <a:lnTo>
                    <a:pt x="3293" y="3293"/>
                  </a:lnTo>
                  <a:lnTo>
                    <a:pt x="3579" y="5010"/>
                  </a:lnTo>
                  <a:cubicBezTo>
                    <a:pt x="3579" y="5010"/>
                    <a:pt x="6299" y="14457"/>
                    <a:pt x="6442" y="14886"/>
                  </a:cubicBezTo>
                  <a:lnTo>
                    <a:pt x="8160" y="14886"/>
                  </a:lnTo>
                  <a:cubicBezTo>
                    <a:pt x="8303" y="14314"/>
                    <a:pt x="11022" y="5010"/>
                    <a:pt x="11022" y="5010"/>
                  </a:cubicBezTo>
                  <a:lnTo>
                    <a:pt x="11309" y="3293"/>
                  </a:lnTo>
                  <a:lnTo>
                    <a:pt x="11309" y="5010"/>
                  </a:lnTo>
                  <a:cubicBezTo>
                    <a:pt x="11309" y="5010"/>
                    <a:pt x="12167" y="14457"/>
                    <a:pt x="12167" y="14886"/>
                  </a:cubicBezTo>
                  <a:lnTo>
                    <a:pt x="14744" y="14886"/>
                  </a:lnTo>
                  <a:lnTo>
                    <a:pt x="13169" y="0"/>
                  </a:lnTo>
                  <a:lnTo>
                    <a:pt x="10450" y="0"/>
                  </a:lnTo>
                  <a:lnTo>
                    <a:pt x="7730" y="9447"/>
                  </a:lnTo>
                  <a:cubicBezTo>
                    <a:pt x="7587" y="10449"/>
                    <a:pt x="7444" y="11165"/>
                    <a:pt x="7444" y="11165"/>
                  </a:cubicBezTo>
                  <a:cubicBezTo>
                    <a:pt x="7444" y="11165"/>
                    <a:pt x="7158" y="10449"/>
                    <a:pt x="7015" y="9447"/>
                  </a:cubicBezTo>
                  <a:lnTo>
                    <a:pt x="429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Google Shape;43;p2"/>
            <p:cNvSpPr/>
            <p:nvPr/>
          </p:nvSpPr>
          <p:spPr>
            <a:xfrm>
              <a:off x="5513760" y="4837320"/>
              <a:ext cx="70560" cy="95040"/>
            </a:xfrm>
            <a:custGeom>
              <a:avLst/>
              <a:gdLst/>
              <a:ahLst/>
              <a:rect l="l" t="t" r="r" b="b"/>
              <a:pathLst>
                <a:path w="11166" h="15030">
                  <a:moveTo>
                    <a:pt x="5583" y="1718"/>
                  </a:moveTo>
                  <a:cubicBezTo>
                    <a:pt x="7730" y="1718"/>
                    <a:pt x="8303" y="4581"/>
                    <a:pt x="8303" y="7444"/>
                  </a:cubicBezTo>
                  <a:cubicBezTo>
                    <a:pt x="8303" y="10306"/>
                    <a:pt x="7873" y="13169"/>
                    <a:pt x="5583" y="13169"/>
                  </a:cubicBezTo>
                  <a:cubicBezTo>
                    <a:pt x="3293" y="13169"/>
                    <a:pt x="2720" y="10020"/>
                    <a:pt x="2720" y="7444"/>
                  </a:cubicBezTo>
                  <a:cubicBezTo>
                    <a:pt x="2720" y="4581"/>
                    <a:pt x="3293" y="1718"/>
                    <a:pt x="5583" y="1718"/>
                  </a:cubicBezTo>
                  <a:close/>
                  <a:moveTo>
                    <a:pt x="5583" y="1"/>
                  </a:moveTo>
                  <a:cubicBezTo>
                    <a:pt x="1575" y="1"/>
                    <a:pt x="1" y="3436"/>
                    <a:pt x="1" y="7587"/>
                  </a:cubicBezTo>
                  <a:cubicBezTo>
                    <a:pt x="1" y="11738"/>
                    <a:pt x="1575" y="15030"/>
                    <a:pt x="5583" y="15030"/>
                  </a:cubicBezTo>
                  <a:cubicBezTo>
                    <a:pt x="9448" y="15030"/>
                    <a:pt x="11165" y="11738"/>
                    <a:pt x="11165" y="7587"/>
                  </a:cubicBezTo>
                  <a:cubicBezTo>
                    <a:pt x="11165" y="3436"/>
                    <a:pt x="9448" y="1"/>
                    <a:pt x="55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Google Shape;44;p2"/>
            <p:cNvSpPr/>
            <p:nvPr/>
          </p:nvSpPr>
          <p:spPr>
            <a:xfrm>
              <a:off x="5608440" y="4835520"/>
              <a:ext cx="64080" cy="96840"/>
            </a:xfrm>
            <a:custGeom>
              <a:avLst/>
              <a:gdLst/>
              <a:ahLst/>
              <a:rect l="l" t="t" r="r" b="b"/>
              <a:pathLst>
                <a:path w="10164" h="15316">
                  <a:moveTo>
                    <a:pt x="4152" y="1575"/>
                  </a:moveTo>
                  <a:cubicBezTo>
                    <a:pt x="5869" y="1575"/>
                    <a:pt x="6728" y="2434"/>
                    <a:pt x="7014" y="3865"/>
                  </a:cubicBezTo>
                  <a:cubicBezTo>
                    <a:pt x="7014" y="5726"/>
                    <a:pt x="6012" y="6585"/>
                    <a:pt x="3436" y="6585"/>
                  </a:cubicBezTo>
                  <a:lnTo>
                    <a:pt x="2434" y="6585"/>
                  </a:lnTo>
                  <a:lnTo>
                    <a:pt x="2434" y="1718"/>
                  </a:lnTo>
                  <a:cubicBezTo>
                    <a:pt x="3007" y="1575"/>
                    <a:pt x="3436" y="1575"/>
                    <a:pt x="4152" y="1575"/>
                  </a:cubicBezTo>
                  <a:close/>
                  <a:moveTo>
                    <a:pt x="3666" y="8002"/>
                  </a:moveTo>
                  <a:cubicBezTo>
                    <a:pt x="6151" y="8002"/>
                    <a:pt x="7157" y="9009"/>
                    <a:pt x="7157" y="11022"/>
                  </a:cubicBezTo>
                  <a:cubicBezTo>
                    <a:pt x="7157" y="13026"/>
                    <a:pt x="5869" y="13741"/>
                    <a:pt x="4152" y="13741"/>
                  </a:cubicBezTo>
                  <a:cubicBezTo>
                    <a:pt x="3436" y="13741"/>
                    <a:pt x="2863" y="13598"/>
                    <a:pt x="2291" y="13455"/>
                  </a:cubicBezTo>
                  <a:lnTo>
                    <a:pt x="2291" y="8016"/>
                  </a:lnTo>
                  <a:lnTo>
                    <a:pt x="3150" y="8016"/>
                  </a:lnTo>
                  <a:cubicBezTo>
                    <a:pt x="3329" y="8007"/>
                    <a:pt x="3501" y="8002"/>
                    <a:pt x="3666" y="8002"/>
                  </a:cubicBezTo>
                  <a:close/>
                  <a:moveTo>
                    <a:pt x="4295" y="0"/>
                  </a:moveTo>
                  <a:cubicBezTo>
                    <a:pt x="2434" y="0"/>
                    <a:pt x="860" y="287"/>
                    <a:pt x="1" y="859"/>
                  </a:cubicBezTo>
                  <a:lnTo>
                    <a:pt x="1" y="14457"/>
                  </a:lnTo>
                  <a:cubicBezTo>
                    <a:pt x="860" y="15029"/>
                    <a:pt x="2434" y="15316"/>
                    <a:pt x="4295" y="15316"/>
                  </a:cubicBezTo>
                  <a:cubicBezTo>
                    <a:pt x="7444" y="15316"/>
                    <a:pt x="9877" y="13884"/>
                    <a:pt x="10163" y="10879"/>
                  </a:cubicBezTo>
                  <a:cubicBezTo>
                    <a:pt x="10163" y="8732"/>
                    <a:pt x="8446" y="7443"/>
                    <a:pt x="7014" y="7157"/>
                  </a:cubicBezTo>
                  <a:cubicBezTo>
                    <a:pt x="8159" y="6728"/>
                    <a:pt x="9591" y="5726"/>
                    <a:pt x="9591" y="3722"/>
                  </a:cubicBezTo>
                  <a:cubicBezTo>
                    <a:pt x="9591" y="1575"/>
                    <a:pt x="7873" y="0"/>
                    <a:pt x="429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Google Shape;45;p2"/>
            <p:cNvSpPr/>
            <p:nvPr/>
          </p:nvSpPr>
          <p:spPr>
            <a:xfrm>
              <a:off x="5693760" y="4836240"/>
              <a:ext cx="15840" cy="93960"/>
            </a:xfrm>
            <a:custGeom>
              <a:avLst/>
              <a:gdLst/>
              <a:ahLst/>
              <a:rect l="l" t="t" r="r" b="b"/>
              <a:pathLst>
                <a:path w="2577" h="14887">
                  <a:moveTo>
                    <a:pt x="0" y="0"/>
                  </a:moveTo>
                  <a:lnTo>
                    <a:pt x="0" y="14886"/>
                  </a:lnTo>
                  <a:lnTo>
                    <a:pt x="2577" y="14886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Google Shape;46;p2"/>
            <p:cNvSpPr/>
            <p:nvPr/>
          </p:nvSpPr>
          <p:spPr>
            <a:xfrm>
              <a:off x="5737320" y="4836240"/>
              <a:ext cx="43200" cy="93240"/>
            </a:xfrm>
            <a:custGeom>
              <a:avLst/>
              <a:gdLst/>
              <a:ahLst/>
              <a:rect l="l" t="t" r="r" b="b"/>
              <a:pathLst>
                <a:path w="6872" h="14744">
                  <a:moveTo>
                    <a:pt x="1" y="0"/>
                  </a:moveTo>
                  <a:lnTo>
                    <a:pt x="1" y="14743"/>
                  </a:lnTo>
                  <a:lnTo>
                    <a:pt x="6871" y="14743"/>
                  </a:lnTo>
                  <a:lnTo>
                    <a:pt x="6871" y="12883"/>
                  </a:lnTo>
                  <a:lnTo>
                    <a:pt x="2720" y="12883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Google Shape;47;p2"/>
            <p:cNvSpPr/>
            <p:nvPr/>
          </p:nvSpPr>
          <p:spPr>
            <a:xfrm>
              <a:off x="5801760" y="4836240"/>
              <a:ext cx="16920" cy="93960"/>
            </a:xfrm>
            <a:custGeom>
              <a:avLst/>
              <a:gdLst/>
              <a:ahLst/>
              <a:rect l="l" t="t" r="r" b="b"/>
              <a:pathLst>
                <a:path w="2721" h="14887">
                  <a:moveTo>
                    <a:pt x="1" y="0"/>
                  </a:moveTo>
                  <a:lnTo>
                    <a:pt x="1" y="14886"/>
                  </a:lnTo>
                  <a:lnTo>
                    <a:pt x="2720" y="14886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Google Shape;48;p2"/>
            <p:cNvSpPr/>
            <p:nvPr/>
          </p:nvSpPr>
          <p:spPr>
            <a:xfrm>
              <a:off x="5841000" y="4837320"/>
              <a:ext cx="51480" cy="93240"/>
            </a:xfrm>
            <a:custGeom>
              <a:avLst/>
              <a:gdLst/>
              <a:ahLst/>
              <a:rect l="l" t="t" r="r" b="b"/>
              <a:pathLst>
                <a:path w="8160" h="14744">
                  <a:moveTo>
                    <a:pt x="0" y="1"/>
                  </a:moveTo>
                  <a:lnTo>
                    <a:pt x="0" y="1861"/>
                  </a:lnTo>
                  <a:lnTo>
                    <a:pt x="2720" y="1861"/>
                  </a:lnTo>
                  <a:lnTo>
                    <a:pt x="2720" y="14743"/>
                  </a:lnTo>
                  <a:lnTo>
                    <a:pt x="5439" y="14743"/>
                  </a:lnTo>
                  <a:lnTo>
                    <a:pt x="5439" y="1861"/>
                  </a:lnTo>
                  <a:lnTo>
                    <a:pt x="8159" y="1861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Google Shape;49;p2"/>
            <p:cNvSpPr/>
            <p:nvPr/>
          </p:nvSpPr>
          <p:spPr>
            <a:xfrm>
              <a:off x="5905440" y="4837320"/>
              <a:ext cx="67680" cy="93960"/>
            </a:xfrm>
            <a:custGeom>
              <a:avLst/>
              <a:gdLst/>
              <a:ahLst/>
              <a:rect l="l" t="t" r="r" b="b"/>
              <a:pathLst>
                <a:path w="10737" h="14887">
                  <a:moveTo>
                    <a:pt x="1" y="1"/>
                  </a:moveTo>
                  <a:lnTo>
                    <a:pt x="4009" y="8446"/>
                  </a:lnTo>
                  <a:lnTo>
                    <a:pt x="4009" y="14887"/>
                  </a:lnTo>
                  <a:lnTo>
                    <a:pt x="6728" y="14887"/>
                  </a:lnTo>
                  <a:lnTo>
                    <a:pt x="6728" y="8446"/>
                  </a:lnTo>
                  <a:lnTo>
                    <a:pt x="10736" y="1"/>
                  </a:lnTo>
                  <a:lnTo>
                    <a:pt x="8160" y="1"/>
                  </a:lnTo>
                  <a:lnTo>
                    <a:pt x="5440" y="6155"/>
                  </a:lnTo>
                  <a:lnTo>
                    <a:pt x="2864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64680" y="1645200"/>
            <a:ext cx="6613920" cy="1676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" name="Google Shape;52;p2"/>
          <p:cNvGrpSpPr/>
          <p:nvPr/>
        </p:nvGrpSpPr>
        <p:grpSpPr>
          <a:xfrm>
            <a:off x="4014360" y="483480"/>
            <a:ext cx="1114920" cy="483120"/>
            <a:chOff x="4014360" y="483480"/>
            <a:chExt cx="1114920" cy="483120"/>
          </a:xfrm>
        </p:grpSpPr>
        <p:sp>
          <p:nvSpPr>
            <p:cNvPr id="42" name="Google Shape;53;p2"/>
            <p:cNvSpPr/>
            <p:nvPr/>
          </p:nvSpPr>
          <p:spPr>
            <a:xfrm>
              <a:off x="4014360" y="777240"/>
              <a:ext cx="1086120" cy="189360"/>
            </a:xfrm>
            <a:custGeom>
              <a:avLst/>
              <a:gdLst/>
              <a:ahLst/>
              <a:rect l="l" t="t" r="r" b="b"/>
              <a:pathLst>
                <a:path w="192661" h="33638">
                  <a:moveTo>
                    <a:pt x="287" y="0"/>
                  </a:moveTo>
                  <a:lnTo>
                    <a:pt x="1" y="430"/>
                  </a:lnTo>
                  <a:cubicBezTo>
                    <a:pt x="9734" y="11022"/>
                    <a:pt x="16032" y="20326"/>
                    <a:pt x="20469" y="33637"/>
                  </a:cubicBezTo>
                  <a:cubicBezTo>
                    <a:pt x="70137" y="15030"/>
                    <a:pt x="132544" y="11594"/>
                    <a:pt x="179636" y="11594"/>
                  </a:cubicBezTo>
                  <a:cubicBezTo>
                    <a:pt x="184073" y="11594"/>
                    <a:pt x="188367" y="11594"/>
                    <a:pt x="192518" y="11738"/>
                  </a:cubicBezTo>
                  <a:lnTo>
                    <a:pt x="192661" y="10736"/>
                  </a:lnTo>
                  <a:cubicBezTo>
                    <a:pt x="176200" y="9447"/>
                    <a:pt x="155589" y="8302"/>
                    <a:pt x="133117" y="8302"/>
                  </a:cubicBezTo>
                  <a:cubicBezTo>
                    <a:pt x="98621" y="8302"/>
                    <a:pt x="59831" y="10736"/>
                    <a:pt x="24477" y="18035"/>
                  </a:cubicBezTo>
                  <a:cubicBezTo>
                    <a:pt x="18465" y="10449"/>
                    <a:pt x="11165" y="4581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Google Shape;54;p2"/>
            <p:cNvSpPr/>
            <p:nvPr/>
          </p:nvSpPr>
          <p:spPr>
            <a:xfrm>
              <a:off x="4107960" y="483480"/>
              <a:ext cx="1021320" cy="314280"/>
            </a:xfrm>
            <a:custGeom>
              <a:avLst/>
              <a:gdLst/>
              <a:ahLst/>
              <a:rect l="l" t="t" r="r" b="b"/>
              <a:pathLst>
                <a:path w="181210" h="55826">
                  <a:moveTo>
                    <a:pt x="121093" y="21184"/>
                  </a:moveTo>
                  <a:cubicBezTo>
                    <a:pt x="123097" y="21184"/>
                    <a:pt x="124814" y="22472"/>
                    <a:pt x="124814" y="25335"/>
                  </a:cubicBezTo>
                  <a:cubicBezTo>
                    <a:pt x="124814" y="26766"/>
                    <a:pt x="124671" y="27912"/>
                    <a:pt x="124385" y="29200"/>
                  </a:cubicBezTo>
                  <a:lnTo>
                    <a:pt x="115511" y="29200"/>
                  </a:lnTo>
                  <a:cubicBezTo>
                    <a:pt x="116226" y="23045"/>
                    <a:pt x="117944" y="21184"/>
                    <a:pt x="121093" y="21184"/>
                  </a:cubicBezTo>
                  <a:close/>
                  <a:moveTo>
                    <a:pt x="64411" y="22329"/>
                  </a:moveTo>
                  <a:lnTo>
                    <a:pt x="61692" y="43800"/>
                  </a:lnTo>
                  <a:cubicBezTo>
                    <a:pt x="60833" y="44515"/>
                    <a:pt x="59402" y="45231"/>
                    <a:pt x="57684" y="45231"/>
                  </a:cubicBezTo>
                  <a:cubicBezTo>
                    <a:pt x="54678" y="45231"/>
                    <a:pt x="54392" y="42798"/>
                    <a:pt x="54392" y="39649"/>
                  </a:cubicBezTo>
                  <a:cubicBezTo>
                    <a:pt x="54392" y="36070"/>
                    <a:pt x="55251" y="29629"/>
                    <a:pt x="56396" y="27196"/>
                  </a:cubicBezTo>
                  <a:cubicBezTo>
                    <a:pt x="57970" y="23188"/>
                    <a:pt x="60117" y="22329"/>
                    <a:pt x="63696" y="22329"/>
                  </a:cubicBezTo>
                  <a:close/>
                  <a:moveTo>
                    <a:pt x="162030" y="21614"/>
                  </a:moveTo>
                  <a:cubicBezTo>
                    <a:pt x="164749" y="21614"/>
                    <a:pt x="165894" y="23617"/>
                    <a:pt x="165894" y="27912"/>
                  </a:cubicBezTo>
                  <a:cubicBezTo>
                    <a:pt x="165894" y="29629"/>
                    <a:pt x="165608" y="32206"/>
                    <a:pt x="165322" y="35068"/>
                  </a:cubicBezTo>
                  <a:cubicBezTo>
                    <a:pt x="164177" y="45374"/>
                    <a:pt x="162602" y="47521"/>
                    <a:pt x="159596" y="47521"/>
                  </a:cubicBezTo>
                  <a:cubicBezTo>
                    <a:pt x="156877" y="47521"/>
                    <a:pt x="155875" y="45660"/>
                    <a:pt x="155875" y="41366"/>
                  </a:cubicBezTo>
                  <a:cubicBezTo>
                    <a:pt x="155875" y="39506"/>
                    <a:pt x="156018" y="36786"/>
                    <a:pt x="156304" y="34210"/>
                  </a:cubicBezTo>
                  <a:cubicBezTo>
                    <a:pt x="157449" y="23761"/>
                    <a:pt x="159024" y="21614"/>
                    <a:pt x="162030" y="21614"/>
                  </a:cubicBezTo>
                  <a:close/>
                  <a:moveTo>
                    <a:pt x="1" y="0"/>
                  </a:moveTo>
                  <a:cubicBezTo>
                    <a:pt x="573" y="20612"/>
                    <a:pt x="4152" y="38647"/>
                    <a:pt x="8016" y="54678"/>
                  </a:cubicBezTo>
                  <a:lnTo>
                    <a:pt x="24477" y="54678"/>
                  </a:lnTo>
                  <a:cubicBezTo>
                    <a:pt x="33780" y="37931"/>
                    <a:pt x="42512" y="19610"/>
                    <a:pt x="49382" y="0"/>
                  </a:cubicBezTo>
                  <a:lnTo>
                    <a:pt x="33780" y="0"/>
                  </a:lnTo>
                  <a:cubicBezTo>
                    <a:pt x="30345" y="12882"/>
                    <a:pt x="25765" y="25765"/>
                    <a:pt x="19610" y="38647"/>
                  </a:cubicBezTo>
                  <a:lnTo>
                    <a:pt x="19467" y="38647"/>
                  </a:lnTo>
                  <a:cubicBezTo>
                    <a:pt x="17892" y="28055"/>
                    <a:pt x="17177" y="13025"/>
                    <a:pt x="17177" y="0"/>
                  </a:cubicBezTo>
                  <a:close/>
                  <a:moveTo>
                    <a:pt x="86168" y="0"/>
                  </a:moveTo>
                  <a:lnTo>
                    <a:pt x="79441" y="54678"/>
                  </a:lnTo>
                  <a:lnTo>
                    <a:pt x="94327" y="54678"/>
                  </a:lnTo>
                  <a:lnTo>
                    <a:pt x="101054" y="0"/>
                  </a:lnTo>
                  <a:close/>
                  <a:moveTo>
                    <a:pt x="122381" y="13025"/>
                  </a:moveTo>
                  <a:cubicBezTo>
                    <a:pt x="109499" y="13025"/>
                    <a:pt x="100052" y="18035"/>
                    <a:pt x="100052" y="39935"/>
                  </a:cubicBezTo>
                  <a:cubicBezTo>
                    <a:pt x="100052" y="48380"/>
                    <a:pt x="104060" y="54964"/>
                    <a:pt x="119089" y="54964"/>
                  </a:cubicBezTo>
                  <a:cubicBezTo>
                    <a:pt x="123956" y="54964"/>
                    <a:pt x="129109" y="54392"/>
                    <a:pt x="132973" y="53533"/>
                  </a:cubicBezTo>
                  <a:lnTo>
                    <a:pt x="134691" y="43513"/>
                  </a:lnTo>
                  <a:lnTo>
                    <a:pt x="134691" y="43513"/>
                  </a:lnTo>
                  <a:cubicBezTo>
                    <a:pt x="131542" y="44372"/>
                    <a:pt x="127534" y="45088"/>
                    <a:pt x="124528" y="45088"/>
                  </a:cubicBezTo>
                  <a:cubicBezTo>
                    <a:pt x="116513" y="45088"/>
                    <a:pt x="114795" y="42511"/>
                    <a:pt x="114795" y="37645"/>
                  </a:cubicBezTo>
                  <a:lnTo>
                    <a:pt x="137410" y="37645"/>
                  </a:lnTo>
                  <a:cubicBezTo>
                    <a:pt x="137983" y="35211"/>
                    <a:pt x="138842" y="31490"/>
                    <a:pt x="138842" y="27339"/>
                  </a:cubicBezTo>
                  <a:cubicBezTo>
                    <a:pt x="138842" y="17892"/>
                    <a:pt x="132544" y="13025"/>
                    <a:pt x="122381" y="13025"/>
                  </a:cubicBezTo>
                  <a:close/>
                  <a:moveTo>
                    <a:pt x="65986" y="13455"/>
                  </a:moveTo>
                  <a:cubicBezTo>
                    <a:pt x="55680" y="13455"/>
                    <a:pt x="50098" y="15316"/>
                    <a:pt x="45374" y="20182"/>
                  </a:cubicBezTo>
                  <a:cubicBezTo>
                    <a:pt x="41080" y="24906"/>
                    <a:pt x="38790" y="32921"/>
                    <a:pt x="38790" y="41509"/>
                  </a:cubicBezTo>
                  <a:cubicBezTo>
                    <a:pt x="38790" y="48952"/>
                    <a:pt x="40651" y="55250"/>
                    <a:pt x="49955" y="55250"/>
                  </a:cubicBezTo>
                  <a:cubicBezTo>
                    <a:pt x="54249" y="55250"/>
                    <a:pt x="57827" y="53676"/>
                    <a:pt x="61119" y="51672"/>
                  </a:cubicBezTo>
                  <a:lnTo>
                    <a:pt x="61262" y="51672"/>
                  </a:lnTo>
                  <a:lnTo>
                    <a:pt x="60976" y="54678"/>
                  </a:lnTo>
                  <a:lnTo>
                    <a:pt x="75147" y="54678"/>
                  </a:lnTo>
                  <a:lnTo>
                    <a:pt x="80156" y="13741"/>
                  </a:lnTo>
                  <a:cubicBezTo>
                    <a:pt x="76005" y="13455"/>
                    <a:pt x="71425" y="13455"/>
                    <a:pt x="65986" y="13455"/>
                  </a:cubicBezTo>
                  <a:close/>
                  <a:moveTo>
                    <a:pt x="162745" y="13025"/>
                  </a:moveTo>
                  <a:cubicBezTo>
                    <a:pt x="148861" y="13025"/>
                    <a:pt x="140416" y="19467"/>
                    <a:pt x="140416" y="40937"/>
                  </a:cubicBezTo>
                  <a:cubicBezTo>
                    <a:pt x="140416" y="51529"/>
                    <a:pt x="147287" y="55823"/>
                    <a:pt x="158881" y="55823"/>
                  </a:cubicBezTo>
                  <a:cubicBezTo>
                    <a:pt x="159034" y="55825"/>
                    <a:pt x="159186" y="55825"/>
                    <a:pt x="159338" y="55825"/>
                  </a:cubicBezTo>
                  <a:cubicBezTo>
                    <a:pt x="172950" y="55825"/>
                    <a:pt x="181210" y="49428"/>
                    <a:pt x="181210" y="27912"/>
                  </a:cubicBezTo>
                  <a:cubicBezTo>
                    <a:pt x="181210" y="17320"/>
                    <a:pt x="174339" y="13025"/>
                    <a:pt x="162745" y="130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6;p1"/>
          <p:cNvGrpSpPr/>
          <p:nvPr/>
        </p:nvGrpSpPr>
        <p:grpSpPr>
          <a:xfrm>
            <a:off x="4374000" y="4833360"/>
            <a:ext cx="395640" cy="171000"/>
            <a:chOff x="4374000" y="4833360"/>
            <a:chExt cx="395640" cy="171000"/>
          </a:xfrm>
        </p:grpSpPr>
        <p:sp>
          <p:nvSpPr>
            <p:cNvPr id="82" name="Google Shape;7;p1"/>
            <p:cNvSpPr/>
            <p:nvPr/>
          </p:nvSpPr>
          <p:spPr>
            <a:xfrm>
              <a:off x="4374000" y="4937400"/>
              <a:ext cx="384840" cy="66960"/>
            </a:xfrm>
            <a:custGeom>
              <a:avLst/>
              <a:gdLst/>
              <a:ahLst/>
              <a:rect l="l" t="t" r="r" b="b"/>
              <a:pathLst>
                <a:path w="192661" h="33638">
                  <a:moveTo>
                    <a:pt x="287" y="0"/>
                  </a:moveTo>
                  <a:lnTo>
                    <a:pt x="1" y="430"/>
                  </a:lnTo>
                  <a:cubicBezTo>
                    <a:pt x="9734" y="11022"/>
                    <a:pt x="16032" y="20326"/>
                    <a:pt x="20469" y="33637"/>
                  </a:cubicBezTo>
                  <a:cubicBezTo>
                    <a:pt x="70137" y="15030"/>
                    <a:pt x="132544" y="11594"/>
                    <a:pt x="179636" y="11594"/>
                  </a:cubicBezTo>
                  <a:cubicBezTo>
                    <a:pt x="184073" y="11594"/>
                    <a:pt x="188367" y="11594"/>
                    <a:pt x="192518" y="11738"/>
                  </a:cubicBezTo>
                  <a:lnTo>
                    <a:pt x="192661" y="10736"/>
                  </a:lnTo>
                  <a:cubicBezTo>
                    <a:pt x="176200" y="9447"/>
                    <a:pt x="155589" y="8302"/>
                    <a:pt x="133117" y="8302"/>
                  </a:cubicBezTo>
                  <a:cubicBezTo>
                    <a:pt x="98621" y="8302"/>
                    <a:pt x="59831" y="10736"/>
                    <a:pt x="24477" y="18035"/>
                  </a:cubicBezTo>
                  <a:cubicBezTo>
                    <a:pt x="18465" y="10449"/>
                    <a:pt x="11165" y="4581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Google Shape;8;p1"/>
            <p:cNvSpPr/>
            <p:nvPr/>
          </p:nvSpPr>
          <p:spPr>
            <a:xfrm>
              <a:off x="4407480" y="4833360"/>
              <a:ext cx="362160" cy="111240"/>
            </a:xfrm>
            <a:custGeom>
              <a:avLst/>
              <a:gdLst/>
              <a:ahLst/>
              <a:rect l="l" t="t" r="r" b="b"/>
              <a:pathLst>
                <a:path w="181210" h="55826">
                  <a:moveTo>
                    <a:pt x="121093" y="21184"/>
                  </a:moveTo>
                  <a:cubicBezTo>
                    <a:pt x="123097" y="21184"/>
                    <a:pt x="124814" y="22472"/>
                    <a:pt x="124814" y="25335"/>
                  </a:cubicBezTo>
                  <a:cubicBezTo>
                    <a:pt x="124814" y="26766"/>
                    <a:pt x="124671" y="27912"/>
                    <a:pt x="124385" y="29200"/>
                  </a:cubicBezTo>
                  <a:lnTo>
                    <a:pt x="115511" y="29200"/>
                  </a:lnTo>
                  <a:cubicBezTo>
                    <a:pt x="116226" y="23045"/>
                    <a:pt x="117944" y="21184"/>
                    <a:pt x="121093" y="21184"/>
                  </a:cubicBezTo>
                  <a:close/>
                  <a:moveTo>
                    <a:pt x="64411" y="22329"/>
                  </a:moveTo>
                  <a:lnTo>
                    <a:pt x="61692" y="43800"/>
                  </a:lnTo>
                  <a:cubicBezTo>
                    <a:pt x="60833" y="44515"/>
                    <a:pt x="59402" y="45231"/>
                    <a:pt x="57684" y="45231"/>
                  </a:cubicBezTo>
                  <a:cubicBezTo>
                    <a:pt x="54678" y="45231"/>
                    <a:pt x="54392" y="42798"/>
                    <a:pt x="54392" y="39649"/>
                  </a:cubicBezTo>
                  <a:cubicBezTo>
                    <a:pt x="54392" y="36070"/>
                    <a:pt x="55251" y="29629"/>
                    <a:pt x="56396" y="27196"/>
                  </a:cubicBezTo>
                  <a:cubicBezTo>
                    <a:pt x="57970" y="23188"/>
                    <a:pt x="60117" y="22329"/>
                    <a:pt x="63696" y="22329"/>
                  </a:cubicBezTo>
                  <a:close/>
                  <a:moveTo>
                    <a:pt x="162030" y="21614"/>
                  </a:moveTo>
                  <a:cubicBezTo>
                    <a:pt x="164749" y="21614"/>
                    <a:pt x="165894" y="23617"/>
                    <a:pt x="165894" y="27912"/>
                  </a:cubicBezTo>
                  <a:cubicBezTo>
                    <a:pt x="165894" y="29629"/>
                    <a:pt x="165608" y="32206"/>
                    <a:pt x="165322" y="35068"/>
                  </a:cubicBezTo>
                  <a:cubicBezTo>
                    <a:pt x="164177" y="45374"/>
                    <a:pt x="162602" y="47521"/>
                    <a:pt x="159596" y="47521"/>
                  </a:cubicBezTo>
                  <a:cubicBezTo>
                    <a:pt x="156877" y="47521"/>
                    <a:pt x="155875" y="45660"/>
                    <a:pt x="155875" y="41366"/>
                  </a:cubicBezTo>
                  <a:cubicBezTo>
                    <a:pt x="155875" y="39506"/>
                    <a:pt x="156018" y="36786"/>
                    <a:pt x="156304" y="34210"/>
                  </a:cubicBezTo>
                  <a:cubicBezTo>
                    <a:pt x="157449" y="23761"/>
                    <a:pt x="159024" y="21614"/>
                    <a:pt x="162030" y="21614"/>
                  </a:cubicBezTo>
                  <a:close/>
                  <a:moveTo>
                    <a:pt x="1" y="0"/>
                  </a:moveTo>
                  <a:cubicBezTo>
                    <a:pt x="573" y="20612"/>
                    <a:pt x="4152" y="38647"/>
                    <a:pt x="8016" y="54678"/>
                  </a:cubicBezTo>
                  <a:lnTo>
                    <a:pt x="24477" y="54678"/>
                  </a:lnTo>
                  <a:cubicBezTo>
                    <a:pt x="33780" y="37931"/>
                    <a:pt x="42512" y="19610"/>
                    <a:pt x="49382" y="0"/>
                  </a:cubicBezTo>
                  <a:lnTo>
                    <a:pt x="33780" y="0"/>
                  </a:lnTo>
                  <a:cubicBezTo>
                    <a:pt x="30345" y="12882"/>
                    <a:pt x="25765" y="25765"/>
                    <a:pt x="19610" y="38647"/>
                  </a:cubicBezTo>
                  <a:lnTo>
                    <a:pt x="19467" y="38647"/>
                  </a:lnTo>
                  <a:cubicBezTo>
                    <a:pt x="17892" y="28055"/>
                    <a:pt x="17177" y="13025"/>
                    <a:pt x="17177" y="0"/>
                  </a:cubicBezTo>
                  <a:close/>
                  <a:moveTo>
                    <a:pt x="86168" y="0"/>
                  </a:moveTo>
                  <a:lnTo>
                    <a:pt x="79441" y="54678"/>
                  </a:lnTo>
                  <a:lnTo>
                    <a:pt x="94327" y="54678"/>
                  </a:lnTo>
                  <a:lnTo>
                    <a:pt x="101054" y="0"/>
                  </a:lnTo>
                  <a:close/>
                  <a:moveTo>
                    <a:pt x="122381" y="13025"/>
                  </a:moveTo>
                  <a:cubicBezTo>
                    <a:pt x="109499" y="13025"/>
                    <a:pt x="100052" y="18035"/>
                    <a:pt x="100052" y="39935"/>
                  </a:cubicBezTo>
                  <a:cubicBezTo>
                    <a:pt x="100052" y="48380"/>
                    <a:pt x="104060" y="54964"/>
                    <a:pt x="119089" y="54964"/>
                  </a:cubicBezTo>
                  <a:cubicBezTo>
                    <a:pt x="123956" y="54964"/>
                    <a:pt x="129109" y="54392"/>
                    <a:pt x="132973" y="53533"/>
                  </a:cubicBezTo>
                  <a:lnTo>
                    <a:pt x="134691" y="43513"/>
                  </a:lnTo>
                  <a:lnTo>
                    <a:pt x="134691" y="43513"/>
                  </a:lnTo>
                  <a:cubicBezTo>
                    <a:pt x="131542" y="44372"/>
                    <a:pt x="127534" y="45088"/>
                    <a:pt x="124528" y="45088"/>
                  </a:cubicBezTo>
                  <a:cubicBezTo>
                    <a:pt x="116513" y="45088"/>
                    <a:pt x="114795" y="42511"/>
                    <a:pt x="114795" y="37645"/>
                  </a:cubicBezTo>
                  <a:lnTo>
                    <a:pt x="137410" y="37645"/>
                  </a:lnTo>
                  <a:cubicBezTo>
                    <a:pt x="137983" y="35211"/>
                    <a:pt x="138842" y="31490"/>
                    <a:pt x="138842" y="27339"/>
                  </a:cubicBezTo>
                  <a:cubicBezTo>
                    <a:pt x="138842" y="17892"/>
                    <a:pt x="132544" y="13025"/>
                    <a:pt x="122381" y="13025"/>
                  </a:cubicBezTo>
                  <a:close/>
                  <a:moveTo>
                    <a:pt x="65986" y="13455"/>
                  </a:moveTo>
                  <a:cubicBezTo>
                    <a:pt x="55680" y="13455"/>
                    <a:pt x="50098" y="15316"/>
                    <a:pt x="45374" y="20182"/>
                  </a:cubicBezTo>
                  <a:cubicBezTo>
                    <a:pt x="41080" y="24906"/>
                    <a:pt x="38790" y="32921"/>
                    <a:pt x="38790" y="41509"/>
                  </a:cubicBezTo>
                  <a:cubicBezTo>
                    <a:pt x="38790" y="48952"/>
                    <a:pt x="40651" y="55250"/>
                    <a:pt x="49955" y="55250"/>
                  </a:cubicBezTo>
                  <a:cubicBezTo>
                    <a:pt x="54249" y="55250"/>
                    <a:pt x="57827" y="53676"/>
                    <a:pt x="61119" y="51672"/>
                  </a:cubicBezTo>
                  <a:lnTo>
                    <a:pt x="61262" y="51672"/>
                  </a:lnTo>
                  <a:lnTo>
                    <a:pt x="60976" y="54678"/>
                  </a:lnTo>
                  <a:lnTo>
                    <a:pt x="75147" y="54678"/>
                  </a:lnTo>
                  <a:lnTo>
                    <a:pt x="80156" y="13741"/>
                  </a:lnTo>
                  <a:cubicBezTo>
                    <a:pt x="76005" y="13455"/>
                    <a:pt x="71425" y="13455"/>
                    <a:pt x="65986" y="13455"/>
                  </a:cubicBezTo>
                  <a:close/>
                  <a:moveTo>
                    <a:pt x="162745" y="13025"/>
                  </a:moveTo>
                  <a:cubicBezTo>
                    <a:pt x="148861" y="13025"/>
                    <a:pt x="140416" y="19467"/>
                    <a:pt x="140416" y="40937"/>
                  </a:cubicBezTo>
                  <a:cubicBezTo>
                    <a:pt x="140416" y="51529"/>
                    <a:pt x="147287" y="55823"/>
                    <a:pt x="158881" y="55823"/>
                  </a:cubicBezTo>
                  <a:cubicBezTo>
                    <a:pt x="159034" y="55825"/>
                    <a:pt x="159186" y="55825"/>
                    <a:pt x="159338" y="55825"/>
                  </a:cubicBezTo>
                  <a:cubicBezTo>
                    <a:pt x="172950" y="55825"/>
                    <a:pt x="181210" y="49428"/>
                    <a:pt x="181210" y="27912"/>
                  </a:cubicBezTo>
                  <a:cubicBezTo>
                    <a:pt x="181210" y="17320"/>
                    <a:pt x="174339" y="13025"/>
                    <a:pt x="162745" y="130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4" name="Google Shape;9;p1"/>
          <p:cNvSpPr/>
          <p:nvPr/>
        </p:nvSpPr>
        <p:spPr>
          <a:xfrm>
            <a:off x="152280" y="4833360"/>
            <a:ext cx="198072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VALEO RESERVED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85" name="Google Shape;11;p1"/>
          <p:cNvSpPr/>
          <p:nvPr/>
        </p:nvSpPr>
        <p:spPr>
          <a:xfrm>
            <a:off x="6847920" y="4833360"/>
            <a:ext cx="198072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January 2021   | 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86" name="Google Shape;324;p32"/>
          <p:cNvSpPr/>
          <p:nvPr/>
        </p:nvSpPr>
        <p:spPr>
          <a:xfrm>
            <a:off x="3850920" y="4689720"/>
            <a:ext cx="1623600" cy="453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742560" y="736920"/>
            <a:ext cx="5118480" cy="384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1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A0179F45-5624-4BA5-8325-617E4C28395B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89" name="Google Shape;327;p32"/>
          <p:cNvSpPr/>
          <p:nvPr/>
        </p:nvSpPr>
        <p:spPr>
          <a:xfrm>
            <a:off x="0" y="0"/>
            <a:ext cx="3309480" cy="5143320"/>
          </a:xfrm>
          <a:prstGeom prst="rect">
            <a:avLst/>
          </a:prstGeom>
          <a:solidFill>
            <a:srgbClr val="f7f7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b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6;p1"/>
          <p:cNvGrpSpPr/>
          <p:nvPr/>
        </p:nvGrpSpPr>
        <p:grpSpPr>
          <a:xfrm>
            <a:off x="4374000" y="4833360"/>
            <a:ext cx="395640" cy="171000"/>
            <a:chOff x="4374000" y="4833360"/>
            <a:chExt cx="395640" cy="171000"/>
          </a:xfrm>
        </p:grpSpPr>
        <p:sp>
          <p:nvSpPr>
            <p:cNvPr id="128" name="Google Shape;7;p1"/>
            <p:cNvSpPr/>
            <p:nvPr/>
          </p:nvSpPr>
          <p:spPr>
            <a:xfrm>
              <a:off x="4374000" y="4937400"/>
              <a:ext cx="384840" cy="66960"/>
            </a:xfrm>
            <a:custGeom>
              <a:avLst/>
              <a:gdLst/>
              <a:ahLst/>
              <a:rect l="l" t="t" r="r" b="b"/>
              <a:pathLst>
                <a:path w="192661" h="33638">
                  <a:moveTo>
                    <a:pt x="287" y="0"/>
                  </a:moveTo>
                  <a:lnTo>
                    <a:pt x="1" y="430"/>
                  </a:lnTo>
                  <a:cubicBezTo>
                    <a:pt x="9734" y="11022"/>
                    <a:pt x="16032" y="20326"/>
                    <a:pt x="20469" y="33637"/>
                  </a:cubicBezTo>
                  <a:cubicBezTo>
                    <a:pt x="70137" y="15030"/>
                    <a:pt x="132544" y="11594"/>
                    <a:pt x="179636" y="11594"/>
                  </a:cubicBezTo>
                  <a:cubicBezTo>
                    <a:pt x="184073" y="11594"/>
                    <a:pt x="188367" y="11594"/>
                    <a:pt x="192518" y="11738"/>
                  </a:cubicBezTo>
                  <a:lnTo>
                    <a:pt x="192661" y="10736"/>
                  </a:lnTo>
                  <a:cubicBezTo>
                    <a:pt x="176200" y="9447"/>
                    <a:pt x="155589" y="8302"/>
                    <a:pt x="133117" y="8302"/>
                  </a:cubicBezTo>
                  <a:cubicBezTo>
                    <a:pt x="98621" y="8302"/>
                    <a:pt x="59831" y="10736"/>
                    <a:pt x="24477" y="18035"/>
                  </a:cubicBezTo>
                  <a:cubicBezTo>
                    <a:pt x="18465" y="10449"/>
                    <a:pt x="11165" y="4581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Google Shape;8;p1"/>
            <p:cNvSpPr/>
            <p:nvPr/>
          </p:nvSpPr>
          <p:spPr>
            <a:xfrm>
              <a:off x="4407480" y="4833360"/>
              <a:ext cx="362160" cy="111240"/>
            </a:xfrm>
            <a:custGeom>
              <a:avLst/>
              <a:gdLst/>
              <a:ahLst/>
              <a:rect l="l" t="t" r="r" b="b"/>
              <a:pathLst>
                <a:path w="181210" h="55826">
                  <a:moveTo>
                    <a:pt x="121093" y="21184"/>
                  </a:moveTo>
                  <a:cubicBezTo>
                    <a:pt x="123097" y="21184"/>
                    <a:pt x="124814" y="22472"/>
                    <a:pt x="124814" y="25335"/>
                  </a:cubicBezTo>
                  <a:cubicBezTo>
                    <a:pt x="124814" y="26766"/>
                    <a:pt x="124671" y="27912"/>
                    <a:pt x="124385" y="29200"/>
                  </a:cubicBezTo>
                  <a:lnTo>
                    <a:pt x="115511" y="29200"/>
                  </a:lnTo>
                  <a:cubicBezTo>
                    <a:pt x="116226" y="23045"/>
                    <a:pt x="117944" y="21184"/>
                    <a:pt x="121093" y="21184"/>
                  </a:cubicBezTo>
                  <a:close/>
                  <a:moveTo>
                    <a:pt x="64411" y="22329"/>
                  </a:moveTo>
                  <a:lnTo>
                    <a:pt x="61692" y="43800"/>
                  </a:lnTo>
                  <a:cubicBezTo>
                    <a:pt x="60833" y="44515"/>
                    <a:pt x="59402" y="45231"/>
                    <a:pt x="57684" y="45231"/>
                  </a:cubicBezTo>
                  <a:cubicBezTo>
                    <a:pt x="54678" y="45231"/>
                    <a:pt x="54392" y="42798"/>
                    <a:pt x="54392" y="39649"/>
                  </a:cubicBezTo>
                  <a:cubicBezTo>
                    <a:pt x="54392" y="36070"/>
                    <a:pt x="55251" y="29629"/>
                    <a:pt x="56396" y="27196"/>
                  </a:cubicBezTo>
                  <a:cubicBezTo>
                    <a:pt x="57970" y="23188"/>
                    <a:pt x="60117" y="22329"/>
                    <a:pt x="63696" y="22329"/>
                  </a:cubicBezTo>
                  <a:close/>
                  <a:moveTo>
                    <a:pt x="162030" y="21614"/>
                  </a:moveTo>
                  <a:cubicBezTo>
                    <a:pt x="164749" y="21614"/>
                    <a:pt x="165894" y="23617"/>
                    <a:pt x="165894" y="27912"/>
                  </a:cubicBezTo>
                  <a:cubicBezTo>
                    <a:pt x="165894" y="29629"/>
                    <a:pt x="165608" y="32206"/>
                    <a:pt x="165322" y="35068"/>
                  </a:cubicBezTo>
                  <a:cubicBezTo>
                    <a:pt x="164177" y="45374"/>
                    <a:pt x="162602" y="47521"/>
                    <a:pt x="159596" y="47521"/>
                  </a:cubicBezTo>
                  <a:cubicBezTo>
                    <a:pt x="156877" y="47521"/>
                    <a:pt x="155875" y="45660"/>
                    <a:pt x="155875" y="41366"/>
                  </a:cubicBezTo>
                  <a:cubicBezTo>
                    <a:pt x="155875" y="39506"/>
                    <a:pt x="156018" y="36786"/>
                    <a:pt x="156304" y="34210"/>
                  </a:cubicBezTo>
                  <a:cubicBezTo>
                    <a:pt x="157449" y="23761"/>
                    <a:pt x="159024" y="21614"/>
                    <a:pt x="162030" y="21614"/>
                  </a:cubicBezTo>
                  <a:close/>
                  <a:moveTo>
                    <a:pt x="1" y="0"/>
                  </a:moveTo>
                  <a:cubicBezTo>
                    <a:pt x="573" y="20612"/>
                    <a:pt x="4152" y="38647"/>
                    <a:pt x="8016" y="54678"/>
                  </a:cubicBezTo>
                  <a:lnTo>
                    <a:pt x="24477" y="54678"/>
                  </a:lnTo>
                  <a:cubicBezTo>
                    <a:pt x="33780" y="37931"/>
                    <a:pt x="42512" y="19610"/>
                    <a:pt x="49382" y="0"/>
                  </a:cubicBezTo>
                  <a:lnTo>
                    <a:pt x="33780" y="0"/>
                  </a:lnTo>
                  <a:cubicBezTo>
                    <a:pt x="30345" y="12882"/>
                    <a:pt x="25765" y="25765"/>
                    <a:pt x="19610" y="38647"/>
                  </a:cubicBezTo>
                  <a:lnTo>
                    <a:pt x="19467" y="38647"/>
                  </a:lnTo>
                  <a:cubicBezTo>
                    <a:pt x="17892" y="28055"/>
                    <a:pt x="17177" y="13025"/>
                    <a:pt x="17177" y="0"/>
                  </a:cubicBezTo>
                  <a:close/>
                  <a:moveTo>
                    <a:pt x="86168" y="0"/>
                  </a:moveTo>
                  <a:lnTo>
                    <a:pt x="79441" y="54678"/>
                  </a:lnTo>
                  <a:lnTo>
                    <a:pt x="94327" y="54678"/>
                  </a:lnTo>
                  <a:lnTo>
                    <a:pt x="101054" y="0"/>
                  </a:lnTo>
                  <a:close/>
                  <a:moveTo>
                    <a:pt x="122381" y="13025"/>
                  </a:moveTo>
                  <a:cubicBezTo>
                    <a:pt x="109499" y="13025"/>
                    <a:pt x="100052" y="18035"/>
                    <a:pt x="100052" y="39935"/>
                  </a:cubicBezTo>
                  <a:cubicBezTo>
                    <a:pt x="100052" y="48380"/>
                    <a:pt x="104060" y="54964"/>
                    <a:pt x="119089" y="54964"/>
                  </a:cubicBezTo>
                  <a:cubicBezTo>
                    <a:pt x="123956" y="54964"/>
                    <a:pt x="129109" y="54392"/>
                    <a:pt x="132973" y="53533"/>
                  </a:cubicBezTo>
                  <a:lnTo>
                    <a:pt x="134691" y="43513"/>
                  </a:lnTo>
                  <a:lnTo>
                    <a:pt x="134691" y="43513"/>
                  </a:lnTo>
                  <a:cubicBezTo>
                    <a:pt x="131542" y="44372"/>
                    <a:pt x="127534" y="45088"/>
                    <a:pt x="124528" y="45088"/>
                  </a:cubicBezTo>
                  <a:cubicBezTo>
                    <a:pt x="116513" y="45088"/>
                    <a:pt x="114795" y="42511"/>
                    <a:pt x="114795" y="37645"/>
                  </a:cubicBezTo>
                  <a:lnTo>
                    <a:pt x="137410" y="37645"/>
                  </a:lnTo>
                  <a:cubicBezTo>
                    <a:pt x="137983" y="35211"/>
                    <a:pt x="138842" y="31490"/>
                    <a:pt x="138842" y="27339"/>
                  </a:cubicBezTo>
                  <a:cubicBezTo>
                    <a:pt x="138842" y="17892"/>
                    <a:pt x="132544" y="13025"/>
                    <a:pt x="122381" y="13025"/>
                  </a:cubicBezTo>
                  <a:close/>
                  <a:moveTo>
                    <a:pt x="65986" y="13455"/>
                  </a:moveTo>
                  <a:cubicBezTo>
                    <a:pt x="55680" y="13455"/>
                    <a:pt x="50098" y="15316"/>
                    <a:pt x="45374" y="20182"/>
                  </a:cubicBezTo>
                  <a:cubicBezTo>
                    <a:pt x="41080" y="24906"/>
                    <a:pt x="38790" y="32921"/>
                    <a:pt x="38790" y="41509"/>
                  </a:cubicBezTo>
                  <a:cubicBezTo>
                    <a:pt x="38790" y="48952"/>
                    <a:pt x="40651" y="55250"/>
                    <a:pt x="49955" y="55250"/>
                  </a:cubicBezTo>
                  <a:cubicBezTo>
                    <a:pt x="54249" y="55250"/>
                    <a:pt x="57827" y="53676"/>
                    <a:pt x="61119" y="51672"/>
                  </a:cubicBezTo>
                  <a:lnTo>
                    <a:pt x="61262" y="51672"/>
                  </a:lnTo>
                  <a:lnTo>
                    <a:pt x="60976" y="54678"/>
                  </a:lnTo>
                  <a:lnTo>
                    <a:pt x="75147" y="54678"/>
                  </a:lnTo>
                  <a:lnTo>
                    <a:pt x="80156" y="13741"/>
                  </a:lnTo>
                  <a:cubicBezTo>
                    <a:pt x="76005" y="13455"/>
                    <a:pt x="71425" y="13455"/>
                    <a:pt x="65986" y="13455"/>
                  </a:cubicBezTo>
                  <a:close/>
                  <a:moveTo>
                    <a:pt x="162745" y="13025"/>
                  </a:moveTo>
                  <a:cubicBezTo>
                    <a:pt x="148861" y="13025"/>
                    <a:pt x="140416" y="19467"/>
                    <a:pt x="140416" y="40937"/>
                  </a:cubicBezTo>
                  <a:cubicBezTo>
                    <a:pt x="140416" y="51529"/>
                    <a:pt x="147287" y="55823"/>
                    <a:pt x="158881" y="55823"/>
                  </a:cubicBezTo>
                  <a:cubicBezTo>
                    <a:pt x="159034" y="55825"/>
                    <a:pt x="159186" y="55825"/>
                    <a:pt x="159338" y="55825"/>
                  </a:cubicBezTo>
                  <a:cubicBezTo>
                    <a:pt x="172950" y="55825"/>
                    <a:pt x="181210" y="49428"/>
                    <a:pt x="181210" y="27912"/>
                  </a:cubicBezTo>
                  <a:cubicBezTo>
                    <a:pt x="181210" y="17320"/>
                    <a:pt x="174339" y="13025"/>
                    <a:pt x="162745" y="130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Google Shape;9;p1"/>
          <p:cNvSpPr/>
          <p:nvPr/>
        </p:nvSpPr>
        <p:spPr>
          <a:xfrm>
            <a:off x="152280" y="4833360"/>
            <a:ext cx="198072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VALEO RESERVED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31" name="Google Shape;11;p1"/>
          <p:cNvSpPr/>
          <p:nvPr/>
        </p:nvSpPr>
        <p:spPr>
          <a:xfrm>
            <a:off x="6847920" y="4833360"/>
            <a:ext cx="198072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January 2021   | 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32" name="Google Shape;214;p18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oogle Shape;215;p18"/>
          <p:cNvGrpSpPr/>
          <p:nvPr/>
        </p:nvGrpSpPr>
        <p:grpSpPr>
          <a:xfrm>
            <a:off x="4374000" y="4833360"/>
            <a:ext cx="395640" cy="171000"/>
            <a:chOff x="4374000" y="4833360"/>
            <a:chExt cx="395640" cy="171000"/>
          </a:xfrm>
        </p:grpSpPr>
        <p:sp>
          <p:nvSpPr>
            <p:cNvPr id="134" name="Google Shape;216;p18"/>
            <p:cNvSpPr/>
            <p:nvPr/>
          </p:nvSpPr>
          <p:spPr>
            <a:xfrm>
              <a:off x="4374000" y="4937400"/>
              <a:ext cx="384840" cy="66960"/>
            </a:xfrm>
            <a:custGeom>
              <a:avLst/>
              <a:gdLst/>
              <a:ahLst/>
              <a:rect l="l" t="t" r="r" b="b"/>
              <a:pathLst>
                <a:path w="192661" h="33638">
                  <a:moveTo>
                    <a:pt x="287" y="0"/>
                  </a:moveTo>
                  <a:lnTo>
                    <a:pt x="1" y="430"/>
                  </a:lnTo>
                  <a:cubicBezTo>
                    <a:pt x="9734" y="11022"/>
                    <a:pt x="16032" y="20326"/>
                    <a:pt x="20469" y="33637"/>
                  </a:cubicBezTo>
                  <a:cubicBezTo>
                    <a:pt x="70137" y="15030"/>
                    <a:pt x="132544" y="11594"/>
                    <a:pt x="179636" y="11594"/>
                  </a:cubicBezTo>
                  <a:cubicBezTo>
                    <a:pt x="184073" y="11594"/>
                    <a:pt x="188367" y="11594"/>
                    <a:pt x="192518" y="11738"/>
                  </a:cubicBezTo>
                  <a:lnTo>
                    <a:pt x="192661" y="10736"/>
                  </a:lnTo>
                  <a:cubicBezTo>
                    <a:pt x="176200" y="9447"/>
                    <a:pt x="155589" y="8302"/>
                    <a:pt x="133117" y="8302"/>
                  </a:cubicBezTo>
                  <a:cubicBezTo>
                    <a:pt x="98621" y="8302"/>
                    <a:pt x="59831" y="10736"/>
                    <a:pt x="24477" y="18035"/>
                  </a:cubicBezTo>
                  <a:cubicBezTo>
                    <a:pt x="18465" y="10449"/>
                    <a:pt x="11165" y="4581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Google Shape;217;p18"/>
            <p:cNvSpPr/>
            <p:nvPr/>
          </p:nvSpPr>
          <p:spPr>
            <a:xfrm>
              <a:off x="4407480" y="4833360"/>
              <a:ext cx="362160" cy="111240"/>
            </a:xfrm>
            <a:custGeom>
              <a:avLst/>
              <a:gdLst/>
              <a:ahLst/>
              <a:rect l="l" t="t" r="r" b="b"/>
              <a:pathLst>
                <a:path w="181210" h="55826">
                  <a:moveTo>
                    <a:pt x="121093" y="21184"/>
                  </a:moveTo>
                  <a:cubicBezTo>
                    <a:pt x="123097" y="21184"/>
                    <a:pt x="124814" y="22472"/>
                    <a:pt x="124814" y="25335"/>
                  </a:cubicBezTo>
                  <a:cubicBezTo>
                    <a:pt x="124814" y="26766"/>
                    <a:pt x="124671" y="27912"/>
                    <a:pt x="124385" y="29200"/>
                  </a:cubicBezTo>
                  <a:lnTo>
                    <a:pt x="115511" y="29200"/>
                  </a:lnTo>
                  <a:cubicBezTo>
                    <a:pt x="116226" y="23045"/>
                    <a:pt x="117944" y="21184"/>
                    <a:pt x="121093" y="21184"/>
                  </a:cubicBezTo>
                  <a:close/>
                  <a:moveTo>
                    <a:pt x="64411" y="22329"/>
                  </a:moveTo>
                  <a:lnTo>
                    <a:pt x="61692" y="43800"/>
                  </a:lnTo>
                  <a:cubicBezTo>
                    <a:pt x="60833" y="44515"/>
                    <a:pt x="59402" y="45231"/>
                    <a:pt x="57684" y="45231"/>
                  </a:cubicBezTo>
                  <a:cubicBezTo>
                    <a:pt x="54678" y="45231"/>
                    <a:pt x="54392" y="42798"/>
                    <a:pt x="54392" y="39649"/>
                  </a:cubicBezTo>
                  <a:cubicBezTo>
                    <a:pt x="54392" y="36070"/>
                    <a:pt x="55251" y="29629"/>
                    <a:pt x="56396" y="27196"/>
                  </a:cubicBezTo>
                  <a:cubicBezTo>
                    <a:pt x="57970" y="23188"/>
                    <a:pt x="60117" y="22329"/>
                    <a:pt x="63696" y="22329"/>
                  </a:cubicBezTo>
                  <a:close/>
                  <a:moveTo>
                    <a:pt x="162030" y="21614"/>
                  </a:moveTo>
                  <a:cubicBezTo>
                    <a:pt x="164749" y="21614"/>
                    <a:pt x="165894" y="23617"/>
                    <a:pt x="165894" y="27912"/>
                  </a:cubicBezTo>
                  <a:cubicBezTo>
                    <a:pt x="165894" y="29629"/>
                    <a:pt x="165608" y="32206"/>
                    <a:pt x="165322" y="35068"/>
                  </a:cubicBezTo>
                  <a:cubicBezTo>
                    <a:pt x="164177" y="45374"/>
                    <a:pt x="162602" y="47521"/>
                    <a:pt x="159596" y="47521"/>
                  </a:cubicBezTo>
                  <a:cubicBezTo>
                    <a:pt x="156877" y="47521"/>
                    <a:pt x="155875" y="45660"/>
                    <a:pt x="155875" y="41366"/>
                  </a:cubicBezTo>
                  <a:cubicBezTo>
                    <a:pt x="155875" y="39506"/>
                    <a:pt x="156018" y="36786"/>
                    <a:pt x="156304" y="34210"/>
                  </a:cubicBezTo>
                  <a:cubicBezTo>
                    <a:pt x="157449" y="23761"/>
                    <a:pt x="159024" y="21614"/>
                    <a:pt x="162030" y="21614"/>
                  </a:cubicBezTo>
                  <a:close/>
                  <a:moveTo>
                    <a:pt x="1" y="0"/>
                  </a:moveTo>
                  <a:cubicBezTo>
                    <a:pt x="573" y="20612"/>
                    <a:pt x="4152" y="38647"/>
                    <a:pt x="8016" y="54678"/>
                  </a:cubicBezTo>
                  <a:lnTo>
                    <a:pt x="24477" y="54678"/>
                  </a:lnTo>
                  <a:cubicBezTo>
                    <a:pt x="33780" y="37931"/>
                    <a:pt x="42512" y="19610"/>
                    <a:pt x="49382" y="0"/>
                  </a:cubicBezTo>
                  <a:lnTo>
                    <a:pt x="33780" y="0"/>
                  </a:lnTo>
                  <a:cubicBezTo>
                    <a:pt x="30345" y="12882"/>
                    <a:pt x="25765" y="25765"/>
                    <a:pt x="19610" y="38647"/>
                  </a:cubicBezTo>
                  <a:lnTo>
                    <a:pt x="19467" y="38647"/>
                  </a:lnTo>
                  <a:cubicBezTo>
                    <a:pt x="17892" y="28055"/>
                    <a:pt x="17177" y="13025"/>
                    <a:pt x="17177" y="0"/>
                  </a:cubicBezTo>
                  <a:close/>
                  <a:moveTo>
                    <a:pt x="86168" y="0"/>
                  </a:moveTo>
                  <a:lnTo>
                    <a:pt x="79441" y="54678"/>
                  </a:lnTo>
                  <a:lnTo>
                    <a:pt x="94327" y="54678"/>
                  </a:lnTo>
                  <a:lnTo>
                    <a:pt x="101054" y="0"/>
                  </a:lnTo>
                  <a:close/>
                  <a:moveTo>
                    <a:pt x="122381" y="13025"/>
                  </a:moveTo>
                  <a:cubicBezTo>
                    <a:pt x="109499" y="13025"/>
                    <a:pt x="100052" y="18035"/>
                    <a:pt x="100052" y="39935"/>
                  </a:cubicBezTo>
                  <a:cubicBezTo>
                    <a:pt x="100052" y="48380"/>
                    <a:pt x="104060" y="54964"/>
                    <a:pt x="119089" y="54964"/>
                  </a:cubicBezTo>
                  <a:cubicBezTo>
                    <a:pt x="123956" y="54964"/>
                    <a:pt x="129109" y="54392"/>
                    <a:pt x="132973" y="53533"/>
                  </a:cubicBezTo>
                  <a:lnTo>
                    <a:pt x="134691" y="43513"/>
                  </a:lnTo>
                  <a:lnTo>
                    <a:pt x="134691" y="43513"/>
                  </a:lnTo>
                  <a:cubicBezTo>
                    <a:pt x="131542" y="44372"/>
                    <a:pt x="127534" y="45088"/>
                    <a:pt x="124528" y="45088"/>
                  </a:cubicBezTo>
                  <a:cubicBezTo>
                    <a:pt x="116513" y="45088"/>
                    <a:pt x="114795" y="42511"/>
                    <a:pt x="114795" y="37645"/>
                  </a:cubicBezTo>
                  <a:lnTo>
                    <a:pt x="137410" y="37645"/>
                  </a:lnTo>
                  <a:cubicBezTo>
                    <a:pt x="137983" y="35211"/>
                    <a:pt x="138842" y="31490"/>
                    <a:pt x="138842" y="27339"/>
                  </a:cubicBezTo>
                  <a:cubicBezTo>
                    <a:pt x="138842" y="17892"/>
                    <a:pt x="132544" y="13025"/>
                    <a:pt x="122381" y="13025"/>
                  </a:cubicBezTo>
                  <a:close/>
                  <a:moveTo>
                    <a:pt x="65986" y="13455"/>
                  </a:moveTo>
                  <a:cubicBezTo>
                    <a:pt x="55680" y="13455"/>
                    <a:pt x="50098" y="15316"/>
                    <a:pt x="45374" y="20182"/>
                  </a:cubicBezTo>
                  <a:cubicBezTo>
                    <a:pt x="41080" y="24906"/>
                    <a:pt x="38790" y="32921"/>
                    <a:pt x="38790" y="41509"/>
                  </a:cubicBezTo>
                  <a:cubicBezTo>
                    <a:pt x="38790" y="48952"/>
                    <a:pt x="40651" y="55250"/>
                    <a:pt x="49955" y="55250"/>
                  </a:cubicBezTo>
                  <a:cubicBezTo>
                    <a:pt x="54249" y="55250"/>
                    <a:pt x="57827" y="53676"/>
                    <a:pt x="61119" y="51672"/>
                  </a:cubicBezTo>
                  <a:lnTo>
                    <a:pt x="61262" y="51672"/>
                  </a:lnTo>
                  <a:lnTo>
                    <a:pt x="60976" y="54678"/>
                  </a:lnTo>
                  <a:lnTo>
                    <a:pt x="75147" y="54678"/>
                  </a:lnTo>
                  <a:lnTo>
                    <a:pt x="80156" y="13741"/>
                  </a:lnTo>
                  <a:cubicBezTo>
                    <a:pt x="76005" y="13455"/>
                    <a:pt x="71425" y="13455"/>
                    <a:pt x="65986" y="13455"/>
                  </a:cubicBezTo>
                  <a:close/>
                  <a:moveTo>
                    <a:pt x="162745" y="13025"/>
                  </a:moveTo>
                  <a:cubicBezTo>
                    <a:pt x="148861" y="13025"/>
                    <a:pt x="140416" y="19467"/>
                    <a:pt x="140416" y="40937"/>
                  </a:cubicBezTo>
                  <a:cubicBezTo>
                    <a:pt x="140416" y="51529"/>
                    <a:pt x="147287" y="55823"/>
                    <a:pt x="158881" y="55823"/>
                  </a:cubicBezTo>
                  <a:cubicBezTo>
                    <a:pt x="159034" y="55825"/>
                    <a:pt x="159186" y="55825"/>
                    <a:pt x="159338" y="55825"/>
                  </a:cubicBezTo>
                  <a:cubicBezTo>
                    <a:pt x="172950" y="55825"/>
                    <a:pt x="181210" y="49428"/>
                    <a:pt x="181210" y="27912"/>
                  </a:cubicBezTo>
                  <a:cubicBezTo>
                    <a:pt x="181210" y="17320"/>
                    <a:pt x="174339" y="13025"/>
                    <a:pt x="162745" y="1302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" name="Google Shape;218;p18"/>
          <p:cNvSpPr/>
          <p:nvPr/>
        </p:nvSpPr>
        <p:spPr>
          <a:xfrm>
            <a:off x="152280" y="4833360"/>
            <a:ext cx="198072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VALEO RESERVED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sldNum" idx="2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ffffff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BF2FF2A-8224-46D3-A92C-6CF1E80A1B2E}" type="slidenum">
              <a:rPr b="0" lang="en-GB" sz="700" spc="-1" strike="noStrike">
                <a:solidFill>
                  <a:srgbClr val="ffffff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title"/>
          </p:nvPr>
        </p:nvSpPr>
        <p:spPr>
          <a:xfrm>
            <a:off x="1209600" y="1609560"/>
            <a:ext cx="6724440" cy="192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6;p1"/>
          <p:cNvGrpSpPr/>
          <p:nvPr/>
        </p:nvGrpSpPr>
        <p:grpSpPr>
          <a:xfrm>
            <a:off x="4374000" y="4833360"/>
            <a:ext cx="395640" cy="171000"/>
            <a:chOff x="4374000" y="4833360"/>
            <a:chExt cx="395640" cy="171000"/>
          </a:xfrm>
        </p:grpSpPr>
        <p:sp>
          <p:nvSpPr>
            <p:cNvPr id="177" name="Google Shape;7;p1"/>
            <p:cNvSpPr/>
            <p:nvPr/>
          </p:nvSpPr>
          <p:spPr>
            <a:xfrm>
              <a:off x="4374000" y="4937400"/>
              <a:ext cx="384840" cy="66960"/>
            </a:xfrm>
            <a:custGeom>
              <a:avLst/>
              <a:gdLst/>
              <a:ahLst/>
              <a:rect l="l" t="t" r="r" b="b"/>
              <a:pathLst>
                <a:path w="192661" h="33638">
                  <a:moveTo>
                    <a:pt x="287" y="0"/>
                  </a:moveTo>
                  <a:lnTo>
                    <a:pt x="1" y="430"/>
                  </a:lnTo>
                  <a:cubicBezTo>
                    <a:pt x="9734" y="11022"/>
                    <a:pt x="16032" y="20326"/>
                    <a:pt x="20469" y="33637"/>
                  </a:cubicBezTo>
                  <a:cubicBezTo>
                    <a:pt x="70137" y="15030"/>
                    <a:pt x="132544" y="11594"/>
                    <a:pt x="179636" y="11594"/>
                  </a:cubicBezTo>
                  <a:cubicBezTo>
                    <a:pt x="184073" y="11594"/>
                    <a:pt x="188367" y="11594"/>
                    <a:pt x="192518" y="11738"/>
                  </a:cubicBezTo>
                  <a:lnTo>
                    <a:pt x="192661" y="10736"/>
                  </a:lnTo>
                  <a:cubicBezTo>
                    <a:pt x="176200" y="9447"/>
                    <a:pt x="155589" y="8302"/>
                    <a:pt x="133117" y="8302"/>
                  </a:cubicBezTo>
                  <a:cubicBezTo>
                    <a:pt x="98621" y="8302"/>
                    <a:pt x="59831" y="10736"/>
                    <a:pt x="24477" y="18035"/>
                  </a:cubicBezTo>
                  <a:cubicBezTo>
                    <a:pt x="18465" y="10449"/>
                    <a:pt x="11165" y="4581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Google Shape;8;p1"/>
            <p:cNvSpPr/>
            <p:nvPr/>
          </p:nvSpPr>
          <p:spPr>
            <a:xfrm>
              <a:off x="4407480" y="4833360"/>
              <a:ext cx="362160" cy="111240"/>
            </a:xfrm>
            <a:custGeom>
              <a:avLst/>
              <a:gdLst/>
              <a:ahLst/>
              <a:rect l="l" t="t" r="r" b="b"/>
              <a:pathLst>
                <a:path w="181210" h="55826">
                  <a:moveTo>
                    <a:pt x="121093" y="21184"/>
                  </a:moveTo>
                  <a:cubicBezTo>
                    <a:pt x="123097" y="21184"/>
                    <a:pt x="124814" y="22472"/>
                    <a:pt x="124814" y="25335"/>
                  </a:cubicBezTo>
                  <a:cubicBezTo>
                    <a:pt x="124814" y="26766"/>
                    <a:pt x="124671" y="27912"/>
                    <a:pt x="124385" y="29200"/>
                  </a:cubicBezTo>
                  <a:lnTo>
                    <a:pt x="115511" y="29200"/>
                  </a:lnTo>
                  <a:cubicBezTo>
                    <a:pt x="116226" y="23045"/>
                    <a:pt x="117944" y="21184"/>
                    <a:pt x="121093" y="21184"/>
                  </a:cubicBezTo>
                  <a:close/>
                  <a:moveTo>
                    <a:pt x="64411" y="22329"/>
                  </a:moveTo>
                  <a:lnTo>
                    <a:pt x="61692" y="43800"/>
                  </a:lnTo>
                  <a:cubicBezTo>
                    <a:pt x="60833" y="44515"/>
                    <a:pt x="59402" y="45231"/>
                    <a:pt x="57684" y="45231"/>
                  </a:cubicBezTo>
                  <a:cubicBezTo>
                    <a:pt x="54678" y="45231"/>
                    <a:pt x="54392" y="42798"/>
                    <a:pt x="54392" y="39649"/>
                  </a:cubicBezTo>
                  <a:cubicBezTo>
                    <a:pt x="54392" y="36070"/>
                    <a:pt x="55251" y="29629"/>
                    <a:pt x="56396" y="27196"/>
                  </a:cubicBezTo>
                  <a:cubicBezTo>
                    <a:pt x="57970" y="23188"/>
                    <a:pt x="60117" y="22329"/>
                    <a:pt x="63696" y="22329"/>
                  </a:cubicBezTo>
                  <a:close/>
                  <a:moveTo>
                    <a:pt x="162030" y="21614"/>
                  </a:moveTo>
                  <a:cubicBezTo>
                    <a:pt x="164749" y="21614"/>
                    <a:pt x="165894" y="23617"/>
                    <a:pt x="165894" y="27912"/>
                  </a:cubicBezTo>
                  <a:cubicBezTo>
                    <a:pt x="165894" y="29629"/>
                    <a:pt x="165608" y="32206"/>
                    <a:pt x="165322" y="35068"/>
                  </a:cubicBezTo>
                  <a:cubicBezTo>
                    <a:pt x="164177" y="45374"/>
                    <a:pt x="162602" y="47521"/>
                    <a:pt x="159596" y="47521"/>
                  </a:cubicBezTo>
                  <a:cubicBezTo>
                    <a:pt x="156877" y="47521"/>
                    <a:pt x="155875" y="45660"/>
                    <a:pt x="155875" y="41366"/>
                  </a:cubicBezTo>
                  <a:cubicBezTo>
                    <a:pt x="155875" y="39506"/>
                    <a:pt x="156018" y="36786"/>
                    <a:pt x="156304" y="34210"/>
                  </a:cubicBezTo>
                  <a:cubicBezTo>
                    <a:pt x="157449" y="23761"/>
                    <a:pt x="159024" y="21614"/>
                    <a:pt x="162030" y="21614"/>
                  </a:cubicBezTo>
                  <a:close/>
                  <a:moveTo>
                    <a:pt x="1" y="0"/>
                  </a:moveTo>
                  <a:cubicBezTo>
                    <a:pt x="573" y="20612"/>
                    <a:pt x="4152" y="38647"/>
                    <a:pt x="8016" y="54678"/>
                  </a:cubicBezTo>
                  <a:lnTo>
                    <a:pt x="24477" y="54678"/>
                  </a:lnTo>
                  <a:cubicBezTo>
                    <a:pt x="33780" y="37931"/>
                    <a:pt x="42512" y="19610"/>
                    <a:pt x="49382" y="0"/>
                  </a:cubicBezTo>
                  <a:lnTo>
                    <a:pt x="33780" y="0"/>
                  </a:lnTo>
                  <a:cubicBezTo>
                    <a:pt x="30345" y="12882"/>
                    <a:pt x="25765" y="25765"/>
                    <a:pt x="19610" y="38647"/>
                  </a:cubicBezTo>
                  <a:lnTo>
                    <a:pt x="19467" y="38647"/>
                  </a:lnTo>
                  <a:cubicBezTo>
                    <a:pt x="17892" y="28055"/>
                    <a:pt x="17177" y="13025"/>
                    <a:pt x="17177" y="0"/>
                  </a:cubicBezTo>
                  <a:close/>
                  <a:moveTo>
                    <a:pt x="86168" y="0"/>
                  </a:moveTo>
                  <a:lnTo>
                    <a:pt x="79441" y="54678"/>
                  </a:lnTo>
                  <a:lnTo>
                    <a:pt x="94327" y="54678"/>
                  </a:lnTo>
                  <a:lnTo>
                    <a:pt x="101054" y="0"/>
                  </a:lnTo>
                  <a:close/>
                  <a:moveTo>
                    <a:pt x="122381" y="13025"/>
                  </a:moveTo>
                  <a:cubicBezTo>
                    <a:pt x="109499" y="13025"/>
                    <a:pt x="100052" y="18035"/>
                    <a:pt x="100052" y="39935"/>
                  </a:cubicBezTo>
                  <a:cubicBezTo>
                    <a:pt x="100052" y="48380"/>
                    <a:pt x="104060" y="54964"/>
                    <a:pt x="119089" y="54964"/>
                  </a:cubicBezTo>
                  <a:cubicBezTo>
                    <a:pt x="123956" y="54964"/>
                    <a:pt x="129109" y="54392"/>
                    <a:pt x="132973" y="53533"/>
                  </a:cubicBezTo>
                  <a:lnTo>
                    <a:pt x="134691" y="43513"/>
                  </a:lnTo>
                  <a:lnTo>
                    <a:pt x="134691" y="43513"/>
                  </a:lnTo>
                  <a:cubicBezTo>
                    <a:pt x="131542" y="44372"/>
                    <a:pt x="127534" y="45088"/>
                    <a:pt x="124528" y="45088"/>
                  </a:cubicBezTo>
                  <a:cubicBezTo>
                    <a:pt x="116513" y="45088"/>
                    <a:pt x="114795" y="42511"/>
                    <a:pt x="114795" y="37645"/>
                  </a:cubicBezTo>
                  <a:lnTo>
                    <a:pt x="137410" y="37645"/>
                  </a:lnTo>
                  <a:cubicBezTo>
                    <a:pt x="137983" y="35211"/>
                    <a:pt x="138842" y="31490"/>
                    <a:pt x="138842" y="27339"/>
                  </a:cubicBezTo>
                  <a:cubicBezTo>
                    <a:pt x="138842" y="17892"/>
                    <a:pt x="132544" y="13025"/>
                    <a:pt x="122381" y="13025"/>
                  </a:cubicBezTo>
                  <a:close/>
                  <a:moveTo>
                    <a:pt x="65986" y="13455"/>
                  </a:moveTo>
                  <a:cubicBezTo>
                    <a:pt x="55680" y="13455"/>
                    <a:pt x="50098" y="15316"/>
                    <a:pt x="45374" y="20182"/>
                  </a:cubicBezTo>
                  <a:cubicBezTo>
                    <a:pt x="41080" y="24906"/>
                    <a:pt x="38790" y="32921"/>
                    <a:pt x="38790" y="41509"/>
                  </a:cubicBezTo>
                  <a:cubicBezTo>
                    <a:pt x="38790" y="48952"/>
                    <a:pt x="40651" y="55250"/>
                    <a:pt x="49955" y="55250"/>
                  </a:cubicBezTo>
                  <a:cubicBezTo>
                    <a:pt x="54249" y="55250"/>
                    <a:pt x="57827" y="53676"/>
                    <a:pt x="61119" y="51672"/>
                  </a:cubicBezTo>
                  <a:lnTo>
                    <a:pt x="61262" y="51672"/>
                  </a:lnTo>
                  <a:lnTo>
                    <a:pt x="60976" y="54678"/>
                  </a:lnTo>
                  <a:lnTo>
                    <a:pt x="75147" y="54678"/>
                  </a:lnTo>
                  <a:lnTo>
                    <a:pt x="80156" y="13741"/>
                  </a:lnTo>
                  <a:cubicBezTo>
                    <a:pt x="76005" y="13455"/>
                    <a:pt x="71425" y="13455"/>
                    <a:pt x="65986" y="13455"/>
                  </a:cubicBezTo>
                  <a:close/>
                  <a:moveTo>
                    <a:pt x="162745" y="13025"/>
                  </a:moveTo>
                  <a:cubicBezTo>
                    <a:pt x="148861" y="13025"/>
                    <a:pt x="140416" y="19467"/>
                    <a:pt x="140416" y="40937"/>
                  </a:cubicBezTo>
                  <a:cubicBezTo>
                    <a:pt x="140416" y="51529"/>
                    <a:pt x="147287" y="55823"/>
                    <a:pt x="158881" y="55823"/>
                  </a:cubicBezTo>
                  <a:cubicBezTo>
                    <a:pt x="159034" y="55825"/>
                    <a:pt x="159186" y="55825"/>
                    <a:pt x="159338" y="55825"/>
                  </a:cubicBezTo>
                  <a:cubicBezTo>
                    <a:pt x="172950" y="55825"/>
                    <a:pt x="181210" y="49428"/>
                    <a:pt x="181210" y="27912"/>
                  </a:cubicBezTo>
                  <a:cubicBezTo>
                    <a:pt x="181210" y="17320"/>
                    <a:pt x="174339" y="13025"/>
                    <a:pt x="162745" y="130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9" name="Google Shape;9;p1"/>
          <p:cNvSpPr/>
          <p:nvPr/>
        </p:nvSpPr>
        <p:spPr>
          <a:xfrm>
            <a:off x="152280" y="4833360"/>
            <a:ext cx="198072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VALEO RESERVED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80" name="Google Shape;11;p1"/>
          <p:cNvSpPr/>
          <p:nvPr/>
        </p:nvSpPr>
        <p:spPr>
          <a:xfrm>
            <a:off x="6847920" y="4833360"/>
            <a:ext cx="198072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January 2021   | 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76240" y="1593000"/>
            <a:ext cx="7391520" cy="76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3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61FED497-E19B-42B7-A01D-78A12C7B22A3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6;p1"/>
          <p:cNvGrpSpPr/>
          <p:nvPr/>
        </p:nvGrpSpPr>
        <p:grpSpPr>
          <a:xfrm>
            <a:off x="4374000" y="4833360"/>
            <a:ext cx="395640" cy="171000"/>
            <a:chOff x="4374000" y="4833360"/>
            <a:chExt cx="395640" cy="171000"/>
          </a:xfrm>
        </p:grpSpPr>
        <p:sp>
          <p:nvSpPr>
            <p:cNvPr id="221" name="Google Shape;7;p1"/>
            <p:cNvSpPr/>
            <p:nvPr/>
          </p:nvSpPr>
          <p:spPr>
            <a:xfrm>
              <a:off x="4374000" y="4937400"/>
              <a:ext cx="384840" cy="66960"/>
            </a:xfrm>
            <a:custGeom>
              <a:avLst/>
              <a:gdLst/>
              <a:ahLst/>
              <a:rect l="l" t="t" r="r" b="b"/>
              <a:pathLst>
                <a:path w="192661" h="33638">
                  <a:moveTo>
                    <a:pt x="287" y="0"/>
                  </a:moveTo>
                  <a:lnTo>
                    <a:pt x="1" y="430"/>
                  </a:lnTo>
                  <a:cubicBezTo>
                    <a:pt x="9734" y="11022"/>
                    <a:pt x="16032" y="20326"/>
                    <a:pt x="20469" y="33637"/>
                  </a:cubicBezTo>
                  <a:cubicBezTo>
                    <a:pt x="70137" y="15030"/>
                    <a:pt x="132544" y="11594"/>
                    <a:pt x="179636" y="11594"/>
                  </a:cubicBezTo>
                  <a:cubicBezTo>
                    <a:pt x="184073" y="11594"/>
                    <a:pt x="188367" y="11594"/>
                    <a:pt x="192518" y="11738"/>
                  </a:cubicBezTo>
                  <a:lnTo>
                    <a:pt x="192661" y="10736"/>
                  </a:lnTo>
                  <a:cubicBezTo>
                    <a:pt x="176200" y="9447"/>
                    <a:pt x="155589" y="8302"/>
                    <a:pt x="133117" y="8302"/>
                  </a:cubicBezTo>
                  <a:cubicBezTo>
                    <a:pt x="98621" y="8302"/>
                    <a:pt x="59831" y="10736"/>
                    <a:pt x="24477" y="18035"/>
                  </a:cubicBezTo>
                  <a:cubicBezTo>
                    <a:pt x="18465" y="10449"/>
                    <a:pt x="11165" y="4581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8;p1"/>
            <p:cNvSpPr/>
            <p:nvPr/>
          </p:nvSpPr>
          <p:spPr>
            <a:xfrm>
              <a:off x="4407480" y="4833360"/>
              <a:ext cx="362160" cy="111240"/>
            </a:xfrm>
            <a:custGeom>
              <a:avLst/>
              <a:gdLst/>
              <a:ahLst/>
              <a:rect l="l" t="t" r="r" b="b"/>
              <a:pathLst>
                <a:path w="181210" h="55826">
                  <a:moveTo>
                    <a:pt x="121093" y="21184"/>
                  </a:moveTo>
                  <a:cubicBezTo>
                    <a:pt x="123097" y="21184"/>
                    <a:pt x="124814" y="22472"/>
                    <a:pt x="124814" y="25335"/>
                  </a:cubicBezTo>
                  <a:cubicBezTo>
                    <a:pt x="124814" y="26766"/>
                    <a:pt x="124671" y="27912"/>
                    <a:pt x="124385" y="29200"/>
                  </a:cubicBezTo>
                  <a:lnTo>
                    <a:pt x="115511" y="29200"/>
                  </a:lnTo>
                  <a:cubicBezTo>
                    <a:pt x="116226" y="23045"/>
                    <a:pt x="117944" y="21184"/>
                    <a:pt x="121093" y="21184"/>
                  </a:cubicBezTo>
                  <a:close/>
                  <a:moveTo>
                    <a:pt x="64411" y="22329"/>
                  </a:moveTo>
                  <a:lnTo>
                    <a:pt x="61692" y="43800"/>
                  </a:lnTo>
                  <a:cubicBezTo>
                    <a:pt x="60833" y="44515"/>
                    <a:pt x="59402" y="45231"/>
                    <a:pt x="57684" y="45231"/>
                  </a:cubicBezTo>
                  <a:cubicBezTo>
                    <a:pt x="54678" y="45231"/>
                    <a:pt x="54392" y="42798"/>
                    <a:pt x="54392" y="39649"/>
                  </a:cubicBezTo>
                  <a:cubicBezTo>
                    <a:pt x="54392" y="36070"/>
                    <a:pt x="55251" y="29629"/>
                    <a:pt x="56396" y="27196"/>
                  </a:cubicBezTo>
                  <a:cubicBezTo>
                    <a:pt x="57970" y="23188"/>
                    <a:pt x="60117" y="22329"/>
                    <a:pt x="63696" y="22329"/>
                  </a:cubicBezTo>
                  <a:close/>
                  <a:moveTo>
                    <a:pt x="162030" y="21614"/>
                  </a:moveTo>
                  <a:cubicBezTo>
                    <a:pt x="164749" y="21614"/>
                    <a:pt x="165894" y="23617"/>
                    <a:pt x="165894" y="27912"/>
                  </a:cubicBezTo>
                  <a:cubicBezTo>
                    <a:pt x="165894" y="29629"/>
                    <a:pt x="165608" y="32206"/>
                    <a:pt x="165322" y="35068"/>
                  </a:cubicBezTo>
                  <a:cubicBezTo>
                    <a:pt x="164177" y="45374"/>
                    <a:pt x="162602" y="47521"/>
                    <a:pt x="159596" y="47521"/>
                  </a:cubicBezTo>
                  <a:cubicBezTo>
                    <a:pt x="156877" y="47521"/>
                    <a:pt x="155875" y="45660"/>
                    <a:pt x="155875" y="41366"/>
                  </a:cubicBezTo>
                  <a:cubicBezTo>
                    <a:pt x="155875" y="39506"/>
                    <a:pt x="156018" y="36786"/>
                    <a:pt x="156304" y="34210"/>
                  </a:cubicBezTo>
                  <a:cubicBezTo>
                    <a:pt x="157449" y="23761"/>
                    <a:pt x="159024" y="21614"/>
                    <a:pt x="162030" y="21614"/>
                  </a:cubicBezTo>
                  <a:close/>
                  <a:moveTo>
                    <a:pt x="1" y="0"/>
                  </a:moveTo>
                  <a:cubicBezTo>
                    <a:pt x="573" y="20612"/>
                    <a:pt x="4152" y="38647"/>
                    <a:pt x="8016" y="54678"/>
                  </a:cubicBezTo>
                  <a:lnTo>
                    <a:pt x="24477" y="54678"/>
                  </a:lnTo>
                  <a:cubicBezTo>
                    <a:pt x="33780" y="37931"/>
                    <a:pt x="42512" y="19610"/>
                    <a:pt x="49382" y="0"/>
                  </a:cubicBezTo>
                  <a:lnTo>
                    <a:pt x="33780" y="0"/>
                  </a:lnTo>
                  <a:cubicBezTo>
                    <a:pt x="30345" y="12882"/>
                    <a:pt x="25765" y="25765"/>
                    <a:pt x="19610" y="38647"/>
                  </a:cubicBezTo>
                  <a:lnTo>
                    <a:pt x="19467" y="38647"/>
                  </a:lnTo>
                  <a:cubicBezTo>
                    <a:pt x="17892" y="28055"/>
                    <a:pt x="17177" y="13025"/>
                    <a:pt x="17177" y="0"/>
                  </a:cubicBezTo>
                  <a:close/>
                  <a:moveTo>
                    <a:pt x="86168" y="0"/>
                  </a:moveTo>
                  <a:lnTo>
                    <a:pt x="79441" y="54678"/>
                  </a:lnTo>
                  <a:lnTo>
                    <a:pt x="94327" y="54678"/>
                  </a:lnTo>
                  <a:lnTo>
                    <a:pt x="101054" y="0"/>
                  </a:lnTo>
                  <a:close/>
                  <a:moveTo>
                    <a:pt x="122381" y="13025"/>
                  </a:moveTo>
                  <a:cubicBezTo>
                    <a:pt x="109499" y="13025"/>
                    <a:pt x="100052" y="18035"/>
                    <a:pt x="100052" y="39935"/>
                  </a:cubicBezTo>
                  <a:cubicBezTo>
                    <a:pt x="100052" y="48380"/>
                    <a:pt x="104060" y="54964"/>
                    <a:pt x="119089" y="54964"/>
                  </a:cubicBezTo>
                  <a:cubicBezTo>
                    <a:pt x="123956" y="54964"/>
                    <a:pt x="129109" y="54392"/>
                    <a:pt x="132973" y="53533"/>
                  </a:cubicBezTo>
                  <a:lnTo>
                    <a:pt x="134691" y="43513"/>
                  </a:lnTo>
                  <a:lnTo>
                    <a:pt x="134691" y="43513"/>
                  </a:lnTo>
                  <a:cubicBezTo>
                    <a:pt x="131542" y="44372"/>
                    <a:pt x="127534" y="45088"/>
                    <a:pt x="124528" y="45088"/>
                  </a:cubicBezTo>
                  <a:cubicBezTo>
                    <a:pt x="116513" y="45088"/>
                    <a:pt x="114795" y="42511"/>
                    <a:pt x="114795" y="37645"/>
                  </a:cubicBezTo>
                  <a:lnTo>
                    <a:pt x="137410" y="37645"/>
                  </a:lnTo>
                  <a:cubicBezTo>
                    <a:pt x="137983" y="35211"/>
                    <a:pt x="138842" y="31490"/>
                    <a:pt x="138842" y="27339"/>
                  </a:cubicBezTo>
                  <a:cubicBezTo>
                    <a:pt x="138842" y="17892"/>
                    <a:pt x="132544" y="13025"/>
                    <a:pt x="122381" y="13025"/>
                  </a:cubicBezTo>
                  <a:close/>
                  <a:moveTo>
                    <a:pt x="65986" y="13455"/>
                  </a:moveTo>
                  <a:cubicBezTo>
                    <a:pt x="55680" y="13455"/>
                    <a:pt x="50098" y="15316"/>
                    <a:pt x="45374" y="20182"/>
                  </a:cubicBezTo>
                  <a:cubicBezTo>
                    <a:pt x="41080" y="24906"/>
                    <a:pt x="38790" y="32921"/>
                    <a:pt x="38790" y="41509"/>
                  </a:cubicBezTo>
                  <a:cubicBezTo>
                    <a:pt x="38790" y="48952"/>
                    <a:pt x="40651" y="55250"/>
                    <a:pt x="49955" y="55250"/>
                  </a:cubicBezTo>
                  <a:cubicBezTo>
                    <a:pt x="54249" y="55250"/>
                    <a:pt x="57827" y="53676"/>
                    <a:pt x="61119" y="51672"/>
                  </a:cubicBezTo>
                  <a:lnTo>
                    <a:pt x="61262" y="51672"/>
                  </a:lnTo>
                  <a:lnTo>
                    <a:pt x="60976" y="54678"/>
                  </a:lnTo>
                  <a:lnTo>
                    <a:pt x="75147" y="54678"/>
                  </a:lnTo>
                  <a:lnTo>
                    <a:pt x="80156" y="13741"/>
                  </a:lnTo>
                  <a:cubicBezTo>
                    <a:pt x="76005" y="13455"/>
                    <a:pt x="71425" y="13455"/>
                    <a:pt x="65986" y="13455"/>
                  </a:cubicBezTo>
                  <a:close/>
                  <a:moveTo>
                    <a:pt x="162745" y="13025"/>
                  </a:moveTo>
                  <a:cubicBezTo>
                    <a:pt x="148861" y="13025"/>
                    <a:pt x="140416" y="19467"/>
                    <a:pt x="140416" y="40937"/>
                  </a:cubicBezTo>
                  <a:cubicBezTo>
                    <a:pt x="140416" y="51529"/>
                    <a:pt x="147287" y="55823"/>
                    <a:pt x="158881" y="55823"/>
                  </a:cubicBezTo>
                  <a:cubicBezTo>
                    <a:pt x="159034" y="55825"/>
                    <a:pt x="159186" y="55825"/>
                    <a:pt x="159338" y="55825"/>
                  </a:cubicBezTo>
                  <a:cubicBezTo>
                    <a:pt x="172950" y="55825"/>
                    <a:pt x="181210" y="49428"/>
                    <a:pt x="181210" y="27912"/>
                  </a:cubicBezTo>
                  <a:cubicBezTo>
                    <a:pt x="181210" y="17320"/>
                    <a:pt x="174339" y="13025"/>
                    <a:pt x="162745" y="130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" name="Google Shape;9;p1"/>
          <p:cNvSpPr/>
          <p:nvPr/>
        </p:nvSpPr>
        <p:spPr>
          <a:xfrm>
            <a:off x="152280" y="4833360"/>
            <a:ext cx="198072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VALEO RESERVED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224" name="Google Shape;11;p1"/>
          <p:cNvSpPr/>
          <p:nvPr/>
        </p:nvSpPr>
        <p:spPr>
          <a:xfrm>
            <a:off x="6847920" y="4833360"/>
            <a:ext cx="198072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January 2021   | 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82600" y="136800"/>
            <a:ext cx="8578080" cy="338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ldNum" idx="4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804239E-C2A8-4C1F-92B3-0CE27A0A8EA3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6;p1"/>
          <p:cNvGrpSpPr/>
          <p:nvPr/>
        </p:nvGrpSpPr>
        <p:grpSpPr>
          <a:xfrm>
            <a:off x="4374000" y="4833360"/>
            <a:ext cx="395640" cy="171000"/>
            <a:chOff x="4374000" y="4833360"/>
            <a:chExt cx="395640" cy="171000"/>
          </a:xfrm>
        </p:grpSpPr>
        <p:sp>
          <p:nvSpPr>
            <p:cNvPr id="265" name="Google Shape;7;p1"/>
            <p:cNvSpPr/>
            <p:nvPr/>
          </p:nvSpPr>
          <p:spPr>
            <a:xfrm>
              <a:off x="4374000" y="4937400"/>
              <a:ext cx="384840" cy="66960"/>
            </a:xfrm>
            <a:custGeom>
              <a:avLst/>
              <a:gdLst/>
              <a:ahLst/>
              <a:rect l="l" t="t" r="r" b="b"/>
              <a:pathLst>
                <a:path w="192661" h="33638">
                  <a:moveTo>
                    <a:pt x="287" y="0"/>
                  </a:moveTo>
                  <a:lnTo>
                    <a:pt x="1" y="430"/>
                  </a:lnTo>
                  <a:cubicBezTo>
                    <a:pt x="9734" y="11022"/>
                    <a:pt x="16032" y="20326"/>
                    <a:pt x="20469" y="33637"/>
                  </a:cubicBezTo>
                  <a:cubicBezTo>
                    <a:pt x="70137" y="15030"/>
                    <a:pt x="132544" y="11594"/>
                    <a:pt x="179636" y="11594"/>
                  </a:cubicBezTo>
                  <a:cubicBezTo>
                    <a:pt x="184073" y="11594"/>
                    <a:pt x="188367" y="11594"/>
                    <a:pt x="192518" y="11738"/>
                  </a:cubicBezTo>
                  <a:lnTo>
                    <a:pt x="192661" y="10736"/>
                  </a:lnTo>
                  <a:cubicBezTo>
                    <a:pt x="176200" y="9447"/>
                    <a:pt x="155589" y="8302"/>
                    <a:pt x="133117" y="8302"/>
                  </a:cubicBezTo>
                  <a:cubicBezTo>
                    <a:pt x="98621" y="8302"/>
                    <a:pt x="59831" y="10736"/>
                    <a:pt x="24477" y="18035"/>
                  </a:cubicBezTo>
                  <a:cubicBezTo>
                    <a:pt x="18465" y="10449"/>
                    <a:pt x="11165" y="4581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Google Shape;8;p1"/>
            <p:cNvSpPr/>
            <p:nvPr/>
          </p:nvSpPr>
          <p:spPr>
            <a:xfrm>
              <a:off x="4407480" y="4833360"/>
              <a:ext cx="362160" cy="111240"/>
            </a:xfrm>
            <a:custGeom>
              <a:avLst/>
              <a:gdLst/>
              <a:ahLst/>
              <a:rect l="l" t="t" r="r" b="b"/>
              <a:pathLst>
                <a:path w="181210" h="55826">
                  <a:moveTo>
                    <a:pt x="121093" y="21184"/>
                  </a:moveTo>
                  <a:cubicBezTo>
                    <a:pt x="123097" y="21184"/>
                    <a:pt x="124814" y="22472"/>
                    <a:pt x="124814" y="25335"/>
                  </a:cubicBezTo>
                  <a:cubicBezTo>
                    <a:pt x="124814" y="26766"/>
                    <a:pt x="124671" y="27912"/>
                    <a:pt x="124385" y="29200"/>
                  </a:cubicBezTo>
                  <a:lnTo>
                    <a:pt x="115511" y="29200"/>
                  </a:lnTo>
                  <a:cubicBezTo>
                    <a:pt x="116226" y="23045"/>
                    <a:pt x="117944" y="21184"/>
                    <a:pt x="121093" y="21184"/>
                  </a:cubicBezTo>
                  <a:close/>
                  <a:moveTo>
                    <a:pt x="64411" y="22329"/>
                  </a:moveTo>
                  <a:lnTo>
                    <a:pt x="61692" y="43800"/>
                  </a:lnTo>
                  <a:cubicBezTo>
                    <a:pt x="60833" y="44515"/>
                    <a:pt x="59402" y="45231"/>
                    <a:pt x="57684" y="45231"/>
                  </a:cubicBezTo>
                  <a:cubicBezTo>
                    <a:pt x="54678" y="45231"/>
                    <a:pt x="54392" y="42798"/>
                    <a:pt x="54392" y="39649"/>
                  </a:cubicBezTo>
                  <a:cubicBezTo>
                    <a:pt x="54392" y="36070"/>
                    <a:pt x="55251" y="29629"/>
                    <a:pt x="56396" y="27196"/>
                  </a:cubicBezTo>
                  <a:cubicBezTo>
                    <a:pt x="57970" y="23188"/>
                    <a:pt x="60117" y="22329"/>
                    <a:pt x="63696" y="22329"/>
                  </a:cubicBezTo>
                  <a:close/>
                  <a:moveTo>
                    <a:pt x="162030" y="21614"/>
                  </a:moveTo>
                  <a:cubicBezTo>
                    <a:pt x="164749" y="21614"/>
                    <a:pt x="165894" y="23617"/>
                    <a:pt x="165894" y="27912"/>
                  </a:cubicBezTo>
                  <a:cubicBezTo>
                    <a:pt x="165894" y="29629"/>
                    <a:pt x="165608" y="32206"/>
                    <a:pt x="165322" y="35068"/>
                  </a:cubicBezTo>
                  <a:cubicBezTo>
                    <a:pt x="164177" y="45374"/>
                    <a:pt x="162602" y="47521"/>
                    <a:pt x="159596" y="47521"/>
                  </a:cubicBezTo>
                  <a:cubicBezTo>
                    <a:pt x="156877" y="47521"/>
                    <a:pt x="155875" y="45660"/>
                    <a:pt x="155875" y="41366"/>
                  </a:cubicBezTo>
                  <a:cubicBezTo>
                    <a:pt x="155875" y="39506"/>
                    <a:pt x="156018" y="36786"/>
                    <a:pt x="156304" y="34210"/>
                  </a:cubicBezTo>
                  <a:cubicBezTo>
                    <a:pt x="157449" y="23761"/>
                    <a:pt x="159024" y="21614"/>
                    <a:pt x="162030" y="21614"/>
                  </a:cubicBezTo>
                  <a:close/>
                  <a:moveTo>
                    <a:pt x="1" y="0"/>
                  </a:moveTo>
                  <a:cubicBezTo>
                    <a:pt x="573" y="20612"/>
                    <a:pt x="4152" y="38647"/>
                    <a:pt x="8016" y="54678"/>
                  </a:cubicBezTo>
                  <a:lnTo>
                    <a:pt x="24477" y="54678"/>
                  </a:lnTo>
                  <a:cubicBezTo>
                    <a:pt x="33780" y="37931"/>
                    <a:pt x="42512" y="19610"/>
                    <a:pt x="49382" y="0"/>
                  </a:cubicBezTo>
                  <a:lnTo>
                    <a:pt x="33780" y="0"/>
                  </a:lnTo>
                  <a:cubicBezTo>
                    <a:pt x="30345" y="12882"/>
                    <a:pt x="25765" y="25765"/>
                    <a:pt x="19610" y="38647"/>
                  </a:cubicBezTo>
                  <a:lnTo>
                    <a:pt x="19467" y="38647"/>
                  </a:lnTo>
                  <a:cubicBezTo>
                    <a:pt x="17892" y="28055"/>
                    <a:pt x="17177" y="13025"/>
                    <a:pt x="17177" y="0"/>
                  </a:cubicBezTo>
                  <a:close/>
                  <a:moveTo>
                    <a:pt x="86168" y="0"/>
                  </a:moveTo>
                  <a:lnTo>
                    <a:pt x="79441" y="54678"/>
                  </a:lnTo>
                  <a:lnTo>
                    <a:pt x="94327" y="54678"/>
                  </a:lnTo>
                  <a:lnTo>
                    <a:pt x="101054" y="0"/>
                  </a:lnTo>
                  <a:close/>
                  <a:moveTo>
                    <a:pt x="122381" y="13025"/>
                  </a:moveTo>
                  <a:cubicBezTo>
                    <a:pt x="109499" y="13025"/>
                    <a:pt x="100052" y="18035"/>
                    <a:pt x="100052" y="39935"/>
                  </a:cubicBezTo>
                  <a:cubicBezTo>
                    <a:pt x="100052" y="48380"/>
                    <a:pt x="104060" y="54964"/>
                    <a:pt x="119089" y="54964"/>
                  </a:cubicBezTo>
                  <a:cubicBezTo>
                    <a:pt x="123956" y="54964"/>
                    <a:pt x="129109" y="54392"/>
                    <a:pt x="132973" y="53533"/>
                  </a:cubicBezTo>
                  <a:lnTo>
                    <a:pt x="134691" y="43513"/>
                  </a:lnTo>
                  <a:lnTo>
                    <a:pt x="134691" y="43513"/>
                  </a:lnTo>
                  <a:cubicBezTo>
                    <a:pt x="131542" y="44372"/>
                    <a:pt x="127534" y="45088"/>
                    <a:pt x="124528" y="45088"/>
                  </a:cubicBezTo>
                  <a:cubicBezTo>
                    <a:pt x="116513" y="45088"/>
                    <a:pt x="114795" y="42511"/>
                    <a:pt x="114795" y="37645"/>
                  </a:cubicBezTo>
                  <a:lnTo>
                    <a:pt x="137410" y="37645"/>
                  </a:lnTo>
                  <a:cubicBezTo>
                    <a:pt x="137983" y="35211"/>
                    <a:pt x="138842" y="31490"/>
                    <a:pt x="138842" y="27339"/>
                  </a:cubicBezTo>
                  <a:cubicBezTo>
                    <a:pt x="138842" y="17892"/>
                    <a:pt x="132544" y="13025"/>
                    <a:pt x="122381" y="13025"/>
                  </a:cubicBezTo>
                  <a:close/>
                  <a:moveTo>
                    <a:pt x="65986" y="13455"/>
                  </a:moveTo>
                  <a:cubicBezTo>
                    <a:pt x="55680" y="13455"/>
                    <a:pt x="50098" y="15316"/>
                    <a:pt x="45374" y="20182"/>
                  </a:cubicBezTo>
                  <a:cubicBezTo>
                    <a:pt x="41080" y="24906"/>
                    <a:pt x="38790" y="32921"/>
                    <a:pt x="38790" y="41509"/>
                  </a:cubicBezTo>
                  <a:cubicBezTo>
                    <a:pt x="38790" y="48952"/>
                    <a:pt x="40651" y="55250"/>
                    <a:pt x="49955" y="55250"/>
                  </a:cubicBezTo>
                  <a:cubicBezTo>
                    <a:pt x="54249" y="55250"/>
                    <a:pt x="57827" y="53676"/>
                    <a:pt x="61119" y="51672"/>
                  </a:cubicBezTo>
                  <a:lnTo>
                    <a:pt x="61262" y="51672"/>
                  </a:lnTo>
                  <a:lnTo>
                    <a:pt x="60976" y="54678"/>
                  </a:lnTo>
                  <a:lnTo>
                    <a:pt x="75147" y="54678"/>
                  </a:lnTo>
                  <a:lnTo>
                    <a:pt x="80156" y="13741"/>
                  </a:lnTo>
                  <a:cubicBezTo>
                    <a:pt x="76005" y="13455"/>
                    <a:pt x="71425" y="13455"/>
                    <a:pt x="65986" y="13455"/>
                  </a:cubicBezTo>
                  <a:close/>
                  <a:moveTo>
                    <a:pt x="162745" y="13025"/>
                  </a:moveTo>
                  <a:cubicBezTo>
                    <a:pt x="148861" y="13025"/>
                    <a:pt x="140416" y="19467"/>
                    <a:pt x="140416" y="40937"/>
                  </a:cubicBezTo>
                  <a:cubicBezTo>
                    <a:pt x="140416" y="51529"/>
                    <a:pt x="147287" y="55823"/>
                    <a:pt x="158881" y="55823"/>
                  </a:cubicBezTo>
                  <a:cubicBezTo>
                    <a:pt x="159034" y="55825"/>
                    <a:pt x="159186" y="55825"/>
                    <a:pt x="159338" y="55825"/>
                  </a:cubicBezTo>
                  <a:cubicBezTo>
                    <a:pt x="172950" y="55825"/>
                    <a:pt x="181210" y="49428"/>
                    <a:pt x="181210" y="27912"/>
                  </a:cubicBezTo>
                  <a:cubicBezTo>
                    <a:pt x="181210" y="17320"/>
                    <a:pt x="174339" y="13025"/>
                    <a:pt x="162745" y="130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7" name="Google Shape;9;p1"/>
          <p:cNvSpPr/>
          <p:nvPr/>
        </p:nvSpPr>
        <p:spPr>
          <a:xfrm>
            <a:off x="152280" y="4833360"/>
            <a:ext cx="198072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VALEO RESERVED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268" name="Google Shape;11;p1"/>
          <p:cNvSpPr/>
          <p:nvPr/>
        </p:nvSpPr>
        <p:spPr>
          <a:xfrm>
            <a:off x="6847920" y="4833360"/>
            <a:ext cx="198072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January 2021   | </a:t>
            </a:r>
            <a:endParaRPr b="0" lang="fr-FR" sz="700" spc="-1" strike="noStrike">
              <a:latin typeface="Arial"/>
            </a:endParaRPr>
          </a:p>
        </p:txBody>
      </p:sp>
      <p:grpSp>
        <p:nvGrpSpPr>
          <p:cNvPr id="269" name="Google Shape;329;p33"/>
          <p:cNvGrpSpPr/>
          <p:nvPr/>
        </p:nvGrpSpPr>
        <p:grpSpPr>
          <a:xfrm>
            <a:off x="3670200" y="1998360"/>
            <a:ext cx="1803600" cy="1146600"/>
            <a:chOff x="3670200" y="1998360"/>
            <a:chExt cx="1803600" cy="1146600"/>
          </a:xfrm>
        </p:grpSpPr>
        <p:sp>
          <p:nvSpPr>
            <p:cNvPr id="270" name="Google Shape;330;p33"/>
            <p:cNvSpPr/>
            <p:nvPr/>
          </p:nvSpPr>
          <p:spPr>
            <a:xfrm>
              <a:off x="3799080" y="2867400"/>
              <a:ext cx="64080" cy="119520"/>
            </a:xfrm>
            <a:custGeom>
              <a:avLst/>
              <a:gdLst/>
              <a:ahLst/>
              <a:rect l="l" t="t" r="r" b="b"/>
              <a:pathLst>
                <a:path w="8303" h="15460">
                  <a:moveTo>
                    <a:pt x="4581" y="1"/>
                  </a:moveTo>
                  <a:cubicBezTo>
                    <a:pt x="1718" y="1"/>
                    <a:pt x="144" y="2005"/>
                    <a:pt x="144" y="4295"/>
                  </a:cubicBezTo>
                  <a:cubicBezTo>
                    <a:pt x="144" y="5726"/>
                    <a:pt x="859" y="7444"/>
                    <a:pt x="3149" y="8446"/>
                  </a:cubicBezTo>
                  <a:cubicBezTo>
                    <a:pt x="4867" y="9162"/>
                    <a:pt x="5440" y="9877"/>
                    <a:pt x="5440" y="11022"/>
                  </a:cubicBezTo>
                  <a:cubicBezTo>
                    <a:pt x="5440" y="12454"/>
                    <a:pt x="4581" y="13313"/>
                    <a:pt x="3149" y="13313"/>
                  </a:cubicBezTo>
                  <a:cubicBezTo>
                    <a:pt x="2147" y="13313"/>
                    <a:pt x="1289" y="12883"/>
                    <a:pt x="716" y="12597"/>
                  </a:cubicBezTo>
                  <a:lnTo>
                    <a:pt x="0" y="14601"/>
                  </a:lnTo>
                  <a:cubicBezTo>
                    <a:pt x="716" y="15030"/>
                    <a:pt x="1718" y="15460"/>
                    <a:pt x="3579" y="15460"/>
                  </a:cubicBezTo>
                  <a:cubicBezTo>
                    <a:pt x="6298" y="15460"/>
                    <a:pt x="8159" y="13456"/>
                    <a:pt x="8302" y="10736"/>
                  </a:cubicBezTo>
                  <a:cubicBezTo>
                    <a:pt x="8302" y="9305"/>
                    <a:pt x="7873" y="7730"/>
                    <a:pt x="5010" y="6442"/>
                  </a:cubicBezTo>
                  <a:cubicBezTo>
                    <a:pt x="3722" y="6013"/>
                    <a:pt x="2863" y="5297"/>
                    <a:pt x="2863" y="4009"/>
                  </a:cubicBezTo>
                  <a:cubicBezTo>
                    <a:pt x="2863" y="2721"/>
                    <a:pt x="3579" y="1862"/>
                    <a:pt x="5010" y="1862"/>
                  </a:cubicBezTo>
                  <a:cubicBezTo>
                    <a:pt x="6012" y="1862"/>
                    <a:pt x="6728" y="2148"/>
                    <a:pt x="7300" y="2577"/>
                  </a:cubicBezTo>
                  <a:lnTo>
                    <a:pt x="7873" y="1003"/>
                  </a:lnTo>
                  <a:cubicBezTo>
                    <a:pt x="7157" y="430"/>
                    <a:pt x="6012" y="1"/>
                    <a:pt x="458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Google Shape;331;p33"/>
            <p:cNvSpPr/>
            <p:nvPr/>
          </p:nvSpPr>
          <p:spPr>
            <a:xfrm>
              <a:off x="3889080" y="2869560"/>
              <a:ext cx="114120" cy="114120"/>
            </a:xfrm>
            <a:custGeom>
              <a:avLst/>
              <a:gdLst/>
              <a:ahLst/>
              <a:rect l="l" t="t" r="r" b="b"/>
              <a:pathLst>
                <a:path w="14744" h="14744">
                  <a:moveTo>
                    <a:pt x="1575" y="0"/>
                  </a:moveTo>
                  <a:lnTo>
                    <a:pt x="0" y="14743"/>
                  </a:lnTo>
                  <a:lnTo>
                    <a:pt x="2290" y="14743"/>
                  </a:lnTo>
                  <a:cubicBezTo>
                    <a:pt x="2290" y="14314"/>
                    <a:pt x="3149" y="4867"/>
                    <a:pt x="3149" y="4867"/>
                  </a:cubicBezTo>
                  <a:lnTo>
                    <a:pt x="3149" y="3149"/>
                  </a:lnTo>
                  <a:lnTo>
                    <a:pt x="3579" y="4867"/>
                  </a:lnTo>
                  <a:cubicBezTo>
                    <a:pt x="3579" y="4867"/>
                    <a:pt x="6298" y="14457"/>
                    <a:pt x="6441" y="14743"/>
                  </a:cubicBezTo>
                  <a:lnTo>
                    <a:pt x="8016" y="14743"/>
                  </a:lnTo>
                  <a:cubicBezTo>
                    <a:pt x="8159" y="14314"/>
                    <a:pt x="10879" y="4867"/>
                    <a:pt x="10879" y="4867"/>
                  </a:cubicBezTo>
                  <a:lnTo>
                    <a:pt x="11308" y="3149"/>
                  </a:lnTo>
                  <a:lnTo>
                    <a:pt x="11308" y="4867"/>
                  </a:lnTo>
                  <a:cubicBezTo>
                    <a:pt x="11308" y="4867"/>
                    <a:pt x="12167" y="14457"/>
                    <a:pt x="12167" y="14743"/>
                  </a:cubicBezTo>
                  <a:lnTo>
                    <a:pt x="14743" y="14743"/>
                  </a:lnTo>
                  <a:lnTo>
                    <a:pt x="13026" y="0"/>
                  </a:lnTo>
                  <a:lnTo>
                    <a:pt x="10449" y="0"/>
                  </a:lnTo>
                  <a:lnTo>
                    <a:pt x="7730" y="9447"/>
                  </a:lnTo>
                  <a:cubicBezTo>
                    <a:pt x="7586" y="10306"/>
                    <a:pt x="7300" y="11022"/>
                    <a:pt x="7300" y="11022"/>
                  </a:cubicBezTo>
                  <a:cubicBezTo>
                    <a:pt x="7300" y="11022"/>
                    <a:pt x="7157" y="10306"/>
                    <a:pt x="7014" y="9447"/>
                  </a:cubicBezTo>
                  <a:lnTo>
                    <a:pt x="429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Google Shape;332;p33"/>
            <p:cNvSpPr/>
            <p:nvPr/>
          </p:nvSpPr>
          <p:spPr>
            <a:xfrm>
              <a:off x="4019040" y="2869560"/>
              <a:ext cx="95400" cy="114120"/>
            </a:xfrm>
            <a:custGeom>
              <a:avLst/>
              <a:gdLst/>
              <a:ahLst/>
              <a:rect l="l" t="t" r="r" b="b"/>
              <a:pathLst>
                <a:path w="12310" h="14744">
                  <a:moveTo>
                    <a:pt x="6298" y="2434"/>
                  </a:moveTo>
                  <a:cubicBezTo>
                    <a:pt x="6298" y="2434"/>
                    <a:pt x="6298" y="3149"/>
                    <a:pt x="6727" y="4294"/>
                  </a:cubicBezTo>
                  <a:lnTo>
                    <a:pt x="8302" y="9447"/>
                  </a:lnTo>
                  <a:lnTo>
                    <a:pt x="4437" y="9447"/>
                  </a:lnTo>
                  <a:lnTo>
                    <a:pt x="6012" y="4294"/>
                  </a:lnTo>
                  <a:cubicBezTo>
                    <a:pt x="6298" y="3149"/>
                    <a:pt x="6298" y="2434"/>
                    <a:pt x="6298" y="2434"/>
                  </a:cubicBezTo>
                  <a:close/>
                  <a:moveTo>
                    <a:pt x="4867" y="0"/>
                  </a:moveTo>
                  <a:lnTo>
                    <a:pt x="0" y="14743"/>
                  </a:lnTo>
                  <a:lnTo>
                    <a:pt x="2577" y="14743"/>
                  </a:lnTo>
                  <a:lnTo>
                    <a:pt x="3865" y="11022"/>
                  </a:lnTo>
                  <a:lnTo>
                    <a:pt x="8731" y="11022"/>
                  </a:lnTo>
                  <a:lnTo>
                    <a:pt x="9876" y="14743"/>
                  </a:lnTo>
                  <a:lnTo>
                    <a:pt x="12310" y="14743"/>
                  </a:lnTo>
                  <a:lnTo>
                    <a:pt x="744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Google Shape;333;p33"/>
            <p:cNvSpPr/>
            <p:nvPr/>
          </p:nvSpPr>
          <p:spPr>
            <a:xfrm>
              <a:off x="4140360" y="2867400"/>
              <a:ext cx="77400" cy="116280"/>
            </a:xfrm>
            <a:custGeom>
              <a:avLst/>
              <a:gdLst/>
              <a:ahLst/>
              <a:rect l="l" t="t" r="r" b="b"/>
              <a:pathLst>
                <a:path w="10021" h="15031">
                  <a:moveTo>
                    <a:pt x="4009" y="1575"/>
                  </a:moveTo>
                  <a:cubicBezTo>
                    <a:pt x="6013" y="1575"/>
                    <a:pt x="6871" y="2721"/>
                    <a:pt x="6871" y="4868"/>
                  </a:cubicBezTo>
                  <a:cubicBezTo>
                    <a:pt x="6871" y="6871"/>
                    <a:pt x="5726" y="7873"/>
                    <a:pt x="3579" y="7873"/>
                  </a:cubicBezTo>
                  <a:cubicBezTo>
                    <a:pt x="3150" y="7873"/>
                    <a:pt x="2720" y="7730"/>
                    <a:pt x="2577" y="7730"/>
                  </a:cubicBezTo>
                  <a:lnTo>
                    <a:pt x="2577" y="1862"/>
                  </a:lnTo>
                  <a:cubicBezTo>
                    <a:pt x="2864" y="1862"/>
                    <a:pt x="3436" y="1575"/>
                    <a:pt x="4009" y="1575"/>
                  </a:cubicBezTo>
                  <a:close/>
                  <a:moveTo>
                    <a:pt x="4152" y="1"/>
                  </a:moveTo>
                  <a:cubicBezTo>
                    <a:pt x="2434" y="1"/>
                    <a:pt x="1003" y="430"/>
                    <a:pt x="1" y="860"/>
                  </a:cubicBezTo>
                  <a:lnTo>
                    <a:pt x="1" y="15030"/>
                  </a:lnTo>
                  <a:lnTo>
                    <a:pt x="2720" y="15030"/>
                  </a:lnTo>
                  <a:lnTo>
                    <a:pt x="2720" y="8446"/>
                  </a:lnTo>
                  <a:lnTo>
                    <a:pt x="6871" y="15030"/>
                  </a:lnTo>
                  <a:lnTo>
                    <a:pt x="10020" y="15030"/>
                  </a:lnTo>
                  <a:lnTo>
                    <a:pt x="5583" y="8446"/>
                  </a:lnTo>
                  <a:cubicBezTo>
                    <a:pt x="7873" y="8303"/>
                    <a:pt x="9591" y="6585"/>
                    <a:pt x="9591" y="4438"/>
                  </a:cubicBezTo>
                  <a:cubicBezTo>
                    <a:pt x="9591" y="1862"/>
                    <a:pt x="7873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Google Shape;334;p33"/>
            <p:cNvSpPr/>
            <p:nvPr/>
          </p:nvSpPr>
          <p:spPr>
            <a:xfrm>
              <a:off x="4233600" y="2870640"/>
              <a:ext cx="64080" cy="113040"/>
            </a:xfrm>
            <a:custGeom>
              <a:avLst/>
              <a:gdLst/>
              <a:ahLst/>
              <a:rect l="l" t="t" r="r" b="b"/>
              <a:pathLst>
                <a:path w="8303" h="14601">
                  <a:moveTo>
                    <a:pt x="0" y="0"/>
                  </a:moveTo>
                  <a:lnTo>
                    <a:pt x="0" y="1718"/>
                  </a:lnTo>
                  <a:lnTo>
                    <a:pt x="2720" y="1718"/>
                  </a:lnTo>
                  <a:lnTo>
                    <a:pt x="2720" y="14600"/>
                  </a:lnTo>
                  <a:lnTo>
                    <a:pt x="5439" y="14600"/>
                  </a:lnTo>
                  <a:lnTo>
                    <a:pt x="5439" y="1718"/>
                  </a:lnTo>
                  <a:lnTo>
                    <a:pt x="8302" y="1718"/>
                  </a:lnTo>
                  <a:lnTo>
                    <a:pt x="830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Google Shape;335;p33"/>
            <p:cNvSpPr/>
            <p:nvPr/>
          </p:nvSpPr>
          <p:spPr>
            <a:xfrm>
              <a:off x="4370400" y="2870640"/>
              <a:ext cx="63000" cy="113040"/>
            </a:xfrm>
            <a:custGeom>
              <a:avLst/>
              <a:gdLst/>
              <a:ahLst/>
              <a:rect l="l" t="t" r="r" b="b"/>
              <a:pathLst>
                <a:path w="8160" h="14601">
                  <a:moveTo>
                    <a:pt x="1" y="0"/>
                  </a:moveTo>
                  <a:lnTo>
                    <a:pt x="1" y="1718"/>
                  </a:lnTo>
                  <a:lnTo>
                    <a:pt x="2577" y="1718"/>
                  </a:lnTo>
                  <a:lnTo>
                    <a:pt x="2577" y="14600"/>
                  </a:lnTo>
                  <a:lnTo>
                    <a:pt x="5297" y="14600"/>
                  </a:lnTo>
                  <a:lnTo>
                    <a:pt x="5297" y="1718"/>
                  </a:lnTo>
                  <a:lnTo>
                    <a:pt x="8160" y="1718"/>
                  </a:lnTo>
                  <a:lnTo>
                    <a:pt x="816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336;p33"/>
            <p:cNvSpPr/>
            <p:nvPr/>
          </p:nvSpPr>
          <p:spPr>
            <a:xfrm>
              <a:off x="4459320" y="2869560"/>
              <a:ext cx="55080" cy="113040"/>
            </a:xfrm>
            <a:custGeom>
              <a:avLst/>
              <a:gdLst/>
              <a:ahLst/>
              <a:rect l="l" t="t" r="r" b="b"/>
              <a:pathLst>
                <a:path w="7158" h="14601">
                  <a:moveTo>
                    <a:pt x="1" y="0"/>
                  </a:moveTo>
                  <a:lnTo>
                    <a:pt x="1" y="14600"/>
                  </a:lnTo>
                  <a:lnTo>
                    <a:pt x="7157" y="14600"/>
                  </a:lnTo>
                  <a:lnTo>
                    <a:pt x="7157" y="12882"/>
                  </a:lnTo>
                  <a:lnTo>
                    <a:pt x="2577" y="12882"/>
                  </a:lnTo>
                  <a:lnTo>
                    <a:pt x="2577" y="8016"/>
                  </a:lnTo>
                  <a:lnTo>
                    <a:pt x="6585" y="8016"/>
                  </a:lnTo>
                  <a:lnTo>
                    <a:pt x="6585" y="6155"/>
                  </a:lnTo>
                  <a:lnTo>
                    <a:pt x="2577" y="6155"/>
                  </a:lnTo>
                  <a:lnTo>
                    <a:pt x="2577" y="1718"/>
                  </a:lnTo>
                  <a:lnTo>
                    <a:pt x="7157" y="1718"/>
                  </a:lnTo>
                  <a:lnTo>
                    <a:pt x="715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337;p33"/>
            <p:cNvSpPr/>
            <p:nvPr/>
          </p:nvSpPr>
          <p:spPr>
            <a:xfrm>
              <a:off x="4537080" y="2870640"/>
              <a:ext cx="67320" cy="116280"/>
            </a:xfrm>
            <a:custGeom>
              <a:avLst/>
              <a:gdLst/>
              <a:ahLst/>
              <a:rect l="l" t="t" r="r" b="b"/>
              <a:pathLst>
                <a:path w="8732" h="15030">
                  <a:moveTo>
                    <a:pt x="5726" y="0"/>
                  </a:moveTo>
                  <a:cubicBezTo>
                    <a:pt x="1861" y="0"/>
                    <a:pt x="0" y="3579"/>
                    <a:pt x="0" y="7443"/>
                  </a:cubicBezTo>
                  <a:cubicBezTo>
                    <a:pt x="0" y="11451"/>
                    <a:pt x="1861" y="15030"/>
                    <a:pt x="5726" y="15030"/>
                  </a:cubicBezTo>
                  <a:cubicBezTo>
                    <a:pt x="6871" y="15030"/>
                    <a:pt x="8016" y="14600"/>
                    <a:pt x="8731" y="14314"/>
                  </a:cubicBezTo>
                  <a:lnTo>
                    <a:pt x="8016" y="12453"/>
                  </a:lnTo>
                  <a:cubicBezTo>
                    <a:pt x="7586" y="12883"/>
                    <a:pt x="7157" y="13026"/>
                    <a:pt x="6155" y="13026"/>
                  </a:cubicBezTo>
                  <a:cubicBezTo>
                    <a:pt x="3722" y="13026"/>
                    <a:pt x="2863" y="10306"/>
                    <a:pt x="2863" y="7443"/>
                  </a:cubicBezTo>
                  <a:cubicBezTo>
                    <a:pt x="2863" y="4724"/>
                    <a:pt x="3722" y="2004"/>
                    <a:pt x="6155" y="2004"/>
                  </a:cubicBezTo>
                  <a:cubicBezTo>
                    <a:pt x="7157" y="2004"/>
                    <a:pt x="7873" y="2291"/>
                    <a:pt x="8159" y="2434"/>
                  </a:cubicBezTo>
                  <a:lnTo>
                    <a:pt x="8731" y="859"/>
                  </a:lnTo>
                  <a:cubicBezTo>
                    <a:pt x="8016" y="287"/>
                    <a:pt x="7157" y="0"/>
                    <a:pt x="572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Google Shape;338;p33"/>
            <p:cNvSpPr/>
            <p:nvPr/>
          </p:nvSpPr>
          <p:spPr>
            <a:xfrm>
              <a:off x="4629240" y="2869560"/>
              <a:ext cx="77400" cy="114120"/>
            </a:xfrm>
            <a:custGeom>
              <a:avLst/>
              <a:gdLst/>
              <a:ahLst/>
              <a:rect l="l" t="t" r="r" b="b"/>
              <a:pathLst>
                <a:path w="10020" h="14744">
                  <a:moveTo>
                    <a:pt x="0" y="0"/>
                  </a:moveTo>
                  <a:lnTo>
                    <a:pt x="0" y="14743"/>
                  </a:lnTo>
                  <a:lnTo>
                    <a:pt x="2720" y="14743"/>
                  </a:lnTo>
                  <a:lnTo>
                    <a:pt x="2720" y="8159"/>
                  </a:lnTo>
                  <a:lnTo>
                    <a:pt x="7443" y="8159"/>
                  </a:lnTo>
                  <a:lnTo>
                    <a:pt x="7443" y="14743"/>
                  </a:lnTo>
                  <a:lnTo>
                    <a:pt x="10020" y="14743"/>
                  </a:lnTo>
                  <a:lnTo>
                    <a:pt x="10020" y="0"/>
                  </a:lnTo>
                  <a:lnTo>
                    <a:pt x="7443" y="0"/>
                  </a:lnTo>
                  <a:lnTo>
                    <a:pt x="7443" y="6155"/>
                  </a:lnTo>
                  <a:lnTo>
                    <a:pt x="2720" y="6155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Google Shape;339;p33"/>
            <p:cNvSpPr/>
            <p:nvPr/>
          </p:nvSpPr>
          <p:spPr>
            <a:xfrm>
              <a:off x="4739400" y="2868480"/>
              <a:ext cx="84240" cy="116280"/>
            </a:xfrm>
            <a:custGeom>
              <a:avLst/>
              <a:gdLst/>
              <a:ahLst/>
              <a:rect l="l" t="t" r="r" b="b"/>
              <a:pathLst>
                <a:path w="10879" h="15030">
                  <a:moveTo>
                    <a:pt x="8589" y="0"/>
                  </a:moveTo>
                  <a:lnTo>
                    <a:pt x="8589" y="9018"/>
                  </a:lnTo>
                  <a:lnTo>
                    <a:pt x="8589" y="10592"/>
                  </a:lnTo>
                  <a:cubicBezTo>
                    <a:pt x="8589" y="10592"/>
                    <a:pt x="8446" y="10020"/>
                    <a:pt x="7873" y="9161"/>
                  </a:cubicBezTo>
                  <a:lnTo>
                    <a:pt x="2577" y="286"/>
                  </a:lnTo>
                  <a:lnTo>
                    <a:pt x="1" y="286"/>
                  </a:lnTo>
                  <a:lnTo>
                    <a:pt x="1" y="15029"/>
                  </a:lnTo>
                  <a:lnTo>
                    <a:pt x="2291" y="15029"/>
                  </a:lnTo>
                  <a:lnTo>
                    <a:pt x="2291" y="5582"/>
                  </a:lnTo>
                  <a:lnTo>
                    <a:pt x="2291" y="3865"/>
                  </a:lnTo>
                  <a:cubicBezTo>
                    <a:pt x="2291" y="3865"/>
                    <a:pt x="2720" y="4580"/>
                    <a:pt x="3293" y="5439"/>
                  </a:cubicBezTo>
                  <a:lnTo>
                    <a:pt x="8732" y="14886"/>
                  </a:lnTo>
                  <a:lnTo>
                    <a:pt x="10879" y="14886"/>
                  </a:lnTo>
                  <a:lnTo>
                    <a:pt x="1087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340;p33"/>
            <p:cNvSpPr/>
            <p:nvPr/>
          </p:nvSpPr>
          <p:spPr>
            <a:xfrm>
              <a:off x="4853880" y="2870640"/>
              <a:ext cx="85320" cy="116280"/>
            </a:xfrm>
            <a:custGeom>
              <a:avLst/>
              <a:gdLst/>
              <a:ahLst/>
              <a:rect l="l" t="t" r="r" b="b"/>
              <a:pathLst>
                <a:path w="11023" h="15030">
                  <a:moveTo>
                    <a:pt x="5440" y="1575"/>
                  </a:moveTo>
                  <a:cubicBezTo>
                    <a:pt x="7587" y="1575"/>
                    <a:pt x="8159" y="4438"/>
                    <a:pt x="8159" y="7300"/>
                  </a:cubicBezTo>
                  <a:cubicBezTo>
                    <a:pt x="8159" y="10163"/>
                    <a:pt x="7873" y="13026"/>
                    <a:pt x="5440" y="13026"/>
                  </a:cubicBezTo>
                  <a:cubicBezTo>
                    <a:pt x="3150" y="13026"/>
                    <a:pt x="2577" y="10020"/>
                    <a:pt x="2577" y="7300"/>
                  </a:cubicBezTo>
                  <a:cubicBezTo>
                    <a:pt x="2577" y="4438"/>
                    <a:pt x="3150" y="1575"/>
                    <a:pt x="5440" y="1575"/>
                  </a:cubicBezTo>
                  <a:close/>
                  <a:moveTo>
                    <a:pt x="5440" y="0"/>
                  </a:moveTo>
                  <a:cubicBezTo>
                    <a:pt x="1575" y="0"/>
                    <a:pt x="1" y="3436"/>
                    <a:pt x="1" y="7443"/>
                  </a:cubicBezTo>
                  <a:cubicBezTo>
                    <a:pt x="1" y="11594"/>
                    <a:pt x="1575" y="15030"/>
                    <a:pt x="5440" y="15030"/>
                  </a:cubicBezTo>
                  <a:cubicBezTo>
                    <a:pt x="9448" y="15030"/>
                    <a:pt x="11022" y="11594"/>
                    <a:pt x="11022" y="7443"/>
                  </a:cubicBezTo>
                  <a:cubicBezTo>
                    <a:pt x="11022" y="3436"/>
                    <a:pt x="9448" y="0"/>
                    <a:pt x="544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Google Shape;341;p33"/>
            <p:cNvSpPr/>
            <p:nvPr/>
          </p:nvSpPr>
          <p:spPr>
            <a:xfrm>
              <a:off x="4967280" y="2869560"/>
              <a:ext cx="52920" cy="113040"/>
            </a:xfrm>
            <a:custGeom>
              <a:avLst/>
              <a:gdLst/>
              <a:ahLst/>
              <a:rect l="l" t="t" r="r" b="b"/>
              <a:pathLst>
                <a:path w="6871" h="14601">
                  <a:moveTo>
                    <a:pt x="0" y="0"/>
                  </a:moveTo>
                  <a:lnTo>
                    <a:pt x="0" y="14600"/>
                  </a:lnTo>
                  <a:lnTo>
                    <a:pt x="6871" y="14600"/>
                  </a:lnTo>
                  <a:lnTo>
                    <a:pt x="6871" y="12882"/>
                  </a:lnTo>
                  <a:lnTo>
                    <a:pt x="2720" y="12882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Google Shape;342;p33"/>
            <p:cNvSpPr/>
            <p:nvPr/>
          </p:nvSpPr>
          <p:spPr>
            <a:xfrm>
              <a:off x="5038200" y="2870640"/>
              <a:ext cx="85320" cy="116280"/>
            </a:xfrm>
            <a:custGeom>
              <a:avLst/>
              <a:gdLst/>
              <a:ahLst/>
              <a:rect l="l" t="t" r="r" b="b"/>
              <a:pathLst>
                <a:path w="11022" h="15030">
                  <a:moveTo>
                    <a:pt x="5582" y="1575"/>
                  </a:moveTo>
                  <a:cubicBezTo>
                    <a:pt x="7873" y="1575"/>
                    <a:pt x="8159" y="4438"/>
                    <a:pt x="8159" y="7300"/>
                  </a:cubicBezTo>
                  <a:cubicBezTo>
                    <a:pt x="8159" y="10163"/>
                    <a:pt x="7873" y="13026"/>
                    <a:pt x="5582" y="13026"/>
                  </a:cubicBezTo>
                  <a:cubicBezTo>
                    <a:pt x="3149" y="13026"/>
                    <a:pt x="2720" y="10020"/>
                    <a:pt x="2720" y="7300"/>
                  </a:cubicBezTo>
                  <a:cubicBezTo>
                    <a:pt x="2720" y="4438"/>
                    <a:pt x="3149" y="1575"/>
                    <a:pt x="5582" y="1575"/>
                  </a:cubicBezTo>
                  <a:close/>
                  <a:moveTo>
                    <a:pt x="5582" y="0"/>
                  </a:moveTo>
                  <a:cubicBezTo>
                    <a:pt x="1575" y="0"/>
                    <a:pt x="0" y="3436"/>
                    <a:pt x="0" y="7443"/>
                  </a:cubicBezTo>
                  <a:cubicBezTo>
                    <a:pt x="0" y="11594"/>
                    <a:pt x="1575" y="15030"/>
                    <a:pt x="5582" y="15030"/>
                  </a:cubicBezTo>
                  <a:cubicBezTo>
                    <a:pt x="9447" y="15030"/>
                    <a:pt x="11021" y="11594"/>
                    <a:pt x="11021" y="7443"/>
                  </a:cubicBezTo>
                  <a:cubicBezTo>
                    <a:pt x="11021" y="3436"/>
                    <a:pt x="9447" y="0"/>
                    <a:pt x="5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Google Shape;343;p33"/>
            <p:cNvSpPr/>
            <p:nvPr/>
          </p:nvSpPr>
          <p:spPr>
            <a:xfrm>
              <a:off x="5149440" y="2869560"/>
              <a:ext cx="78480" cy="117360"/>
            </a:xfrm>
            <a:custGeom>
              <a:avLst/>
              <a:gdLst/>
              <a:ahLst/>
              <a:rect l="l" t="t" r="r" b="b"/>
              <a:pathLst>
                <a:path w="10164" h="15173">
                  <a:moveTo>
                    <a:pt x="6442" y="0"/>
                  </a:moveTo>
                  <a:cubicBezTo>
                    <a:pt x="2720" y="0"/>
                    <a:pt x="1" y="2863"/>
                    <a:pt x="1" y="7443"/>
                  </a:cubicBezTo>
                  <a:cubicBezTo>
                    <a:pt x="1" y="12453"/>
                    <a:pt x="2434" y="15173"/>
                    <a:pt x="6442" y="15173"/>
                  </a:cubicBezTo>
                  <a:cubicBezTo>
                    <a:pt x="8159" y="15173"/>
                    <a:pt x="9304" y="14743"/>
                    <a:pt x="10163" y="14457"/>
                  </a:cubicBezTo>
                  <a:lnTo>
                    <a:pt x="10163" y="6584"/>
                  </a:lnTo>
                  <a:lnTo>
                    <a:pt x="5583" y="6584"/>
                  </a:lnTo>
                  <a:lnTo>
                    <a:pt x="5583" y="8159"/>
                  </a:lnTo>
                  <a:lnTo>
                    <a:pt x="7587" y="8159"/>
                  </a:lnTo>
                  <a:lnTo>
                    <a:pt x="7587" y="13026"/>
                  </a:lnTo>
                  <a:cubicBezTo>
                    <a:pt x="7444" y="13169"/>
                    <a:pt x="7014" y="13312"/>
                    <a:pt x="6299" y="13312"/>
                  </a:cubicBezTo>
                  <a:cubicBezTo>
                    <a:pt x="4008" y="13312"/>
                    <a:pt x="2720" y="11451"/>
                    <a:pt x="2720" y="7586"/>
                  </a:cubicBezTo>
                  <a:cubicBezTo>
                    <a:pt x="2720" y="3722"/>
                    <a:pt x="4295" y="1861"/>
                    <a:pt x="6728" y="1861"/>
                  </a:cubicBezTo>
                  <a:cubicBezTo>
                    <a:pt x="8016" y="1861"/>
                    <a:pt x="8732" y="2147"/>
                    <a:pt x="9304" y="2434"/>
                  </a:cubicBezTo>
                  <a:lnTo>
                    <a:pt x="10163" y="859"/>
                  </a:lnTo>
                  <a:cubicBezTo>
                    <a:pt x="9304" y="286"/>
                    <a:pt x="8016" y="0"/>
                    <a:pt x="644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Google Shape;344;p33"/>
            <p:cNvSpPr/>
            <p:nvPr/>
          </p:nvSpPr>
          <p:spPr>
            <a:xfrm>
              <a:off x="5247360" y="2870640"/>
              <a:ext cx="84240" cy="114120"/>
            </a:xfrm>
            <a:custGeom>
              <a:avLst/>
              <a:gdLst/>
              <a:ahLst/>
              <a:rect l="l" t="t" r="r" b="b"/>
              <a:pathLst>
                <a:path w="10879" h="14744">
                  <a:moveTo>
                    <a:pt x="0" y="0"/>
                  </a:moveTo>
                  <a:lnTo>
                    <a:pt x="4008" y="8302"/>
                  </a:lnTo>
                  <a:lnTo>
                    <a:pt x="4008" y="14743"/>
                  </a:lnTo>
                  <a:lnTo>
                    <a:pt x="6728" y="14743"/>
                  </a:lnTo>
                  <a:lnTo>
                    <a:pt x="6728" y="8302"/>
                  </a:lnTo>
                  <a:lnTo>
                    <a:pt x="10879" y="0"/>
                  </a:lnTo>
                  <a:lnTo>
                    <a:pt x="8159" y="0"/>
                  </a:lnTo>
                  <a:lnTo>
                    <a:pt x="5440" y="6012"/>
                  </a:lnTo>
                  <a:lnTo>
                    <a:pt x="3006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Google Shape;345;p33"/>
            <p:cNvSpPr/>
            <p:nvPr/>
          </p:nvSpPr>
          <p:spPr>
            <a:xfrm>
              <a:off x="3670200" y="3027600"/>
              <a:ext cx="55080" cy="115200"/>
            </a:xfrm>
            <a:custGeom>
              <a:avLst/>
              <a:gdLst/>
              <a:ahLst/>
              <a:rect l="l" t="t" r="r" b="b"/>
              <a:pathLst>
                <a:path w="7158" h="14887">
                  <a:moveTo>
                    <a:pt x="1" y="0"/>
                  </a:moveTo>
                  <a:lnTo>
                    <a:pt x="1" y="14886"/>
                  </a:lnTo>
                  <a:lnTo>
                    <a:pt x="2577" y="14886"/>
                  </a:lnTo>
                  <a:lnTo>
                    <a:pt x="2577" y="8302"/>
                  </a:lnTo>
                  <a:lnTo>
                    <a:pt x="6585" y="8302"/>
                  </a:lnTo>
                  <a:lnTo>
                    <a:pt x="6585" y="6442"/>
                  </a:lnTo>
                  <a:lnTo>
                    <a:pt x="2577" y="6442"/>
                  </a:lnTo>
                  <a:lnTo>
                    <a:pt x="2577" y="2004"/>
                  </a:lnTo>
                  <a:lnTo>
                    <a:pt x="2577" y="1861"/>
                  </a:lnTo>
                  <a:lnTo>
                    <a:pt x="7157" y="1861"/>
                  </a:lnTo>
                  <a:lnTo>
                    <a:pt x="715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346;p33"/>
            <p:cNvSpPr/>
            <p:nvPr/>
          </p:nvSpPr>
          <p:spPr>
            <a:xfrm>
              <a:off x="3747960" y="3028680"/>
              <a:ext cx="85320" cy="116280"/>
            </a:xfrm>
            <a:custGeom>
              <a:avLst/>
              <a:gdLst/>
              <a:ahLst/>
              <a:rect l="l" t="t" r="r" b="b"/>
              <a:pathLst>
                <a:path w="11022" h="15030">
                  <a:moveTo>
                    <a:pt x="5439" y="1718"/>
                  </a:moveTo>
                  <a:cubicBezTo>
                    <a:pt x="7586" y="1718"/>
                    <a:pt x="8159" y="4581"/>
                    <a:pt x="8159" y="7444"/>
                  </a:cubicBezTo>
                  <a:cubicBezTo>
                    <a:pt x="8159" y="10306"/>
                    <a:pt x="7873" y="13169"/>
                    <a:pt x="5439" y="13169"/>
                  </a:cubicBezTo>
                  <a:cubicBezTo>
                    <a:pt x="3149" y="13169"/>
                    <a:pt x="2577" y="10020"/>
                    <a:pt x="2577" y="7444"/>
                  </a:cubicBezTo>
                  <a:cubicBezTo>
                    <a:pt x="2577" y="4581"/>
                    <a:pt x="3149" y="1718"/>
                    <a:pt x="5439" y="1718"/>
                  </a:cubicBezTo>
                  <a:close/>
                  <a:moveTo>
                    <a:pt x="5439" y="1"/>
                  </a:moveTo>
                  <a:cubicBezTo>
                    <a:pt x="1575" y="1"/>
                    <a:pt x="0" y="3436"/>
                    <a:pt x="0" y="7587"/>
                  </a:cubicBezTo>
                  <a:cubicBezTo>
                    <a:pt x="0" y="11738"/>
                    <a:pt x="1575" y="15030"/>
                    <a:pt x="5439" y="15030"/>
                  </a:cubicBezTo>
                  <a:cubicBezTo>
                    <a:pt x="9447" y="15030"/>
                    <a:pt x="11022" y="11738"/>
                    <a:pt x="11022" y="7587"/>
                  </a:cubicBezTo>
                  <a:cubicBezTo>
                    <a:pt x="11022" y="3436"/>
                    <a:pt x="9447" y="1"/>
                    <a:pt x="543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347;p33"/>
            <p:cNvSpPr/>
            <p:nvPr/>
          </p:nvSpPr>
          <p:spPr>
            <a:xfrm>
              <a:off x="3862440" y="3026160"/>
              <a:ext cx="77400" cy="116280"/>
            </a:xfrm>
            <a:custGeom>
              <a:avLst/>
              <a:gdLst/>
              <a:ahLst/>
              <a:rect l="l" t="t" r="r" b="b"/>
              <a:pathLst>
                <a:path w="10020" h="15030">
                  <a:moveTo>
                    <a:pt x="4008" y="1575"/>
                  </a:moveTo>
                  <a:cubicBezTo>
                    <a:pt x="6012" y="1575"/>
                    <a:pt x="6727" y="2720"/>
                    <a:pt x="6871" y="4581"/>
                  </a:cubicBezTo>
                  <a:cubicBezTo>
                    <a:pt x="6871" y="6585"/>
                    <a:pt x="5725" y="7730"/>
                    <a:pt x="3578" y="7730"/>
                  </a:cubicBezTo>
                  <a:cubicBezTo>
                    <a:pt x="3149" y="7730"/>
                    <a:pt x="2720" y="7443"/>
                    <a:pt x="2577" y="7443"/>
                  </a:cubicBezTo>
                  <a:lnTo>
                    <a:pt x="2577" y="1718"/>
                  </a:lnTo>
                  <a:cubicBezTo>
                    <a:pt x="2863" y="1718"/>
                    <a:pt x="3435" y="1575"/>
                    <a:pt x="4008" y="1575"/>
                  </a:cubicBezTo>
                  <a:close/>
                  <a:moveTo>
                    <a:pt x="4151" y="0"/>
                  </a:moveTo>
                  <a:cubicBezTo>
                    <a:pt x="2433" y="0"/>
                    <a:pt x="1002" y="287"/>
                    <a:pt x="0" y="859"/>
                  </a:cubicBezTo>
                  <a:lnTo>
                    <a:pt x="0" y="15029"/>
                  </a:lnTo>
                  <a:lnTo>
                    <a:pt x="2720" y="15029"/>
                  </a:lnTo>
                  <a:lnTo>
                    <a:pt x="2720" y="8445"/>
                  </a:lnTo>
                  <a:lnTo>
                    <a:pt x="6871" y="15029"/>
                  </a:lnTo>
                  <a:lnTo>
                    <a:pt x="10020" y="15029"/>
                  </a:lnTo>
                  <a:lnTo>
                    <a:pt x="5582" y="8445"/>
                  </a:lnTo>
                  <a:cubicBezTo>
                    <a:pt x="7873" y="8159"/>
                    <a:pt x="9590" y="6585"/>
                    <a:pt x="9590" y="4437"/>
                  </a:cubicBezTo>
                  <a:cubicBezTo>
                    <a:pt x="9590" y="1718"/>
                    <a:pt x="7873" y="0"/>
                    <a:pt x="415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Google Shape;348;p33"/>
            <p:cNvSpPr/>
            <p:nvPr/>
          </p:nvSpPr>
          <p:spPr>
            <a:xfrm>
              <a:off x="4012560" y="3026160"/>
              <a:ext cx="65160" cy="118440"/>
            </a:xfrm>
            <a:custGeom>
              <a:avLst/>
              <a:gdLst/>
              <a:ahLst/>
              <a:rect l="l" t="t" r="r" b="b"/>
              <a:pathLst>
                <a:path w="8446" h="15316">
                  <a:moveTo>
                    <a:pt x="4724" y="0"/>
                  </a:moveTo>
                  <a:cubicBezTo>
                    <a:pt x="1861" y="0"/>
                    <a:pt x="143" y="2004"/>
                    <a:pt x="143" y="4294"/>
                  </a:cubicBezTo>
                  <a:cubicBezTo>
                    <a:pt x="143" y="5726"/>
                    <a:pt x="1002" y="7300"/>
                    <a:pt x="3292" y="8445"/>
                  </a:cubicBezTo>
                  <a:cubicBezTo>
                    <a:pt x="4867" y="9161"/>
                    <a:pt x="5583" y="9877"/>
                    <a:pt x="5583" y="10879"/>
                  </a:cubicBezTo>
                  <a:cubicBezTo>
                    <a:pt x="5583" y="12310"/>
                    <a:pt x="4724" y="13169"/>
                    <a:pt x="3292" y="13169"/>
                  </a:cubicBezTo>
                  <a:cubicBezTo>
                    <a:pt x="2147" y="13169"/>
                    <a:pt x="1289" y="12882"/>
                    <a:pt x="716" y="12453"/>
                  </a:cubicBezTo>
                  <a:lnTo>
                    <a:pt x="0" y="14457"/>
                  </a:lnTo>
                  <a:cubicBezTo>
                    <a:pt x="716" y="15029"/>
                    <a:pt x="1861" y="15316"/>
                    <a:pt x="3579" y="15316"/>
                  </a:cubicBezTo>
                  <a:cubicBezTo>
                    <a:pt x="6298" y="15316"/>
                    <a:pt x="8302" y="13455"/>
                    <a:pt x="8445" y="10735"/>
                  </a:cubicBezTo>
                  <a:cubicBezTo>
                    <a:pt x="8445" y="9304"/>
                    <a:pt x="7873" y="7730"/>
                    <a:pt x="5010" y="6441"/>
                  </a:cubicBezTo>
                  <a:cubicBezTo>
                    <a:pt x="3722" y="5869"/>
                    <a:pt x="2863" y="5153"/>
                    <a:pt x="2863" y="3865"/>
                  </a:cubicBezTo>
                  <a:cubicBezTo>
                    <a:pt x="2863" y="2720"/>
                    <a:pt x="3579" y="1718"/>
                    <a:pt x="5010" y="1718"/>
                  </a:cubicBezTo>
                  <a:cubicBezTo>
                    <a:pt x="6155" y="1718"/>
                    <a:pt x="6871" y="2147"/>
                    <a:pt x="7443" y="2434"/>
                  </a:cubicBezTo>
                  <a:lnTo>
                    <a:pt x="7873" y="859"/>
                  </a:lnTo>
                  <a:cubicBezTo>
                    <a:pt x="7157" y="287"/>
                    <a:pt x="6155" y="0"/>
                    <a:pt x="472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Google Shape;349;p33"/>
            <p:cNvSpPr/>
            <p:nvPr/>
          </p:nvSpPr>
          <p:spPr>
            <a:xfrm>
              <a:off x="4102560" y="3027600"/>
              <a:ext cx="114120" cy="115200"/>
            </a:xfrm>
            <a:custGeom>
              <a:avLst/>
              <a:gdLst/>
              <a:ahLst/>
              <a:rect l="l" t="t" r="r" b="b"/>
              <a:pathLst>
                <a:path w="14744" h="14887">
                  <a:moveTo>
                    <a:pt x="1718" y="0"/>
                  </a:moveTo>
                  <a:lnTo>
                    <a:pt x="0" y="14886"/>
                  </a:lnTo>
                  <a:lnTo>
                    <a:pt x="2434" y="14886"/>
                  </a:lnTo>
                  <a:cubicBezTo>
                    <a:pt x="2434" y="14314"/>
                    <a:pt x="3292" y="5010"/>
                    <a:pt x="3292" y="5010"/>
                  </a:cubicBezTo>
                  <a:lnTo>
                    <a:pt x="3292" y="3293"/>
                  </a:lnTo>
                  <a:lnTo>
                    <a:pt x="3579" y="5010"/>
                  </a:lnTo>
                  <a:cubicBezTo>
                    <a:pt x="3579" y="5010"/>
                    <a:pt x="6298" y="14457"/>
                    <a:pt x="6584" y="14886"/>
                  </a:cubicBezTo>
                  <a:lnTo>
                    <a:pt x="8159" y="14886"/>
                  </a:lnTo>
                  <a:cubicBezTo>
                    <a:pt x="8302" y="14314"/>
                    <a:pt x="11022" y="5010"/>
                    <a:pt x="11022" y="5010"/>
                  </a:cubicBezTo>
                  <a:lnTo>
                    <a:pt x="11308" y="3293"/>
                  </a:lnTo>
                  <a:lnTo>
                    <a:pt x="11308" y="5010"/>
                  </a:lnTo>
                  <a:cubicBezTo>
                    <a:pt x="11308" y="5010"/>
                    <a:pt x="12310" y="14457"/>
                    <a:pt x="12310" y="14886"/>
                  </a:cubicBezTo>
                  <a:lnTo>
                    <a:pt x="14743" y="14886"/>
                  </a:lnTo>
                  <a:lnTo>
                    <a:pt x="13169" y="0"/>
                  </a:lnTo>
                  <a:lnTo>
                    <a:pt x="10449" y="0"/>
                  </a:lnTo>
                  <a:lnTo>
                    <a:pt x="7730" y="9447"/>
                  </a:lnTo>
                  <a:cubicBezTo>
                    <a:pt x="7586" y="10449"/>
                    <a:pt x="7443" y="11165"/>
                    <a:pt x="7443" y="11165"/>
                  </a:cubicBezTo>
                  <a:cubicBezTo>
                    <a:pt x="7443" y="11165"/>
                    <a:pt x="7157" y="10449"/>
                    <a:pt x="7014" y="9447"/>
                  </a:cubicBezTo>
                  <a:lnTo>
                    <a:pt x="429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Google Shape;350;p33"/>
            <p:cNvSpPr/>
            <p:nvPr/>
          </p:nvSpPr>
          <p:spPr>
            <a:xfrm>
              <a:off x="4233600" y="3027600"/>
              <a:ext cx="93960" cy="115200"/>
            </a:xfrm>
            <a:custGeom>
              <a:avLst/>
              <a:gdLst/>
              <a:ahLst/>
              <a:rect l="l" t="t" r="r" b="b"/>
              <a:pathLst>
                <a:path w="12167" h="14887">
                  <a:moveTo>
                    <a:pt x="6298" y="2577"/>
                  </a:moveTo>
                  <a:cubicBezTo>
                    <a:pt x="6298" y="2577"/>
                    <a:pt x="6298" y="3293"/>
                    <a:pt x="6584" y="4294"/>
                  </a:cubicBezTo>
                  <a:lnTo>
                    <a:pt x="8302" y="9447"/>
                  </a:lnTo>
                  <a:lnTo>
                    <a:pt x="4294" y="9447"/>
                  </a:lnTo>
                  <a:lnTo>
                    <a:pt x="5869" y="4294"/>
                  </a:lnTo>
                  <a:cubicBezTo>
                    <a:pt x="6298" y="3293"/>
                    <a:pt x="6298" y="2577"/>
                    <a:pt x="6298" y="2577"/>
                  </a:cubicBezTo>
                  <a:close/>
                  <a:moveTo>
                    <a:pt x="4867" y="0"/>
                  </a:moveTo>
                  <a:lnTo>
                    <a:pt x="0" y="14886"/>
                  </a:lnTo>
                  <a:lnTo>
                    <a:pt x="2434" y="14886"/>
                  </a:lnTo>
                  <a:lnTo>
                    <a:pt x="3722" y="11165"/>
                  </a:lnTo>
                  <a:lnTo>
                    <a:pt x="8588" y="11165"/>
                  </a:lnTo>
                  <a:lnTo>
                    <a:pt x="9733" y="14886"/>
                  </a:lnTo>
                  <a:lnTo>
                    <a:pt x="12167" y="14886"/>
                  </a:lnTo>
                  <a:lnTo>
                    <a:pt x="730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Google Shape;351;p33"/>
            <p:cNvSpPr/>
            <p:nvPr/>
          </p:nvSpPr>
          <p:spPr>
            <a:xfrm>
              <a:off x="4354560" y="3026160"/>
              <a:ext cx="77400" cy="116280"/>
            </a:xfrm>
            <a:custGeom>
              <a:avLst/>
              <a:gdLst/>
              <a:ahLst/>
              <a:rect l="l" t="t" r="r" b="b"/>
              <a:pathLst>
                <a:path w="10021" h="15030">
                  <a:moveTo>
                    <a:pt x="3866" y="1575"/>
                  </a:moveTo>
                  <a:cubicBezTo>
                    <a:pt x="5870" y="1575"/>
                    <a:pt x="6585" y="2720"/>
                    <a:pt x="6728" y="4581"/>
                  </a:cubicBezTo>
                  <a:cubicBezTo>
                    <a:pt x="6728" y="6585"/>
                    <a:pt x="5726" y="7730"/>
                    <a:pt x="3579" y="7730"/>
                  </a:cubicBezTo>
                  <a:cubicBezTo>
                    <a:pt x="3007" y="7730"/>
                    <a:pt x="2721" y="7443"/>
                    <a:pt x="2434" y="7443"/>
                  </a:cubicBezTo>
                  <a:lnTo>
                    <a:pt x="2434" y="1718"/>
                  </a:lnTo>
                  <a:cubicBezTo>
                    <a:pt x="2864" y="1718"/>
                    <a:pt x="3436" y="1575"/>
                    <a:pt x="3866" y="1575"/>
                  </a:cubicBezTo>
                  <a:close/>
                  <a:moveTo>
                    <a:pt x="4152" y="0"/>
                  </a:moveTo>
                  <a:cubicBezTo>
                    <a:pt x="2291" y="0"/>
                    <a:pt x="860" y="287"/>
                    <a:pt x="1" y="859"/>
                  </a:cubicBezTo>
                  <a:lnTo>
                    <a:pt x="1" y="15029"/>
                  </a:lnTo>
                  <a:lnTo>
                    <a:pt x="2721" y="15029"/>
                  </a:lnTo>
                  <a:lnTo>
                    <a:pt x="2721" y="8445"/>
                  </a:lnTo>
                  <a:lnTo>
                    <a:pt x="6728" y="15029"/>
                  </a:lnTo>
                  <a:lnTo>
                    <a:pt x="10020" y="15029"/>
                  </a:lnTo>
                  <a:lnTo>
                    <a:pt x="5583" y="8445"/>
                  </a:lnTo>
                  <a:cubicBezTo>
                    <a:pt x="7873" y="8159"/>
                    <a:pt x="9448" y="6585"/>
                    <a:pt x="9448" y="4437"/>
                  </a:cubicBezTo>
                  <a:cubicBezTo>
                    <a:pt x="9448" y="1718"/>
                    <a:pt x="7873" y="0"/>
                    <a:pt x="415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Google Shape;352;p33"/>
            <p:cNvSpPr/>
            <p:nvPr/>
          </p:nvSpPr>
          <p:spPr>
            <a:xfrm>
              <a:off x="4448160" y="3028680"/>
              <a:ext cx="63000" cy="114120"/>
            </a:xfrm>
            <a:custGeom>
              <a:avLst/>
              <a:gdLst/>
              <a:ahLst/>
              <a:rect l="l" t="t" r="r" b="b"/>
              <a:pathLst>
                <a:path w="8160" h="14744">
                  <a:moveTo>
                    <a:pt x="0" y="1"/>
                  </a:moveTo>
                  <a:lnTo>
                    <a:pt x="0" y="1861"/>
                  </a:lnTo>
                  <a:lnTo>
                    <a:pt x="2577" y="1861"/>
                  </a:lnTo>
                  <a:lnTo>
                    <a:pt x="2577" y="14743"/>
                  </a:lnTo>
                  <a:lnTo>
                    <a:pt x="5296" y="14743"/>
                  </a:lnTo>
                  <a:lnTo>
                    <a:pt x="5296" y="1861"/>
                  </a:lnTo>
                  <a:lnTo>
                    <a:pt x="8159" y="1861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Google Shape;353;p33"/>
            <p:cNvSpPr/>
            <p:nvPr/>
          </p:nvSpPr>
          <p:spPr>
            <a:xfrm>
              <a:off x="4537080" y="3027600"/>
              <a:ext cx="55080" cy="114120"/>
            </a:xfrm>
            <a:custGeom>
              <a:avLst/>
              <a:gdLst/>
              <a:ahLst/>
              <a:rect l="l" t="t" r="r" b="b"/>
              <a:pathLst>
                <a:path w="7157" h="14744">
                  <a:moveTo>
                    <a:pt x="0" y="0"/>
                  </a:moveTo>
                  <a:lnTo>
                    <a:pt x="0" y="14743"/>
                  </a:lnTo>
                  <a:lnTo>
                    <a:pt x="7157" y="14743"/>
                  </a:lnTo>
                  <a:lnTo>
                    <a:pt x="7157" y="12883"/>
                  </a:lnTo>
                  <a:lnTo>
                    <a:pt x="2577" y="12883"/>
                  </a:lnTo>
                  <a:lnTo>
                    <a:pt x="2577" y="8016"/>
                  </a:lnTo>
                  <a:lnTo>
                    <a:pt x="6584" y="8016"/>
                  </a:lnTo>
                  <a:lnTo>
                    <a:pt x="6584" y="6298"/>
                  </a:lnTo>
                  <a:lnTo>
                    <a:pt x="2577" y="6298"/>
                  </a:lnTo>
                  <a:lnTo>
                    <a:pt x="2577" y="1861"/>
                  </a:lnTo>
                  <a:lnTo>
                    <a:pt x="7157" y="1861"/>
                  </a:lnTo>
                  <a:lnTo>
                    <a:pt x="715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Google Shape;354;p33"/>
            <p:cNvSpPr/>
            <p:nvPr/>
          </p:nvSpPr>
          <p:spPr>
            <a:xfrm>
              <a:off x="4621320" y="3026160"/>
              <a:ext cx="77400" cy="116280"/>
            </a:xfrm>
            <a:custGeom>
              <a:avLst/>
              <a:gdLst/>
              <a:ahLst/>
              <a:rect l="l" t="t" r="r" b="b"/>
              <a:pathLst>
                <a:path w="10020" h="15030">
                  <a:moveTo>
                    <a:pt x="3865" y="1575"/>
                  </a:moveTo>
                  <a:cubicBezTo>
                    <a:pt x="5869" y="1575"/>
                    <a:pt x="6585" y="2720"/>
                    <a:pt x="6728" y="4581"/>
                  </a:cubicBezTo>
                  <a:cubicBezTo>
                    <a:pt x="6728" y="6585"/>
                    <a:pt x="5726" y="7730"/>
                    <a:pt x="3579" y="7730"/>
                  </a:cubicBezTo>
                  <a:cubicBezTo>
                    <a:pt x="3006" y="7730"/>
                    <a:pt x="2720" y="7443"/>
                    <a:pt x="2434" y="7443"/>
                  </a:cubicBezTo>
                  <a:lnTo>
                    <a:pt x="2434" y="1718"/>
                  </a:lnTo>
                  <a:cubicBezTo>
                    <a:pt x="2863" y="1718"/>
                    <a:pt x="3436" y="1575"/>
                    <a:pt x="3865" y="1575"/>
                  </a:cubicBezTo>
                  <a:close/>
                  <a:moveTo>
                    <a:pt x="4151" y="0"/>
                  </a:moveTo>
                  <a:cubicBezTo>
                    <a:pt x="2291" y="0"/>
                    <a:pt x="859" y="287"/>
                    <a:pt x="0" y="859"/>
                  </a:cubicBezTo>
                  <a:lnTo>
                    <a:pt x="0" y="15029"/>
                  </a:lnTo>
                  <a:lnTo>
                    <a:pt x="2720" y="15029"/>
                  </a:lnTo>
                  <a:lnTo>
                    <a:pt x="2720" y="8445"/>
                  </a:lnTo>
                  <a:lnTo>
                    <a:pt x="6728" y="15029"/>
                  </a:lnTo>
                  <a:lnTo>
                    <a:pt x="10020" y="15029"/>
                  </a:lnTo>
                  <a:lnTo>
                    <a:pt x="5583" y="8445"/>
                  </a:lnTo>
                  <a:cubicBezTo>
                    <a:pt x="7873" y="8159"/>
                    <a:pt x="9447" y="6585"/>
                    <a:pt x="9447" y="4437"/>
                  </a:cubicBezTo>
                  <a:cubicBezTo>
                    <a:pt x="9447" y="1718"/>
                    <a:pt x="7873" y="0"/>
                    <a:pt x="415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Google Shape;355;p33"/>
            <p:cNvSpPr/>
            <p:nvPr/>
          </p:nvSpPr>
          <p:spPr>
            <a:xfrm>
              <a:off x="4773600" y="3027600"/>
              <a:ext cx="114120" cy="115200"/>
            </a:xfrm>
            <a:custGeom>
              <a:avLst/>
              <a:gdLst/>
              <a:ahLst/>
              <a:rect l="l" t="t" r="r" b="b"/>
              <a:pathLst>
                <a:path w="14744" h="14887">
                  <a:moveTo>
                    <a:pt x="1719" y="0"/>
                  </a:moveTo>
                  <a:lnTo>
                    <a:pt x="1" y="14886"/>
                  </a:lnTo>
                  <a:lnTo>
                    <a:pt x="2434" y="14886"/>
                  </a:lnTo>
                  <a:cubicBezTo>
                    <a:pt x="2434" y="14314"/>
                    <a:pt x="3293" y="5010"/>
                    <a:pt x="3293" y="5010"/>
                  </a:cubicBezTo>
                  <a:lnTo>
                    <a:pt x="3293" y="3293"/>
                  </a:lnTo>
                  <a:lnTo>
                    <a:pt x="3579" y="5010"/>
                  </a:lnTo>
                  <a:cubicBezTo>
                    <a:pt x="3579" y="5010"/>
                    <a:pt x="6299" y="14457"/>
                    <a:pt x="6442" y="14886"/>
                  </a:cubicBezTo>
                  <a:lnTo>
                    <a:pt x="8160" y="14886"/>
                  </a:lnTo>
                  <a:cubicBezTo>
                    <a:pt x="8303" y="14314"/>
                    <a:pt x="11022" y="5010"/>
                    <a:pt x="11022" y="5010"/>
                  </a:cubicBezTo>
                  <a:lnTo>
                    <a:pt x="11309" y="3293"/>
                  </a:lnTo>
                  <a:lnTo>
                    <a:pt x="11309" y="5010"/>
                  </a:lnTo>
                  <a:cubicBezTo>
                    <a:pt x="11309" y="5010"/>
                    <a:pt x="12167" y="14457"/>
                    <a:pt x="12167" y="14886"/>
                  </a:cubicBezTo>
                  <a:lnTo>
                    <a:pt x="14744" y="14886"/>
                  </a:lnTo>
                  <a:lnTo>
                    <a:pt x="13169" y="0"/>
                  </a:lnTo>
                  <a:lnTo>
                    <a:pt x="10450" y="0"/>
                  </a:lnTo>
                  <a:lnTo>
                    <a:pt x="7730" y="9447"/>
                  </a:lnTo>
                  <a:cubicBezTo>
                    <a:pt x="7587" y="10449"/>
                    <a:pt x="7444" y="11165"/>
                    <a:pt x="7444" y="11165"/>
                  </a:cubicBezTo>
                  <a:cubicBezTo>
                    <a:pt x="7444" y="11165"/>
                    <a:pt x="7158" y="10449"/>
                    <a:pt x="7015" y="9447"/>
                  </a:cubicBezTo>
                  <a:lnTo>
                    <a:pt x="429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Google Shape;356;p33"/>
            <p:cNvSpPr/>
            <p:nvPr/>
          </p:nvSpPr>
          <p:spPr>
            <a:xfrm>
              <a:off x="4911480" y="3028680"/>
              <a:ext cx="86400" cy="116280"/>
            </a:xfrm>
            <a:custGeom>
              <a:avLst/>
              <a:gdLst/>
              <a:ahLst/>
              <a:rect l="l" t="t" r="r" b="b"/>
              <a:pathLst>
                <a:path w="11166" h="15030">
                  <a:moveTo>
                    <a:pt x="5583" y="1718"/>
                  </a:moveTo>
                  <a:cubicBezTo>
                    <a:pt x="7730" y="1718"/>
                    <a:pt x="8303" y="4581"/>
                    <a:pt x="8303" y="7444"/>
                  </a:cubicBezTo>
                  <a:cubicBezTo>
                    <a:pt x="8303" y="10306"/>
                    <a:pt x="7873" y="13169"/>
                    <a:pt x="5583" y="13169"/>
                  </a:cubicBezTo>
                  <a:cubicBezTo>
                    <a:pt x="3293" y="13169"/>
                    <a:pt x="2720" y="10020"/>
                    <a:pt x="2720" y="7444"/>
                  </a:cubicBezTo>
                  <a:cubicBezTo>
                    <a:pt x="2720" y="4581"/>
                    <a:pt x="3293" y="1718"/>
                    <a:pt x="5583" y="1718"/>
                  </a:cubicBezTo>
                  <a:close/>
                  <a:moveTo>
                    <a:pt x="5583" y="1"/>
                  </a:moveTo>
                  <a:cubicBezTo>
                    <a:pt x="1575" y="1"/>
                    <a:pt x="1" y="3436"/>
                    <a:pt x="1" y="7587"/>
                  </a:cubicBezTo>
                  <a:cubicBezTo>
                    <a:pt x="1" y="11738"/>
                    <a:pt x="1575" y="15030"/>
                    <a:pt x="5583" y="15030"/>
                  </a:cubicBezTo>
                  <a:cubicBezTo>
                    <a:pt x="9448" y="15030"/>
                    <a:pt x="11165" y="11738"/>
                    <a:pt x="11165" y="7587"/>
                  </a:cubicBezTo>
                  <a:cubicBezTo>
                    <a:pt x="11165" y="3436"/>
                    <a:pt x="9448" y="1"/>
                    <a:pt x="55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Google Shape;357;p33"/>
            <p:cNvSpPr/>
            <p:nvPr/>
          </p:nvSpPr>
          <p:spPr>
            <a:xfrm>
              <a:off x="5027040" y="3026160"/>
              <a:ext cx="78480" cy="118440"/>
            </a:xfrm>
            <a:custGeom>
              <a:avLst/>
              <a:gdLst/>
              <a:ahLst/>
              <a:rect l="l" t="t" r="r" b="b"/>
              <a:pathLst>
                <a:path w="10164" h="15316">
                  <a:moveTo>
                    <a:pt x="4152" y="1575"/>
                  </a:moveTo>
                  <a:cubicBezTo>
                    <a:pt x="5869" y="1575"/>
                    <a:pt x="6728" y="2434"/>
                    <a:pt x="7014" y="3865"/>
                  </a:cubicBezTo>
                  <a:cubicBezTo>
                    <a:pt x="7014" y="5726"/>
                    <a:pt x="6012" y="6585"/>
                    <a:pt x="3436" y="6585"/>
                  </a:cubicBezTo>
                  <a:lnTo>
                    <a:pt x="2434" y="6585"/>
                  </a:lnTo>
                  <a:lnTo>
                    <a:pt x="2434" y="1718"/>
                  </a:lnTo>
                  <a:cubicBezTo>
                    <a:pt x="3007" y="1575"/>
                    <a:pt x="3436" y="1575"/>
                    <a:pt x="4152" y="1575"/>
                  </a:cubicBezTo>
                  <a:close/>
                  <a:moveTo>
                    <a:pt x="3666" y="8002"/>
                  </a:moveTo>
                  <a:cubicBezTo>
                    <a:pt x="6151" y="8002"/>
                    <a:pt x="7157" y="9009"/>
                    <a:pt x="7157" y="11022"/>
                  </a:cubicBezTo>
                  <a:cubicBezTo>
                    <a:pt x="7157" y="13026"/>
                    <a:pt x="5869" y="13741"/>
                    <a:pt x="4152" y="13741"/>
                  </a:cubicBezTo>
                  <a:cubicBezTo>
                    <a:pt x="3436" y="13741"/>
                    <a:pt x="2863" y="13598"/>
                    <a:pt x="2291" y="13455"/>
                  </a:cubicBezTo>
                  <a:lnTo>
                    <a:pt x="2291" y="8016"/>
                  </a:lnTo>
                  <a:lnTo>
                    <a:pt x="3150" y="8016"/>
                  </a:lnTo>
                  <a:cubicBezTo>
                    <a:pt x="3329" y="8007"/>
                    <a:pt x="3501" y="8002"/>
                    <a:pt x="3666" y="8002"/>
                  </a:cubicBezTo>
                  <a:close/>
                  <a:moveTo>
                    <a:pt x="4295" y="0"/>
                  </a:moveTo>
                  <a:cubicBezTo>
                    <a:pt x="2434" y="0"/>
                    <a:pt x="860" y="287"/>
                    <a:pt x="1" y="859"/>
                  </a:cubicBezTo>
                  <a:lnTo>
                    <a:pt x="1" y="14457"/>
                  </a:lnTo>
                  <a:cubicBezTo>
                    <a:pt x="860" y="15029"/>
                    <a:pt x="2434" y="15316"/>
                    <a:pt x="4295" y="15316"/>
                  </a:cubicBezTo>
                  <a:cubicBezTo>
                    <a:pt x="7444" y="15316"/>
                    <a:pt x="9877" y="13884"/>
                    <a:pt x="10163" y="10879"/>
                  </a:cubicBezTo>
                  <a:cubicBezTo>
                    <a:pt x="10163" y="8732"/>
                    <a:pt x="8446" y="7443"/>
                    <a:pt x="7014" y="7157"/>
                  </a:cubicBezTo>
                  <a:cubicBezTo>
                    <a:pt x="8159" y="6728"/>
                    <a:pt x="9591" y="5726"/>
                    <a:pt x="9591" y="3722"/>
                  </a:cubicBezTo>
                  <a:cubicBezTo>
                    <a:pt x="9591" y="1575"/>
                    <a:pt x="7873" y="0"/>
                    <a:pt x="429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Google Shape;358;p33"/>
            <p:cNvSpPr/>
            <p:nvPr/>
          </p:nvSpPr>
          <p:spPr>
            <a:xfrm>
              <a:off x="5131440" y="3027600"/>
              <a:ext cx="19800" cy="115200"/>
            </a:xfrm>
            <a:custGeom>
              <a:avLst/>
              <a:gdLst/>
              <a:ahLst/>
              <a:rect l="l" t="t" r="r" b="b"/>
              <a:pathLst>
                <a:path w="2577" h="14887">
                  <a:moveTo>
                    <a:pt x="0" y="0"/>
                  </a:moveTo>
                  <a:lnTo>
                    <a:pt x="0" y="14886"/>
                  </a:lnTo>
                  <a:lnTo>
                    <a:pt x="2577" y="14886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Google Shape;359;p33"/>
            <p:cNvSpPr/>
            <p:nvPr/>
          </p:nvSpPr>
          <p:spPr>
            <a:xfrm>
              <a:off x="5185080" y="3027600"/>
              <a:ext cx="52920" cy="114120"/>
            </a:xfrm>
            <a:custGeom>
              <a:avLst/>
              <a:gdLst/>
              <a:ahLst/>
              <a:rect l="l" t="t" r="r" b="b"/>
              <a:pathLst>
                <a:path w="6872" h="14744">
                  <a:moveTo>
                    <a:pt x="1" y="0"/>
                  </a:moveTo>
                  <a:lnTo>
                    <a:pt x="1" y="14743"/>
                  </a:lnTo>
                  <a:lnTo>
                    <a:pt x="6871" y="14743"/>
                  </a:lnTo>
                  <a:lnTo>
                    <a:pt x="6871" y="12883"/>
                  </a:lnTo>
                  <a:lnTo>
                    <a:pt x="2720" y="12883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Google Shape;360;p33"/>
            <p:cNvSpPr/>
            <p:nvPr/>
          </p:nvSpPr>
          <p:spPr>
            <a:xfrm>
              <a:off x="5263920" y="3027600"/>
              <a:ext cx="20880" cy="115200"/>
            </a:xfrm>
            <a:custGeom>
              <a:avLst/>
              <a:gdLst/>
              <a:ahLst/>
              <a:rect l="l" t="t" r="r" b="b"/>
              <a:pathLst>
                <a:path w="2721" h="14887">
                  <a:moveTo>
                    <a:pt x="1" y="0"/>
                  </a:moveTo>
                  <a:lnTo>
                    <a:pt x="1" y="14886"/>
                  </a:lnTo>
                  <a:lnTo>
                    <a:pt x="2720" y="14886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361;p33"/>
            <p:cNvSpPr/>
            <p:nvPr/>
          </p:nvSpPr>
          <p:spPr>
            <a:xfrm>
              <a:off x="5311800" y="3028680"/>
              <a:ext cx="63000" cy="114120"/>
            </a:xfrm>
            <a:custGeom>
              <a:avLst/>
              <a:gdLst/>
              <a:ahLst/>
              <a:rect l="l" t="t" r="r" b="b"/>
              <a:pathLst>
                <a:path w="8160" h="14744">
                  <a:moveTo>
                    <a:pt x="0" y="1"/>
                  </a:moveTo>
                  <a:lnTo>
                    <a:pt x="0" y="1861"/>
                  </a:lnTo>
                  <a:lnTo>
                    <a:pt x="2720" y="1861"/>
                  </a:lnTo>
                  <a:lnTo>
                    <a:pt x="2720" y="14743"/>
                  </a:lnTo>
                  <a:lnTo>
                    <a:pt x="5439" y="14743"/>
                  </a:lnTo>
                  <a:lnTo>
                    <a:pt x="5439" y="1861"/>
                  </a:lnTo>
                  <a:lnTo>
                    <a:pt x="8159" y="1861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362;p33"/>
            <p:cNvSpPr/>
            <p:nvPr/>
          </p:nvSpPr>
          <p:spPr>
            <a:xfrm>
              <a:off x="5390640" y="3028680"/>
              <a:ext cx="83160" cy="115200"/>
            </a:xfrm>
            <a:custGeom>
              <a:avLst/>
              <a:gdLst/>
              <a:ahLst/>
              <a:rect l="l" t="t" r="r" b="b"/>
              <a:pathLst>
                <a:path w="10737" h="14887">
                  <a:moveTo>
                    <a:pt x="1" y="1"/>
                  </a:moveTo>
                  <a:lnTo>
                    <a:pt x="4009" y="8446"/>
                  </a:lnTo>
                  <a:lnTo>
                    <a:pt x="4009" y="14887"/>
                  </a:lnTo>
                  <a:lnTo>
                    <a:pt x="6728" y="14887"/>
                  </a:lnTo>
                  <a:lnTo>
                    <a:pt x="6728" y="8446"/>
                  </a:lnTo>
                  <a:lnTo>
                    <a:pt x="10736" y="1"/>
                  </a:lnTo>
                  <a:lnTo>
                    <a:pt x="8160" y="1"/>
                  </a:lnTo>
                  <a:lnTo>
                    <a:pt x="5440" y="6155"/>
                  </a:lnTo>
                  <a:lnTo>
                    <a:pt x="2864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363;p33"/>
            <p:cNvSpPr/>
            <p:nvPr/>
          </p:nvSpPr>
          <p:spPr>
            <a:xfrm>
              <a:off x="3803400" y="2402640"/>
              <a:ext cx="1495800" cy="261000"/>
            </a:xfrm>
            <a:custGeom>
              <a:avLst/>
              <a:gdLst/>
              <a:ahLst/>
              <a:rect l="l" t="t" r="r" b="b"/>
              <a:pathLst>
                <a:path w="192661" h="33638">
                  <a:moveTo>
                    <a:pt x="287" y="0"/>
                  </a:moveTo>
                  <a:lnTo>
                    <a:pt x="1" y="430"/>
                  </a:lnTo>
                  <a:cubicBezTo>
                    <a:pt x="9734" y="11022"/>
                    <a:pt x="16032" y="20326"/>
                    <a:pt x="20469" y="33637"/>
                  </a:cubicBezTo>
                  <a:cubicBezTo>
                    <a:pt x="70137" y="15030"/>
                    <a:pt x="132544" y="11594"/>
                    <a:pt x="179636" y="11594"/>
                  </a:cubicBezTo>
                  <a:cubicBezTo>
                    <a:pt x="184073" y="11594"/>
                    <a:pt x="188367" y="11594"/>
                    <a:pt x="192518" y="11738"/>
                  </a:cubicBezTo>
                  <a:lnTo>
                    <a:pt x="192661" y="10736"/>
                  </a:lnTo>
                  <a:cubicBezTo>
                    <a:pt x="176200" y="9447"/>
                    <a:pt x="155589" y="8302"/>
                    <a:pt x="133117" y="8302"/>
                  </a:cubicBezTo>
                  <a:cubicBezTo>
                    <a:pt x="98621" y="8302"/>
                    <a:pt x="59831" y="10736"/>
                    <a:pt x="24477" y="18035"/>
                  </a:cubicBezTo>
                  <a:cubicBezTo>
                    <a:pt x="18465" y="10449"/>
                    <a:pt x="11165" y="4581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364;p33"/>
            <p:cNvSpPr/>
            <p:nvPr/>
          </p:nvSpPr>
          <p:spPr>
            <a:xfrm>
              <a:off x="3932280" y="1998360"/>
              <a:ext cx="1406880" cy="433080"/>
            </a:xfrm>
            <a:custGeom>
              <a:avLst/>
              <a:gdLst/>
              <a:ahLst/>
              <a:rect l="l" t="t" r="r" b="b"/>
              <a:pathLst>
                <a:path w="181210" h="55826">
                  <a:moveTo>
                    <a:pt x="121093" y="21184"/>
                  </a:moveTo>
                  <a:cubicBezTo>
                    <a:pt x="123097" y="21184"/>
                    <a:pt x="124814" y="22472"/>
                    <a:pt x="124814" y="25335"/>
                  </a:cubicBezTo>
                  <a:cubicBezTo>
                    <a:pt x="124814" y="26766"/>
                    <a:pt x="124671" y="27912"/>
                    <a:pt x="124385" y="29200"/>
                  </a:cubicBezTo>
                  <a:lnTo>
                    <a:pt x="115511" y="29200"/>
                  </a:lnTo>
                  <a:cubicBezTo>
                    <a:pt x="116226" y="23045"/>
                    <a:pt x="117944" y="21184"/>
                    <a:pt x="121093" y="21184"/>
                  </a:cubicBezTo>
                  <a:close/>
                  <a:moveTo>
                    <a:pt x="64411" y="22329"/>
                  </a:moveTo>
                  <a:lnTo>
                    <a:pt x="61692" y="43800"/>
                  </a:lnTo>
                  <a:cubicBezTo>
                    <a:pt x="60833" y="44515"/>
                    <a:pt x="59402" y="45231"/>
                    <a:pt x="57684" y="45231"/>
                  </a:cubicBezTo>
                  <a:cubicBezTo>
                    <a:pt x="54678" y="45231"/>
                    <a:pt x="54392" y="42798"/>
                    <a:pt x="54392" y="39649"/>
                  </a:cubicBezTo>
                  <a:cubicBezTo>
                    <a:pt x="54392" y="36070"/>
                    <a:pt x="55251" y="29629"/>
                    <a:pt x="56396" y="27196"/>
                  </a:cubicBezTo>
                  <a:cubicBezTo>
                    <a:pt x="57970" y="23188"/>
                    <a:pt x="60117" y="22329"/>
                    <a:pt x="63696" y="22329"/>
                  </a:cubicBezTo>
                  <a:close/>
                  <a:moveTo>
                    <a:pt x="162030" y="21614"/>
                  </a:moveTo>
                  <a:cubicBezTo>
                    <a:pt x="164749" y="21614"/>
                    <a:pt x="165894" y="23617"/>
                    <a:pt x="165894" y="27912"/>
                  </a:cubicBezTo>
                  <a:cubicBezTo>
                    <a:pt x="165894" y="29629"/>
                    <a:pt x="165608" y="32206"/>
                    <a:pt x="165322" y="35068"/>
                  </a:cubicBezTo>
                  <a:cubicBezTo>
                    <a:pt x="164177" y="45374"/>
                    <a:pt x="162602" y="47521"/>
                    <a:pt x="159596" y="47521"/>
                  </a:cubicBezTo>
                  <a:cubicBezTo>
                    <a:pt x="156877" y="47521"/>
                    <a:pt x="155875" y="45660"/>
                    <a:pt x="155875" y="41366"/>
                  </a:cubicBezTo>
                  <a:cubicBezTo>
                    <a:pt x="155875" y="39506"/>
                    <a:pt x="156018" y="36786"/>
                    <a:pt x="156304" y="34210"/>
                  </a:cubicBezTo>
                  <a:cubicBezTo>
                    <a:pt x="157449" y="23761"/>
                    <a:pt x="159024" y="21614"/>
                    <a:pt x="162030" y="21614"/>
                  </a:cubicBezTo>
                  <a:close/>
                  <a:moveTo>
                    <a:pt x="1" y="0"/>
                  </a:moveTo>
                  <a:cubicBezTo>
                    <a:pt x="573" y="20612"/>
                    <a:pt x="4152" y="38647"/>
                    <a:pt x="8016" y="54678"/>
                  </a:cubicBezTo>
                  <a:lnTo>
                    <a:pt x="24477" y="54678"/>
                  </a:lnTo>
                  <a:cubicBezTo>
                    <a:pt x="33780" y="37931"/>
                    <a:pt x="42512" y="19610"/>
                    <a:pt x="49382" y="0"/>
                  </a:cubicBezTo>
                  <a:lnTo>
                    <a:pt x="33780" y="0"/>
                  </a:lnTo>
                  <a:cubicBezTo>
                    <a:pt x="30345" y="12882"/>
                    <a:pt x="25765" y="25765"/>
                    <a:pt x="19610" y="38647"/>
                  </a:cubicBezTo>
                  <a:lnTo>
                    <a:pt x="19467" y="38647"/>
                  </a:lnTo>
                  <a:cubicBezTo>
                    <a:pt x="17892" y="28055"/>
                    <a:pt x="17177" y="13025"/>
                    <a:pt x="17177" y="0"/>
                  </a:cubicBezTo>
                  <a:close/>
                  <a:moveTo>
                    <a:pt x="86168" y="0"/>
                  </a:moveTo>
                  <a:lnTo>
                    <a:pt x="79441" y="54678"/>
                  </a:lnTo>
                  <a:lnTo>
                    <a:pt x="94327" y="54678"/>
                  </a:lnTo>
                  <a:lnTo>
                    <a:pt x="101054" y="0"/>
                  </a:lnTo>
                  <a:close/>
                  <a:moveTo>
                    <a:pt x="122381" y="13025"/>
                  </a:moveTo>
                  <a:cubicBezTo>
                    <a:pt x="109499" y="13025"/>
                    <a:pt x="100052" y="18035"/>
                    <a:pt x="100052" y="39935"/>
                  </a:cubicBezTo>
                  <a:cubicBezTo>
                    <a:pt x="100052" y="48380"/>
                    <a:pt x="104060" y="54964"/>
                    <a:pt x="119089" y="54964"/>
                  </a:cubicBezTo>
                  <a:cubicBezTo>
                    <a:pt x="123956" y="54964"/>
                    <a:pt x="129109" y="54392"/>
                    <a:pt x="132973" y="53533"/>
                  </a:cubicBezTo>
                  <a:lnTo>
                    <a:pt x="134691" y="43513"/>
                  </a:lnTo>
                  <a:lnTo>
                    <a:pt x="134691" y="43513"/>
                  </a:lnTo>
                  <a:cubicBezTo>
                    <a:pt x="131542" y="44372"/>
                    <a:pt x="127534" y="45088"/>
                    <a:pt x="124528" y="45088"/>
                  </a:cubicBezTo>
                  <a:cubicBezTo>
                    <a:pt x="116513" y="45088"/>
                    <a:pt x="114795" y="42511"/>
                    <a:pt x="114795" y="37645"/>
                  </a:cubicBezTo>
                  <a:lnTo>
                    <a:pt x="137410" y="37645"/>
                  </a:lnTo>
                  <a:cubicBezTo>
                    <a:pt x="137983" y="35211"/>
                    <a:pt x="138842" y="31490"/>
                    <a:pt x="138842" y="27339"/>
                  </a:cubicBezTo>
                  <a:cubicBezTo>
                    <a:pt x="138842" y="17892"/>
                    <a:pt x="132544" y="13025"/>
                    <a:pt x="122381" y="13025"/>
                  </a:cubicBezTo>
                  <a:close/>
                  <a:moveTo>
                    <a:pt x="65986" y="13455"/>
                  </a:moveTo>
                  <a:cubicBezTo>
                    <a:pt x="55680" y="13455"/>
                    <a:pt x="50098" y="15316"/>
                    <a:pt x="45374" y="20182"/>
                  </a:cubicBezTo>
                  <a:cubicBezTo>
                    <a:pt x="41080" y="24906"/>
                    <a:pt x="38790" y="32921"/>
                    <a:pt x="38790" y="41509"/>
                  </a:cubicBezTo>
                  <a:cubicBezTo>
                    <a:pt x="38790" y="48952"/>
                    <a:pt x="40651" y="55250"/>
                    <a:pt x="49955" y="55250"/>
                  </a:cubicBezTo>
                  <a:cubicBezTo>
                    <a:pt x="54249" y="55250"/>
                    <a:pt x="57827" y="53676"/>
                    <a:pt x="61119" y="51672"/>
                  </a:cubicBezTo>
                  <a:lnTo>
                    <a:pt x="61262" y="51672"/>
                  </a:lnTo>
                  <a:lnTo>
                    <a:pt x="60976" y="54678"/>
                  </a:lnTo>
                  <a:lnTo>
                    <a:pt x="75147" y="54678"/>
                  </a:lnTo>
                  <a:lnTo>
                    <a:pt x="80156" y="13741"/>
                  </a:lnTo>
                  <a:cubicBezTo>
                    <a:pt x="76005" y="13455"/>
                    <a:pt x="71425" y="13455"/>
                    <a:pt x="65986" y="13455"/>
                  </a:cubicBezTo>
                  <a:close/>
                  <a:moveTo>
                    <a:pt x="162745" y="13025"/>
                  </a:moveTo>
                  <a:cubicBezTo>
                    <a:pt x="148861" y="13025"/>
                    <a:pt x="140416" y="19467"/>
                    <a:pt x="140416" y="40937"/>
                  </a:cubicBezTo>
                  <a:cubicBezTo>
                    <a:pt x="140416" y="51529"/>
                    <a:pt x="147287" y="55823"/>
                    <a:pt x="158881" y="55823"/>
                  </a:cubicBezTo>
                  <a:cubicBezTo>
                    <a:pt x="159034" y="55825"/>
                    <a:pt x="159186" y="55825"/>
                    <a:pt x="159338" y="55825"/>
                  </a:cubicBezTo>
                  <a:cubicBezTo>
                    <a:pt x="172950" y="55825"/>
                    <a:pt x="181210" y="49428"/>
                    <a:pt x="181210" y="27912"/>
                  </a:cubicBezTo>
                  <a:cubicBezTo>
                    <a:pt x="181210" y="17320"/>
                    <a:pt x="174339" y="13025"/>
                    <a:pt x="162745" y="130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5" name="Google Shape;365;p33"/>
          <p:cNvSpPr/>
          <p:nvPr/>
        </p:nvSpPr>
        <p:spPr>
          <a:xfrm>
            <a:off x="0" y="4724280"/>
            <a:ext cx="9143640" cy="418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De_facto_standard" TargetMode="Externa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Data_structure" TargetMode="External"/><Relationship Id="rId2" Type="http://schemas.openxmlformats.org/officeDocument/2006/relationships/hyperlink" Target="https://en.wikipedia.org/wiki/Time_series" TargetMode="External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Data_structure" TargetMode="External"/><Relationship Id="rId2" Type="http://schemas.openxmlformats.org/officeDocument/2006/relationships/hyperlink" Target="https://en.wikipedia.org/wiki/Time_series" TargetMode="External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Array_data_structure" TargetMode="External"/><Relationship Id="rId2" Type="http://schemas.openxmlformats.org/officeDocument/2006/relationships/hyperlink" Target="https://en.wikipedia.org/wiki/Matrix_(mathematics)" TargetMode="External"/><Relationship Id="rId3" Type="http://schemas.openxmlformats.org/officeDocument/2006/relationships/hyperlink" Target="https://en.wikipedia.org/wiki/High-level_programming_language" TargetMode="External"/><Relationship Id="rId4" Type="http://schemas.openxmlformats.org/officeDocument/2006/relationships/hyperlink" Target="https://en.wikipedia.org/wiki/Mathematics" TargetMode="External"/><Relationship Id="rId5" Type="http://schemas.openxmlformats.org/officeDocument/2006/relationships/hyperlink" Target="https://en.wikipedia.org/wiki/Function_(mathematics)" TargetMode="External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Image_editing" TargetMode="External"/><Relationship Id="rId2" Type="http://schemas.openxmlformats.org/officeDocument/2006/relationships/hyperlink" Target="https://en.wikipedia.org/wiki/Image_file_formats" TargetMode="External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446;p36" descr=""/>
          <p:cNvPicPr/>
          <p:nvPr/>
        </p:nvPicPr>
        <p:blipFill>
          <a:blip r:embed="rId1">
            <a:alphaModFix amt="33000"/>
          </a:blip>
          <a:stretch/>
        </p:blipFill>
        <p:spPr>
          <a:xfrm>
            <a:off x="2246760" y="2053440"/>
            <a:ext cx="4273920" cy="2858760"/>
          </a:xfrm>
          <a:prstGeom prst="rect">
            <a:avLst/>
          </a:prstGeom>
          <a:ln w="0">
            <a:noFill/>
          </a:ln>
        </p:spPr>
      </p:pic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264680" y="1118520"/>
            <a:ext cx="6613920" cy="1676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P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r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o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j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e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c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t 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R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e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s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t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i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t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u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t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i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o</a:t>
            </a:r>
            <a:r>
              <a:rPr b="1" lang="en-GB" sz="2900" spc="-1" strike="noStrike">
                <a:solidFill>
                  <a:srgbClr val="4e6b7c"/>
                </a:solidFill>
                <a:latin typeface="Montserrat"/>
                <a:ea typeface="Montserrat"/>
              </a:rPr>
              <a:t>n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T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i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m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e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 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S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e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r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i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e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s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 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L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A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b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e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l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l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i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n</a:t>
            </a:r>
            <a:r>
              <a:rPr b="1" lang="en-GB" sz="4000" spc="-1" strike="noStrike">
                <a:solidFill>
                  <a:srgbClr val="4e6b7c"/>
                </a:solidFill>
                <a:latin typeface="Montserrat"/>
                <a:ea typeface="Montserrat"/>
              </a:rPr>
              <a:t>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3700" spc="-1" strike="noStrike">
                <a:solidFill>
                  <a:srgbClr val="4e6b7c"/>
                </a:solidFill>
                <a:latin typeface="Montserrat"/>
                <a:ea typeface="Montserrat"/>
              </a:rPr>
              <a:t>T</a:t>
            </a:r>
            <a:r>
              <a:rPr b="1" lang="en-GB" sz="3700" spc="-1" strike="noStrike">
                <a:solidFill>
                  <a:srgbClr val="4e6b7c"/>
                </a:solidFill>
                <a:latin typeface="Montserrat"/>
                <a:ea typeface="Montserrat"/>
              </a:rPr>
              <a:t>S</a:t>
            </a:r>
            <a:r>
              <a:rPr b="1" lang="en-GB" sz="3700" spc="-1" strike="noStrike">
                <a:solidFill>
                  <a:srgbClr val="4e6b7c"/>
                </a:solidFill>
                <a:latin typeface="Montserrat"/>
                <a:ea typeface="Montserrat"/>
              </a:rPr>
              <a:t>L</a:t>
            </a:r>
            <a:r>
              <a:rPr b="1" lang="en-GB" sz="3700" spc="-1" strike="noStrike">
                <a:solidFill>
                  <a:srgbClr val="4e6b7c"/>
                </a:solidFill>
                <a:latin typeface="Montserrat"/>
                <a:ea typeface="Montserrat"/>
              </a:rPr>
              <a:t>A</a:t>
            </a:r>
            <a:r>
              <a:rPr b="1" lang="en-GB" sz="3700" spc="-1" strike="noStrike">
                <a:solidFill>
                  <a:srgbClr val="4e6b7c"/>
                </a:solidFill>
                <a:latin typeface="Montserrat"/>
                <a:ea typeface="Montserrat"/>
              </a:rPr>
              <a:t> </a:t>
            </a:r>
            <a:endParaRPr b="0" lang="fr-FR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1264680" y="3047760"/>
            <a:ext cx="6613920" cy="61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C</a:t>
            </a:r>
            <a:r>
              <a:rPr b="0" lang="en-GB" sz="12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ha</a:t>
            </a:r>
            <a:r>
              <a:rPr b="0" lang="en-GB" sz="12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rly </a:t>
            </a:r>
            <a:r>
              <a:rPr b="0" lang="en-GB" sz="12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M</a:t>
            </a:r>
            <a:r>
              <a:rPr b="0" lang="en-GB" sz="12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A</a:t>
            </a:r>
            <a:r>
              <a:rPr b="0" lang="en-GB" sz="12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RT</a:t>
            </a:r>
            <a:r>
              <a:rPr b="0" lang="en-GB" sz="12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IN</a:t>
            </a:r>
            <a:r>
              <a:rPr b="0" lang="en-GB" sz="12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-</a:t>
            </a:r>
            <a:r>
              <a:rPr b="0" lang="en-GB" sz="12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A</a:t>
            </a:r>
            <a:r>
              <a:rPr b="0" lang="en-GB" sz="12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VI</a:t>
            </a:r>
            <a:r>
              <a:rPr b="0" lang="en-GB" sz="12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LA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14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Jul</a:t>
            </a:r>
            <a:r>
              <a:rPr b="0" lang="en-GB" sz="12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y </a:t>
            </a:r>
            <a:r>
              <a:rPr b="0" lang="en-GB" sz="12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20</a:t>
            </a:r>
            <a:r>
              <a:rPr b="0" lang="en-GB" sz="12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22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876240" y="602280"/>
            <a:ext cx="7391520" cy="76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e6b7c"/>
                </a:solidFill>
                <a:latin typeface="Montserrat"/>
                <a:ea typeface="Montserrat"/>
              </a:rPr>
              <a:t>Labeling Process: ressources &amp; costs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subTitle"/>
          </p:nvPr>
        </p:nvSpPr>
        <p:spPr>
          <a:xfrm>
            <a:off x="876240" y="1836000"/>
            <a:ext cx="7557480" cy="165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Our use case is based on the labelling of time series data.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Most labelling tools are not made to display a video synchronised with the flux of data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13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DF09828-7388-4B79-84B9-8E9EEEA14217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876240" y="373680"/>
            <a:ext cx="7391520" cy="76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e6b7c"/>
                </a:solidFill>
                <a:latin typeface="Montserrat"/>
                <a:ea typeface="Montserrat"/>
              </a:rPr>
              <a:t>Labeling Process: ressources &amp; costs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sldNum" idx="14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027F102-48AF-4690-9E86-329DBCFB484F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grpSp>
        <p:nvGrpSpPr>
          <p:cNvPr id="438" name="Google Shape;580;p46"/>
          <p:cNvGrpSpPr/>
          <p:nvPr/>
        </p:nvGrpSpPr>
        <p:grpSpPr>
          <a:xfrm>
            <a:off x="5089320" y="1504080"/>
            <a:ext cx="3080160" cy="1525320"/>
            <a:chOff x="5089320" y="1504080"/>
            <a:chExt cx="3080160" cy="1525320"/>
          </a:xfrm>
        </p:grpSpPr>
        <p:sp>
          <p:nvSpPr>
            <p:cNvPr id="439" name="Google Shape;581;p46"/>
            <p:cNvSpPr/>
            <p:nvPr/>
          </p:nvSpPr>
          <p:spPr>
            <a:xfrm>
              <a:off x="5089320" y="2146680"/>
              <a:ext cx="3080160" cy="69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3200" spc="-1" strike="noStrike">
                  <a:solidFill>
                    <a:srgbClr val="4e6b7c"/>
                  </a:solidFill>
                  <a:latin typeface="Montserrat ExtraBold"/>
                  <a:ea typeface="Montserrat ExtraBold"/>
                </a:rPr>
                <a:t>Expensive</a:t>
              </a:r>
              <a:endParaRPr b="0" lang="fr-FR" sz="3200" spc="-1" strike="noStrike">
                <a:latin typeface="Arial"/>
              </a:endParaRPr>
            </a:p>
          </p:txBody>
        </p:sp>
        <p:sp>
          <p:nvSpPr>
            <p:cNvPr id="440" name="Google Shape;582;p46"/>
            <p:cNvSpPr/>
            <p:nvPr/>
          </p:nvSpPr>
          <p:spPr>
            <a:xfrm>
              <a:off x="5437440" y="2743560"/>
              <a:ext cx="2362680" cy="28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800" spc="-1" strike="noStrike">
                  <a:solidFill>
                    <a:srgbClr val="7a7a7a"/>
                  </a:solidFill>
                  <a:latin typeface="Montserrat"/>
                  <a:ea typeface="Montserrat"/>
                </a:rPr>
                <a:t>The labelling utils are (really) rare. And the most part, the doesn’t support video files (signals/data only). </a:t>
              </a:r>
              <a:endParaRPr b="0" lang="fr-FR" sz="800" spc="-1" strike="noStrike">
                <a:latin typeface="Arial"/>
              </a:endParaRPr>
            </a:p>
          </p:txBody>
        </p:sp>
        <p:sp>
          <p:nvSpPr>
            <p:cNvPr id="441" name="Google Shape;583;p46"/>
            <p:cNvSpPr/>
            <p:nvPr/>
          </p:nvSpPr>
          <p:spPr>
            <a:xfrm>
              <a:off x="6282000" y="1504080"/>
              <a:ext cx="673560" cy="889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4100" spc="-1" strike="noStrike">
                  <a:solidFill>
                    <a:srgbClr val="82e600"/>
                  </a:solidFill>
                  <a:latin typeface="Montserrat ExtraBold"/>
                  <a:ea typeface="Montserrat ExtraBold"/>
                </a:rPr>
                <a:t>€</a:t>
              </a:r>
              <a:endParaRPr b="0" lang="fr-FR" sz="4100" spc="-1" strike="noStrike">
                <a:latin typeface="Arial"/>
              </a:endParaRPr>
            </a:p>
          </p:txBody>
        </p:sp>
      </p:grpSp>
      <p:grpSp>
        <p:nvGrpSpPr>
          <p:cNvPr id="442" name="Google Shape;584;p46"/>
          <p:cNvGrpSpPr/>
          <p:nvPr/>
        </p:nvGrpSpPr>
        <p:grpSpPr>
          <a:xfrm>
            <a:off x="939600" y="1600560"/>
            <a:ext cx="2493720" cy="1332360"/>
            <a:chOff x="939600" y="1600560"/>
            <a:chExt cx="2493720" cy="1332360"/>
          </a:xfrm>
        </p:grpSpPr>
        <p:sp>
          <p:nvSpPr>
            <p:cNvPr id="443" name="Google Shape;585;p46"/>
            <p:cNvSpPr/>
            <p:nvPr/>
          </p:nvSpPr>
          <p:spPr>
            <a:xfrm>
              <a:off x="939600" y="2028240"/>
              <a:ext cx="2493720" cy="69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3200" spc="-1" strike="noStrike">
                  <a:solidFill>
                    <a:srgbClr val="4e6b7c"/>
                  </a:solidFill>
                  <a:latin typeface="Montserrat ExtraBold"/>
                  <a:ea typeface="Montserrat ExtraBold"/>
                </a:rPr>
                <a:t>Manually</a:t>
              </a:r>
              <a:endParaRPr b="0" lang="fr-FR" sz="3200" spc="-1" strike="noStrike">
                <a:latin typeface="Arial"/>
              </a:endParaRPr>
            </a:p>
          </p:txBody>
        </p:sp>
        <p:sp>
          <p:nvSpPr>
            <p:cNvPr id="444" name="Google Shape;586;p46"/>
            <p:cNvSpPr/>
            <p:nvPr/>
          </p:nvSpPr>
          <p:spPr>
            <a:xfrm>
              <a:off x="1002960" y="2647080"/>
              <a:ext cx="2362680" cy="28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800" spc="-1" strike="noStrike">
                  <a:solidFill>
                    <a:srgbClr val="7a7a7a"/>
                  </a:solidFill>
                  <a:latin typeface="Montserrat"/>
                  <a:ea typeface="Montserrat"/>
                </a:rPr>
                <a:t>Our use case demand a visualisation video frame by frame in order to assign a label</a:t>
              </a:r>
              <a:endParaRPr b="0" lang="fr-FR" sz="800" spc="-1" strike="noStrike">
                <a:latin typeface="Arial"/>
              </a:endParaRPr>
            </a:p>
          </p:txBody>
        </p:sp>
        <p:grpSp>
          <p:nvGrpSpPr>
            <p:cNvPr id="445" name="Google Shape;587;p46"/>
            <p:cNvGrpSpPr/>
            <p:nvPr/>
          </p:nvGrpSpPr>
          <p:grpSpPr>
            <a:xfrm>
              <a:off x="1885680" y="1600560"/>
              <a:ext cx="596880" cy="503640"/>
              <a:chOff x="1885680" y="1600560"/>
              <a:chExt cx="596880" cy="503640"/>
            </a:xfrm>
          </p:grpSpPr>
          <p:sp>
            <p:nvSpPr>
              <p:cNvPr id="446" name="Google Shape;588;p46"/>
              <p:cNvSpPr/>
              <p:nvPr/>
            </p:nvSpPr>
            <p:spPr>
              <a:xfrm>
                <a:off x="2071440" y="1657080"/>
                <a:ext cx="199800" cy="171720"/>
              </a:xfrm>
              <a:custGeom>
                <a:avLst/>
                <a:gdLst/>
                <a:ahLst/>
                <a:rect l="l" t="t" r="r" b="b"/>
                <a:pathLst>
                  <a:path w="8854" h="7603">
                    <a:moveTo>
                      <a:pt x="5057" y="1"/>
                    </a:moveTo>
                    <a:cubicBezTo>
                      <a:pt x="1680" y="1"/>
                      <a:pt x="1" y="4084"/>
                      <a:pt x="2386" y="6488"/>
                    </a:cubicBezTo>
                    <a:cubicBezTo>
                      <a:pt x="3155" y="7258"/>
                      <a:pt x="4102" y="7602"/>
                      <a:pt x="5031" y="7602"/>
                    </a:cubicBezTo>
                    <a:cubicBezTo>
                      <a:pt x="6981" y="7602"/>
                      <a:pt x="8854" y="6085"/>
                      <a:pt x="8854" y="3798"/>
                    </a:cubicBezTo>
                    <a:cubicBezTo>
                      <a:pt x="8854" y="1699"/>
                      <a:pt x="7156" y="1"/>
                      <a:pt x="5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Google Shape;589;p46"/>
              <p:cNvSpPr/>
              <p:nvPr/>
            </p:nvSpPr>
            <p:spPr>
              <a:xfrm>
                <a:off x="2035800" y="1844280"/>
                <a:ext cx="301320" cy="259920"/>
              </a:xfrm>
              <a:custGeom>
                <a:avLst/>
                <a:gdLst/>
                <a:ahLst/>
                <a:rect l="l" t="t" r="r" b="b"/>
                <a:pathLst>
                  <a:path w="13339" h="11507">
                    <a:moveTo>
                      <a:pt x="9045" y="1"/>
                    </a:moveTo>
                    <a:lnTo>
                      <a:pt x="6660" y="2806"/>
                    </a:lnTo>
                    <a:lnTo>
                      <a:pt x="4275" y="20"/>
                    </a:lnTo>
                    <a:cubicBezTo>
                      <a:pt x="1775" y="1126"/>
                      <a:pt x="1" y="3950"/>
                      <a:pt x="1" y="7232"/>
                    </a:cubicBezTo>
                    <a:cubicBezTo>
                      <a:pt x="1" y="7690"/>
                      <a:pt x="39" y="8129"/>
                      <a:pt x="115" y="8568"/>
                    </a:cubicBezTo>
                    <a:cubicBezTo>
                      <a:pt x="1508" y="10342"/>
                      <a:pt x="3932" y="11506"/>
                      <a:pt x="6660" y="11506"/>
                    </a:cubicBezTo>
                    <a:cubicBezTo>
                      <a:pt x="9408" y="11506"/>
                      <a:pt x="11831" y="10342"/>
                      <a:pt x="13243" y="8549"/>
                    </a:cubicBezTo>
                    <a:cubicBezTo>
                      <a:pt x="13300" y="8110"/>
                      <a:pt x="13338" y="7671"/>
                      <a:pt x="13338" y="7232"/>
                    </a:cubicBezTo>
                    <a:cubicBezTo>
                      <a:pt x="13338" y="3931"/>
                      <a:pt x="11564" y="1107"/>
                      <a:pt x="90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Google Shape;590;p46"/>
              <p:cNvSpPr/>
              <p:nvPr/>
            </p:nvSpPr>
            <p:spPr>
              <a:xfrm>
                <a:off x="2265840" y="1600920"/>
                <a:ext cx="155880" cy="158760"/>
              </a:xfrm>
              <a:custGeom>
                <a:avLst/>
                <a:gdLst/>
                <a:ahLst/>
                <a:rect l="l" t="t" r="r" b="b"/>
                <a:pathLst>
                  <a:path w="6904" h="7029">
                    <a:moveTo>
                      <a:pt x="3378" y="0"/>
                    </a:moveTo>
                    <a:cubicBezTo>
                      <a:pt x="1794" y="0"/>
                      <a:pt x="402" y="1069"/>
                      <a:pt x="1" y="2614"/>
                    </a:cubicBezTo>
                    <a:cubicBezTo>
                      <a:pt x="993" y="3568"/>
                      <a:pt x="1566" y="4885"/>
                      <a:pt x="1566" y="6278"/>
                    </a:cubicBezTo>
                    <a:lnTo>
                      <a:pt x="1566" y="6507"/>
                    </a:lnTo>
                    <a:cubicBezTo>
                      <a:pt x="2149" y="6866"/>
                      <a:pt x="2776" y="7029"/>
                      <a:pt x="3387" y="7029"/>
                    </a:cubicBezTo>
                    <a:cubicBezTo>
                      <a:pt x="5214" y="7029"/>
                      <a:pt x="6903" y="5570"/>
                      <a:pt x="6889" y="3511"/>
                    </a:cubicBezTo>
                    <a:cubicBezTo>
                      <a:pt x="6889" y="1565"/>
                      <a:pt x="5324" y="0"/>
                      <a:pt x="3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Google Shape;591;p46"/>
              <p:cNvSpPr/>
              <p:nvPr/>
            </p:nvSpPr>
            <p:spPr>
              <a:xfrm>
                <a:off x="1927440" y="1600560"/>
                <a:ext cx="174240" cy="159480"/>
              </a:xfrm>
              <a:custGeom>
                <a:avLst/>
                <a:gdLst/>
                <a:ahLst/>
                <a:rect l="l" t="t" r="r" b="b"/>
                <a:pathLst>
                  <a:path w="7723" h="7067">
                    <a:moveTo>
                      <a:pt x="4239" y="0"/>
                    </a:moveTo>
                    <a:cubicBezTo>
                      <a:pt x="2901" y="0"/>
                      <a:pt x="1561" y="725"/>
                      <a:pt x="968" y="2239"/>
                    </a:cubicBezTo>
                    <a:cubicBezTo>
                      <a:pt x="0" y="4760"/>
                      <a:pt x="2006" y="7067"/>
                      <a:pt x="4276" y="7067"/>
                    </a:cubicBezTo>
                    <a:cubicBezTo>
                      <a:pt x="4961" y="7067"/>
                      <a:pt x="5670" y="6857"/>
                      <a:pt x="6329" y="6379"/>
                    </a:cubicBezTo>
                    <a:cubicBezTo>
                      <a:pt x="6329" y="6360"/>
                      <a:pt x="6329" y="6341"/>
                      <a:pt x="6329" y="6303"/>
                    </a:cubicBezTo>
                    <a:cubicBezTo>
                      <a:pt x="6329" y="5005"/>
                      <a:pt x="6826" y="3765"/>
                      <a:pt x="7722" y="2811"/>
                    </a:cubicBezTo>
                    <a:cubicBezTo>
                      <a:pt x="7334" y="970"/>
                      <a:pt x="5787" y="0"/>
                      <a:pt x="4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Google Shape;592;p46"/>
              <p:cNvSpPr/>
              <p:nvPr/>
            </p:nvSpPr>
            <p:spPr>
              <a:xfrm>
                <a:off x="2267280" y="1774080"/>
                <a:ext cx="215280" cy="239760"/>
              </a:xfrm>
              <a:custGeom>
                <a:avLst/>
                <a:gdLst/>
                <a:ahLst/>
                <a:rect l="l" t="t" r="r" b="b"/>
                <a:pathLst>
                  <a:path w="9541" h="10610">
                    <a:moveTo>
                      <a:pt x="5553" y="1"/>
                    </a:moveTo>
                    <a:lnTo>
                      <a:pt x="3358" y="2596"/>
                    </a:lnTo>
                    <a:lnTo>
                      <a:pt x="1279" y="172"/>
                    </a:lnTo>
                    <a:cubicBezTo>
                      <a:pt x="1030" y="955"/>
                      <a:pt x="592" y="1680"/>
                      <a:pt x="0" y="2252"/>
                    </a:cubicBezTo>
                    <a:cubicBezTo>
                      <a:pt x="2710" y="3779"/>
                      <a:pt x="4427" y="6870"/>
                      <a:pt x="4427" y="10361"/>
                    </a:cubicBezTo>
                    <a:lnTo>
                      <a:pt x="4427" y="10609"/>
                    </a:lnTo>
                    <a:cubicBezTo>
                      <a:pt x="6526" y="10342"/>
                      <a:pt x="8319" y="9350"/>
                      <a:pt x="9445" y="7938"/>
                    </a:cubicBezTo>
                    <a:cubicBezTo>
                      <a:pt x="9502" y="7537"/>
                      <a:pt x="9540" y="7118"/>
                      <a:pt x="9540" y="6717"/>
                    </a:cubicBezTo>
                    <a:cubicBezTo>
                      <a:pt x="9521" y="3645"/>
                      <a:pt x="7880" y="1031"/>
                      <a:pt x="55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Google Shape;593;p46"/>
              <p:cNvSpPr/>
              <p:nvPr/>
            </p:nvSpPr>
            <p:spPr>
              <a:xfrm>
                <a:off x="1885680" y="1774440"/>
                <a:ext cx="219240" cy="239040"/>
              </a:xfrm>
              <a:custGeom>
                <a:avLst/>
                <a:gdLst/>
                <a:ahLst/>
                <a:rect l="l" t="t" r="r" b="b"/>
                <a:pathLst>
                  <a:path w="9713" h="10591">
                    <a:moveTo>
                      <a:pt x="3951" y="1"/>
                    </a:moveTo>
                    <a:cubicBezTo>
                      <a:pt x="1642" y="1050"/>
                      <a:pt x="1" y="3645"/>
                      <a:pt x="1" y="6679"/>
                    </a:cubicBezTo>
                    <a:cubicBezTo>
                      <a:pt x="1" y="7099"/>
                      <a:pt x="20" y="7499"/>
                      <a:pt x="96" y="7919"/>
                    </a:cubicBezTo>
                    <a:cubicBezTo>
                      <a:pt x="1260" y="9369"/>
                      <a:pt x="3149" y="10400"/>
                      <a:pt x="5344" y="10590"/>
                    </a:cubicBezTo>
                    <a:cubicBezTo>
                      <a:pt x="5363" y="10514"/>
                      <a:pt x="5344" y="10419"/>
                      <a:pt x="5344" y="10323"/>
                    </a:cubicBezTo>
                    <a:cubicBezTo>
                      <a:pt x="5344" y="6870"/>
                      <a:pt x="7042" y="3798"/>
                      <a:pt x="9713" y="2252"/>
                    </a:cubicBezTo>
                    <a:cubicBezTo>
                      <a:pt x="9064" y="1642"/>
                      <a:pt x="8606" y="859"/>
                      <a:pt x="8358" y="1"/>
                    </a:cubicBezTo>
                    <a:lnTo>
                      <a:pt x="6145" y="2577"/>
                    </a:lnTo>
                    <a:lnTo>
                      <a:pt x="3951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876240" y="373680"/>
            <a:ext cx="7391520" cy="76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e6b7c"/>
                </a:solidFill>
                <a:latin typeface="Montserrat"/>
                <a:ea typeface="Montserrat"/>
              </a:rPr>
              <a:t>Project Goals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sldNum" idx="15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7CF0D5B-21E2-4653-8C4B-8B637AA6E075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grpSp>
        <p:nvGrpSpPr>
          <p:cNvPr id="454" name="Google Shape;600;p47"/>
          <p:cNvGrpSpPr/>
          <p:nvPr/>
        </p:nvGrpSpPr>
        <p:grpSpPr>
          <a:xfrm>
            <a:off x="933840" y="1952280"/>
            <a:ext cx="3080160" cy="1524960"/>
            <a:chOff x="933840" y="1952280"/>
            <a:chExt cx="3080160" cy="1524960"/>
          </a:xfrm>
        </p:grpSpPr>
        <p:sp>
          <p:nvSpPr>
            <p:cNvPr id="455" name="Google Shape;601;p47"/>
            <p:cNvSpPr/>
            <p:nvPr/>
          </p:nvSpPr>
          <p:spPr>
            <a:xfrm>
              <a:off x="933840" y="2594520"/>
              <a:ext cx="3080160" cy="69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3600" spc="-1" strike="noStrike">
                  <a:solidFill>
                    <a:srgbClr val="4e6b7c"/>
                  </a:solidFill>
                  <a:latin typeface="Montserrat ExtraBold"/>
                  <a:ea typeface="Montserrat ExtraBold"/>
                </a:rPr>
                <a:t>Accelerate</a:t>
              </a:r>
              <a:endParaRPr b="0" lang="fr-FR" sz="3600" spc="-1" strike="noStrike">
                <a:latin typeface="Arial"/>
              </a:endParaRPr>
            </a:p>
          </p:txBody>
        </p:sp>
        <p:sp>
          <p:nvSpPr>
            <p:cNvPr id="456" name="Google Shape;602;p47"/>
            <p:cNvSpPr/>
            <p:nvPr/>
          </p:nvSpPr>
          <p:spPr>
            <a:xfrm>
              <a:off x="1281960" y="3191400"/>
              <a:ext cx="2362680" cy="28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200" spc="-1" strike="noStrike">
                  <a:solidFill>
                    <a:srgbClr val="7a7a7a"/>
                  </a:solidFill>
                  <a:latin typeface="Montserrat"/>
                  <a:ea typeface="Montserrat"/>
                </a:rPr>
                <a:t>The labelling process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457" name="Google Shape;603;p47"/>
            <p:cNvSpPr/>
            <p:nvPr/>
          </p:nvSpPr>
          <p:spPr>
            <a:xfrm>
              <a:off x="2126880" y="1952280"/>
              <a:ext cx="673560" cy="889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4500" spc="-1" strike="noStrike">
                  <a:solidFill>
                    <a:srgbClr val="82e600"/>
                  </a:solidFill>
                  <a:latin typeface="Montserrat ExtraBold"/>
                  <a:ea typeface="Montserrat ExtraBold"/>
                </a:rPr>
                <a:t>€</a:t>
              </a:r>
              <a:endParaRPr b="0" lang="fr-FR" sz="4500" spc="-1" strike="noStrike">
                <a:latin typeface="Arial"/>
              </a:endParaRPr>
            </a:p>
          </p:txBody>
        </p:sp>
      </p:grpSp>
      <p:grpSp>
        <p:nvGrpSpPr>
          <p:cNvPr id="458" name="Google Shape;604;p47"/>
          <p:cNvGrpSpPr/>
          <p:nvPr/>
        </p:nvGrpSpPr>
        <p:grpSpPr>
          <a:xfrm>
            <a:off x="5365800" y="2144880"/>
            <a:ext cx="2793600" cy="1332360"/>
            <a:chOff x="5365800" y="2144880"/>
            <a:chExt cx="2793600" cy="1332360"/>
          </a:xfrm>
        </p:grpSpPr>
        <p:sp>
          <p:nvSpPr>
            <p:cNvPr id="459" name="Google Shape;605;p47"/>
            <p:cNvSpPr/>
            <p:nvPr/>
          </p:nvSpPr>
          <p:spPr>
            <a:xfrm>
              <a:off x="5365800" y="2572560"/>
              <a:ext cx="2793600" cy="69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3600" spc="-1" strike="noStrike">
                  <a:solidFill>
                    <a:srgbClr val="4e6b7c"/>
                  </a:solidFill>
                  <a:latin typeface="Montserrat ExtraBold"/>
                  <a:ea typeface="Montserrat ExtraBold"/>
                </a:rPr>
                <a:t>Automate</a:t>
              </a:r>
              <a:endParaRPr b="0" lang="fr-FR" sz="3600" spc="-1" strike="noStrike">
                <a:latin typeface="Arial"/>
              </a:endParaRPr>
            </a:p>
          </p:txBody>
        </p:sp>
        <p:sp>
          <p:nvSpPr>
            <p:cNvPr id="460" name="Google Shape;606;p47"/>
            <p:cNvSpPr/>
            <p:nvPr/>
          </p:nvSpPr>
          <p:spPr>
            <a:xfrm>
              <a:off x="5530320" y="3191400"/>
              <a:ext cx="2555640" cy="28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200" spc="-1" strike="noStrike">
                  <a:solidFill>
                    <a:srgbClr val="7a7a7a"/>
                  </a:solidFill>
                  <a:latin typeface="Montserrat"/>
                  <a:ea typeface="Montserrat"/>
                </a:rPr>
                <a:t>The labelling process through the util</a:t>
              </a:r>
              <a:endParaRPr b="0" lang="fr-FR" sz="1200" spc="-1" strike="noStrike">
                <a:latin typeface="Arial"/>
              </a:endParaRPr>
            </a:p>
          </p:txBody>
        </p:sp>
        <p:grpSp>
          <p:nvGrpSpPr>
            <p:cNvPr id="461" name="Google Shape;607;p47"/>
            <p:cNvGrpSpPr/>
            <p:nvPr/>
          </p:nvGrpSpPr>
          <p:grpSpPr>
            <a:xfrm>
              <a:off x="6485400" y="2144880"/>
              <a:ext cx="645480" cy="504000"/>
              <a:chOff x="6485400" y="2144880"/>
              <a:chExt cx="645480" cy="504000"/>
            </a:xfrm>
          </p:grpSpPr>
          <p:sp>
            <p:nvSpPr>
              <p:cNvPr id="462" name="Google Shape;608;p47"/>
              <p:cNvSpPr/>
              <p:nvPr/>
            </p:nvSpPr>
            <p:spPr>
              <a:xfrm>
                <a:off x="6685920" y="2201400"/>
                <a:ext cx="216360" cy="171720"/>
              </a:xfrm>
              <a:custGeom>
                <a:avLst/>
                <a:gdLst/>
                <a:ahLst/>
                <a:rect l="l" t="t" r="r" b="b"/>
                <a:pathLst>
                  <a:path w="8854" h="7603">
                    <a:moveTo>
                      <a:pt x="5057" y="1"/>
                    </a:moveTo>
                    <a:cubicBezTo>
                      <a:pt x="1680" y="1"/>
                      <a:pt x="1" y="4084"/>
                      <a:pt x="2386" y="6488"/>
                    </a:cubicBezTo>
                    <a:cubicBezTo>
                      <a:pt x="3155" y="7258"/>
                      <a:pt x="4102" y="7602"/>
                      <a:pt x="5031" y="7602"/>
                    </a:cubicBezTo>
                    <a:cubicBezTo>
                      <a:pt x="6981" y="7602"/>
                      <a:pt x="8854" y="6085"/>
                      <a:pt x="8854" y="3798"/>
                    </a:cubicBezTo>
                    <a:cubicBezTo>
                      <a:pt x="8854" y="1699"/>
                      <a:pt x="7156" y="1"/>
                      <a:pt x="5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Google Shape;609;p47"/>
              <p:cNvSpPr/>
              <p:nvPr/>
            </p:nvSpPr>
            <p:spPr>
              <a:xfrm>
                <a:off x="6647760" y="2388960"/>
                <a:ext cx="325800" cy="259920"/>
              </a:xfrm>
              <a:custGeom>
                <a:avLst/>
                <a:gdLst/>
                <a:ahLst/>
                <a:rect l="l" t="t" r="r" b="b"/>
                <a:pathLst>
                  <a:path w="13339" h="11507">
                    <a:moveTo>
                      <a:pt x="9045" y="1"/>
                    </a:moveTo>
                    <a:lnTo>
                      <a:pt x="6660" y="2806"/>
                    </a:lnTo>
                    <a:lnTo>
                      <a:pt x="4275" y="20"/>
                    </a:lnTo>
                    <a:cubicBezTo>
                      <a:pt x="1775" y="1126"/>
                      <a:pt x="1" y="3950"/>
                      <a:pt x="1" y="7232"/>
                    </a:cubicBezTo>
                    <a:cubicBezTo>
                      <a:pt x="1" y="7690"/>
                      <a:pt x="39" y="8129"/>
                      <a:pt x="115" y="8568"/>
                    </a:cubicBezTo>
                    <a:cubicBezTo>
                      <a:pt x="1508" y="10342"/>
                      <a:pt x="3932" y="11506"/>
                      <a:pt x="6660" y="11506"/>
                    </a:cubicBezTo>
                    <a:cubicBezTo>
                      <a:pt x="9408" y="11506"/>
                      <a:pt x="11831" y="10342"/>
                      <a:pt x="13243" y="8549"/>
                    </a:cubicBezTo>
                    <a:cubicBezTo>
                      <a:pt x="13300" y="8110"/>
                      <a:pt x="13338" y="7671"/>
                      <a:pt x="13338" y="7232"/>
                    </a:cubicBezTo>
                    <a:cubicBezTo>
                      <a:pt x="13338" y="3931"/>
                      <a:pt x="11564" y="1107"/>
                      <a:pt x="90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Google Shape;610;p47"/>
              <p:cNvSpPr/>
              <p:nvPr/>
            </p:nvSpPr>
            <p:spPr>
              <a:xfrm>
                <a:off x="6896520" y="2145600"/>
                <a:ext cx="168480" cy="158760"/>
              </a:xfrm>
              <a:custGeom>
                <a:avLst/>
                <a:gdLst/>
                <a:ahLst/>
                <a:rect l="l" t="t" r="r" b="b"/>
                <a:pathLst>
                  <a:path w="6904" h="7029">
                    <a:moveTo>
                      <a:pt x="3378" y="0"/>
                    </a:moveTo>
                    <a:cubicBezTo>
                      <a:pt x="1794" y="0"/>
                      <a:pt x="402" y="1069"/>
                      <a:pt x="1" y="2614"/>
                    </a:cubicBezTo>
                    <a:cubicBezTo>
                      <a:pt x="993" y="3568"/>
                      <a:pt x="1566" y="4885"/>
                      <a:pt x="1566" y="6278"/>
                    </a:cubicBezTo>
                    <a:lnTo>
                      <a:pt x="1566" y="6507"/>
                    </a:lnTo>
                    <a:cubicBezTo>
                      <a:pt x="2149" y="6866"/>
                      <a:pt x="2776" y="7029"/>
                      <a:pt x="3387" y="7029"/>
                    </a:cubicBezTo>
                    <a:cubicBezTo>
                      <a:pt x="5214" y="7029"/>
                      <a:pt x="6903" y="5570"/>
                      <a:pt x="6889" y="3511"/>
                    </a:cubicBezTo>
                    <a:cubicBezTo>
                      <a:pt x="6889" y="1565"/>
                      <a:pt x="5324" y="0"/>
                      <a:pt x="3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Google Shape;611;p47"/>
              <p:cNvSpPr/>
              <p:nvPr/>
            </p:nvSpPr>
            <p:spPr>
              <a:xfrm>
                <a:off x="6530400" y="2144880"/>
                <a:ext cx="188640" cy="159480"/>
              </a:xfrm>
              <a:custGeom>
                <a:avLst/>
                <a:gdLst/>
                <a:ahLst/>
                <a:rect l="l" t="t" r="r" b="b"/>
                <a:pathLst>
                  <a:path w="7723" h="7067">
                    <a:moveTo>
                      <a:pt x="4239" y="0"/>
                    </a:moveTo>
                    <a:cubicBezTo>
                      <a:pt x="2901" y="0"/>
                      <a:pt x="1561" y="725"/>
                      <a:pt x="968" y="2239"/>
                    </a:cubicBezTo>
                    <a:cubicBezTo>
                      <a:pt x="0" y="4760"/>
                      <a:pt x="2006" y="7067"/>
                      <a:pt x="4276" y="7067"/>
                    </a:cubicBezTo>
                    <a:cubicBezTo>
                      <a:pt x="4961" y="7067"/>
                      <a:pt x="5670" y="6857"/>
                      <a:pt x="6329" y="6379"/>
                    </a:cubicBezTo>
                    <a:cubicBezTo>
                      <a:pt x="6329" y="6360"/>
                      <a:pt x="6329" y="6341"/>
                      <a:pt x="6329" y="6303"/>
                    </a:cubicBezTo>
                    <a:cubicBezTo>
                      <a:pt x="6329" y="5005"/>
                      <a:pt x="6826" y="3765"/>
                      <a:pt x="7722" y="2811"/>
                    </a:cubicBezTo>
                    <a:cubicBezTo>
                      <a:pt x="7334" y="970"/>
                      <a:pt x="5787" y="0"/>
                      <a:pt x="4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Google Shape;612;p47"/>
              <p:cNvSpPr/>
              <p:nvPr/>
            </p:nvSpPr>
            <p:spPr>
              <a:xfrm>
                <a:off x="6897960" y="2318400"/>
                <a:ext cx="232920" cy="239760"/>
              </a:xfrm>
              <a:custGeom>
                <a:avLst/>
                <a:gdLst/>
                <a:ahLst/>
                <a:rect l="l" t="t" r="r" b="b"/>
                <a:pathLst>
                  <a:path w="9541" h="10610">
                    <a:moveTo>
                      <a:pt x="5553" y="1"/>
                    </a:moveTo>
                    <a:lnTo>
                      <a:pt x="3358" y="2596"/>
                    </a:lnTo>
                    <a:lnTo>
                      <a:pt x="1279" y="172"/>
                    </a:lnTo>
                    <a:cubicBezTo>
                      <a:pt x="1030" y="955"/>
                      <a:pt x="592" y="1680"/>
                      <a:pt x="0" y="2252"/>
                    </a:cubicBezTo>
                    <a:cubicBezTo>
                      <a:pt x="2710" y="3779"/>
                      <a:pt x="4427" y="6870"/>
                      <a:pt x="4427" y="10361"/>
                    </a:cubicBezTo>
                    <a:lnTo>
                      <a:pt x="4427" y="10609"/>
                    </a:lnTo>
                    <a:cubicBezTo>
                      <a:pt x="6526" y="10342"/>
                      <a:pt x="8319" y="9350"/>
                      <a:pt x="9445" y="7938"/>
                    </a:cubicBezTo>
                    <a:cubicBezTo>
                      <a:pt x="9502" y="7537"/>
                      <a:pt x="9540" y="7118"/>
                      <a:pt x="9540" y="6717"/>
                    </a:cubicBezTo>
                    <a:cubicBezTo>
                      <a:pt x="9521" y="3645"/>
                      <a:pt x="7880" y="1031"/>
                      <a:pt x="55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Google Shape;613;p47"/>
              <p:cNvSpPr/>
              <p:nvPr/>
            </p:nvSpPr>
            <p:spPr>
              <a:xfrm>
                <a:off x="6485400" y="2318760"/>
                <a:ext cx="237240" cy="239040"/>
              </a:xfrm>
              <a:custGeom>
                <a:avLst/>
                <a:gdLst/>
                <a:ahLst/>
                <a:rect l="l" t="t" r="r" b="b"/>
                <a:pathLst>
                  <a:path w="9713" h="10591">
                    <a:moveTo>
                      <a:pt x="3951" y="1"/>
                    </a:moveTo>
                    <a:cubicBezTo>
                      <a:pt x="1642" y="1050"/>
                      <a:pt x="1" y="3645"/>
                      <a:pt x="1" y="6679"/>
                    </a:cubicBezTo>
                    <a:cubicBezTo>
                      <a:pt x="1" y="7099"/>
                      <a:pt x="20" y="7499"/>
                      <a:pt x="96" y="7919"/>
                    </a:cubicBezTo>
                    <a:cubicBezTo>
                      <a:pt x="1260" y="9369"/>
                      <a:pt x="3149" y="10400"/>
                      <a:pt x="5344" y="10590"/>
                    </a:cubicBezTo>
                    <a:cubicBezTo>
                      <a:pt x="5363" y="10514"/>
                      <a:pt x="5344" y="10419"/>
                      <a:pt x="5344" y="10323"/>
                    </a:cubicBezTo>
                    <a:cubicBezTo>
                      <a:pt x="5344" y="6870"/>
                      <a:pt x="7042" y="3798"/>
                      <a:pt x="9713" y="2252"/>
                    </a:cubicBezTo>
                    <a:cubicBezTo>
                      <a:pt x="9064" y="1642"/>
                      <a:pt x="8606" y="859"/>
                      <a:pt x="8358" y="1"/>
                    </a:cubicBezTo>
                    <a:lnTo>
                      <a:pt x="6145" y="2577"/>
                    </a:lnTo>
                    <a:lnTo>
                      <a:pt x="3951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68" name="Google Shape;614;p47"/>
          <p:cNvGrpSpPr/>
          <p:nvPr/>
        </p:nvGrpSpPr>
        <p:grpSpPr>
          <a:xfrm>
            <a:off x="2058120" y="2005560"/>
            <a:ext cx="830520" cy="639360"/>
            <a:chOff x="2058120" y="2005560"/>
            <a:chExt cx="830520" cy="639360"/>
          </a:xfrm>
        </p:grpSpPr>
        <p:sp>
          <p:nvSpPr>
            <p:cNvPr id="469" name="Google Shape;615;p47"/>
            <p:cNvSpPr/>
            <p:nvPr/>
          </p:nvSpPr>
          <p:spPr>
            <a:xfrm flipH="1">
              <a:off x="2421720" y="2457000"/>
              <a:ext cx="102600" cy="91800"/>
            </a:xfrm>
            <a:custGeom>
              <a:avLst/>
              <a:gdLst/>
              <a:ahLst/>
              <a:rect l="l" t="t" r="r" b="b"/>
              <a:pathLst>
                <a:path w="1299" h="1160">
                  <a:moveTo>
                    <a:pt x="636" y="1"/>
                  </a:moveTo>
                  <a:cubicBezTo>
                    <a:pt x="380" y="1"/>
                    <a:pt x="155" y="166"/>
                    <a:pt x="96" y="420"/>
                  </a:cubicBezTo>
                  <a:cubicBezTo>
                    <a:pt x="1" y="741"/>
                    <a:pt x="180" y="1062"/>
                    <a:pt x="489" y="1134"/>
                  </a:cubicBezTo>
                  <a:cubicBezTo>
                    <a:pt x="548" y="1151"/>
                    <a:pt x="606" y="1160"/>
                    <a:pt x="664" y="1160"/>
                  </a:cubicBezTo>
                  <a:cubicBezTo>
                    <a:pt x="920" y="1160"/>
                    <a:pt x="1145" y="994"/>
                    <a:pt x="1203" y="741"/>
                  </a:cubicBezTo>
                  <a:cubicBezTo>
                    <a:pt x="1299" y="443"/>
                    <a:pt x="1120" y="110"/>
                    <a:pt x="811" y="27"/>
                  </a:cubicBezTo>
                  <a:cubicBezTo>
                    <a:pt x="752" y="9"/>
                    <a:pt x="693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Google Shape;616;p47"/>
            <p:cNvSpPr/>
            <p:nvPr/>
          </p:nvSpPr>
          <p:spPr>
            <a:xfrm flipH="1">
              <a:off x="2057760" y="2005560"/>
              <a:ext cx="830520" cy="639360"/>
            </a:xfrm>
            <a:custGeom>
              <a:avLst/>
              <a:gdLst/>
              <a:ahLst/>
              <a:rect l="l" t="t" r="r" b="b"/>
              <a:pathLst>
                <a:path w="10466" h="8062">
                  <a:moveTo>
                    <a:pt x="5215" y="917"/>
                  </a:moveTo>
                  <a:cubicBezTo>
                    <a:pt x="5370" y="917"/>
                    <a:pt x="5513" y="1072"/>
                    <a:pt x="5513" y="1251"/>
                  </a:cubicBezTo>
                  <a:lnTo>
                    <a:pt x="5513" y="1858"/>
                  </a:lnTo>
                  <a:cubicBezTo>
                    <a:pt x="5513" y="2037"/>
                    <a:pt x="5370" y="2179"/>
                    <a:pt x="5215" y="2179"/>
                  </a:cubicBezTo>
                  <a:cubicBezTo>
                    <a:pt x="5048" y="2179"/>
                    <a:pt x="4917" y="2037"/>
                    <a:pt x="4917" y="1858"/>
                  </a:cubicBezTo>
                  <a:lnTo>
                    <a:pt x="4917" y="1251"/>
                  </a:lnTo>
                  <a:cubicBezTo>
                    <a:pt x="4917" y="1072"/>
                    <a:pt x="5048" y="917"/>
                    <a:pt x="5215" y="917"/>
                  </a:cubicBezTo>
                  <a:close/>
                  <a:moveTo>
                    <a:pt x="7361" y="1426"/>
                  </a:moveTo>
                  <a:cubicBezTo>
                    <a:pt x="7405" y="1426"/>
                    <a:pt x="7449" y="1434"/>
                    <a:pt x="7489" y="1453"/>
                  </a:cubicBezTo>
                  <a:cubicBezTo>
                    <a:pt x="7632" y="1525"/>
                    <a:pt x="7691" y="1739"/>
                    <a:pt x="7596" y="1918"/>
                  </a:cubicBezTo>
                  <a:lnTo>
                    <a:pt x="7275" y="2501"/>
                  </a:lnTo>
                  <a:cubicBezTo>
                    <a:pt x="7214" y="2614"/>
                    <a:pt x="7084" y="2689"/>
                    <a:pt x="6962" y="2689"/>
                  </a:cubicBezTo>
                  <a:cubicBezTo>
                    <a:pt x="6917" y="2689"/>
                    <a:pt x="6873" y="2678"/>
                    <a:pt x="6834" y="2656"/>
                  </a:cubicBezTo>
                  <a:cubicBezTo>
                    <a:pt x="6679" y="2572"/>
                    <a:pt x="6620" y="2358"/>
                    <a:pt x="6727" y="2203"/>
                  </a:cubicBezTo>
                  <a:lnTo>
                    <a:pt x="7037" y="1620"/>
                  </a:lnTo>
                  <a:cubicBezTo>
                    <a:pt x="7107" y="1497"/>
                    <a:pt x="7236" y="1426"/>
                    <a:pt x="7361" y="1426"/>
                  </a:cubicBezTo>
                  <a:close/>
                  <a:moveTo>
                    <a:pt x="3127" y="1419"/>
                  </a:moveTo>
                  <a:cubicBezTo>
                    <a:pt x="3249" y="1419"/>
                    <a:pt x="3372" y="1492"/>
                    <a:pt x="3441" y="1620"/>
                  </a:cubicBezTo>
                  <a:lnTo>
                    <a:pt x="3750" y="2203"/>
                  </a:lnTo>
                  <a:cubicBezTo>
                    <a:pt x="3846" y="2358"/>
                    <a:pt x="3798" y="2584"/>
                    <a:pt x="3643" y="2656"/>
                  </a:cubicBezTo>
                  <a:cubicBezTo>
                    <a:pt x="3600" y="2684"/>
                    <a:pt x="3551" y="2698"/>
                    <a:pt x="3500" y="2698"/>
                  </a:cubicBezTo>
                  <a:cubicBezTo>
                    <a:pt x="3383" y="2698"/>
                    <a:pt x="3261" y="2626"/>
                    <a:pt x="3203" y="2501"/>
                  </a:cubicBezTo>
                  <a:lnTo>
                    <a:pt x="2893" y="1918"/>
                  </a:lnTo>
                  <a:cubicBezTo>
                    <a:pt x="2786" y="1739"/>
                    <a:pt x="2834" y="1525"/>
                    <a:pt x="2988" y="1453"/>
                  </a:cubicBezTo>
                  <a:cubicBezTo>
                    <a:pt x="3032" y="1430"/>
                    <a:pt x="3079" y="1419"/>
                    <a:pt x="3127" y="1419"/>
                  </a:cubicBezTo>
                  <a:close/>
                  <a:moveTo>
                    <a:pt x="1597" y="3046"/>
                  </a:moveTo>
                  <a:cubicBezTo>
                    <a:pt x="1666" y="3046"/>
                    <a:pt x="1737" y="3066"/>
                    <a:pt x="1798" y="3108"/>
                  </a:cubicBezTo>
                  <a:lnTo>
                    <a:pt x="2357" y="3477"/>
                  </a:lnTo>
                  <a:cubicBezTo>
                    <a:pt x="2512" y="3596"/>
                    <a:pt x="2560" y="3811"/>
                    <a:pt x="2477" y="3942"/>
                  </a:cubicBezTo>
                  <a:cubicBezTo>
                    <a:pt x="2412" y="4028"/>
                    <a:pt x="2307" y="4075"/>
                    <a:pt x="2201" y="4075"/>
                  </a:cubicBezTo>
                  <a:cubicBezTo>
                    <a:pt x="2132" y="4075"/>
                    <a:pt x="2061" y="4055"/>
                    <a:pt x="2000" y="4013"/>
                  </a:cubicBezTo>
                  <a:lnTo>
                    <a:pt x="1441" y="3644"/>
                  </a:lnTo>
                  <a:cubicBezTo>
                    <a:pt x="1274" y="3537"/>
                    <a:pt x="1238" y="3334"/>
                    <a:pt x="1322" y="3180"/>
                  </a:cubicBezTo>
                  <a:cubicBezTo>
                    <a:pt x="1386" y="3093"/>
                    <a:pt x="1491" y="3046"/>
                    <a:pt x="1597" y="3046"/>
                  </a:cubicBezTo>
                  <a:close/>
                  <a:moveTo>
                    <a:pt x="8886" y="3046"/>
                  </a:moveTo>
                  <a:cubicBezTo>
                    <a:pt x="8991" y="3046"/>
                    <a:pt x="9091" y="3093"/>
                    <a:pt x="9156" y="3180"/>
                  </a:cubicBezTo>
                  <a:cubicBezTo>
                    <a:pt x="9263" y="3334"/>
                    <a:pt x="9204" y="3537"/>
                    <a:pt x="9037" y="3644"/>
                  </a:cubicBezTo>
                  <a:lnTo>
                    <a:pt x="8489" y="4013"/>
                  </a:lnTo>
                  <a:cubicBezTo>
                    <a:pt x="8423" y="4055"/>
                    <a:pt x="8348" y="4075"/>
                    <a:pt x="8277" y="4075"/>
                  </a:cubicBezTo>
                  <a:cubicBezTo>
                    <a:pt x="8166" y="4075"/>
                    <a:pt x="8063" y="4028"/>
                    <a:pt x="8013" y="3942"/>
                  </a:cubicBezTo>
                  <a:cubicBezTo>
                    <a:pt x="7906" y="3787"/>
                    <a:pt x="7965" y="3584"/>
                    <a:pt x="8120" y="3477"/>
                  </a:cubicBezTo>
                  <a:lnTo>
                    <a:pt x="8680" y="3108"/>
                  </a:lnTo>
                  <a:cubicBezTo>
                    <a:pt x="8745" y="3066"/>
                    <a:pt x="8817" y="3046"/>
                    <a:pt x="8886" y="3046"/>
                  </a:cubicBezTo>
                  <a:close/>
                  <a:moveTo>
                    <a:pt x="5251" y="2715"/>
                  </a:moveTo>
                  <a:cubicBezTo>
                    <a:pt x="5358" y="2715"/>
                    <a:pt x="5441" y="2810"/>
                    <a:pt x="5441" y="2906"/>
                  </a:cubicBezTo>
                  <a:cubicBezTo>
                    <a:pt x="5429" y="3037"/>
                    <a:pt x="5346" y="3120"/>
                    <a:pt x="5239" y="3120"/>
                  </a:cubicBezTo>
                  <a:cubicBezTo>
                    <a:pt x="4524" y="3120"/>
                    <a:pt x="3858" y="3453"/>
                    <a:pt x="3429" y="4013"/>
                  </a:cubicBezTo>
                  <a:cubicBezTo>
                    <a:pt x="3381" y="4061"/>
                    <a:pt x="3322" y="4084"/>
                    <a:pt x="3274" y="4084"/>
                  </a:cubicBezTo>
                  <a:cubicBezTo>
                    <a:pt x="3227" y="4084"/>
                    <a:pt x="3191" y="4073"/>
                    <a:pt x="3155" y="4049"/>
                  </a:cubicBezTo>
                  <a:cubicBezTo>
                    <a:pt x="3072" y="3977"/>
                    <a:pt x="3048" y="3846"/>
                    <a:pt x="3131" y="3763"/>
                  </a:cubicBezTo>
                  <a:cubicBezTo>
                    <a:pt x="3643" y="3084"/>
                    <a:pt x="4417" y="2715"/>
                    <a:pt x="5251" y="2715"/>
                  </a:cubicBezTo>
                  <a:close/>
                  <a:moveTo>
                    <a:pt x="5251" y="3608"/>
                  </a:moveTo>
                  <a:cubicBezTo>
                    <a:pt x="5346" y="3632"/>
                    <a:pt x="5429" y="3715"/>
                    <a:pt x="5429" y="3823"/>
                  </a:cubicBezTo>
                  <a:cubicBezTo>
                    <a:pt x="5429" y="3930"/>
                    <a:pt x="5346" y="4013"/>
                    <a:pt x="5239" y="4013"/>
                  </a:cubicBezTo>
                  <a:cubicBezTo>
                    <a:pt x="4870" y="4013"/>
                    <a:pt x="4512" y="4168"/>
                    <a:pt x="4239" y="4430"/>
                  </a:cubicBezTo>
                  <a:cubicBezTo>
                    <a:pt x="4203" y="4477"/>
                    <a:pt x="4155" y="4489"/>
                    <a:pt x="4108" y="4489"/>
                  </a:cubicBezTo>
                  <a:cubicBezTo>
                    <a:pt x="4060" y="4489"/>
                    <a:pt x="4001" y="4477"/>
                    <a:pt x="3977" y="4430"/>
                  </a:cubicBezTo>
                  <a:cubicBezTo>
                    <a:pt x="3905" y="4358"/>
                    <a:pt x="3905" y="4239"/>
                    <a:pt x="3977" y="4144"/>
                  </a:cubicBezTo>
                  <a:cubicBezTo>
                    <a:pt x="4322" y="3799"/>
                    <a:pt x="4763" y="3608"/>
                    <a:pt x="5251" y="3608"/>
                  </a:cubicBezTo>
                  <a:close/>
                  <a:moveTo>
                    <a:pt x="1762" y="5085"/>
                  </a:moveTo>
                  <a:cubicBezTo>
                    <a:pt x="1941" y="5085"/>
                    <a:pt x="2084" y="5216"/>
                    <a:pt x="2084" y="5382"/>
                  </a:cubicBezTo>
                  <a:cubicBezTo>
                    <a:pt x="2084" y="5549"/>
                    <a:pt x="1941" y="5680"/>
                    <a:pt x="1762" y="5680"/>
                  </a:cubicBezTo>
                  <a:lnTo>
                    <a:pt x="1143" y="5680"/>
                  </a:lnTo>
                  <a:cubicBezTo>
                    <a:pt x="964" y="5680"/>
                    <a:pt x="822" y="5549"/>
                    <a:pt x="822" y="5382"/>
                  </a:cubicBezTo>
                  <a:cubicBezTo>
                    <a:pt x="822" y="5216"/>
                    <a:pt x="964" y="5085"/>
                    <a:pt x="1143" y="5085"/>
                  </a:cubicBezTo>
                  <a:close/>
                  <a:moveTo>
                    <a:pt x="9335" y="5085"/>
                  </a:moveTo>
                  <a:cubicBezTo>
                    <a:pt x="9513" y="5085"/>
                    <a:pt x="9656" y="5216"/>
                    <a:pt x="9656" y="5382"/>
                  </a:cubicBezTo>
                  <a:cubicBezTo>
                    <a:pt x="9656" y="5549"/>
                    <a:pt x="9513" y="5680"/>
                    <a:pt x="9335" y="5680"/>
                  </a:cubicBezTo>
                  <a:lnTo>
                    <a:pt x="8727" y="5680"/>
                  </a:lnTo>
                  <a:cubicBezTo>
                    <a:pt x="8549" y="5680"/>
                    <a:pt x="8394" y="5549"/>
                    <a:pt x="8394" y="5382"/>
                  </a:cubicBezTo>
                  <a:cubicBezTo>
                    <a:pt x="8394" y="5216"/>
                    <a:pt x="8549" y="5085"/>
                    <a:pt x="8727" y="5085"/>
                  </a:cubicBezTo>
                  <a:close/>
                  <a:moveTo>
                    <a:pt x="2911" y="4317"/>
                  </a:moveTo>
                  <a:cubicBezTo>
                    <a:pt x="2966" y="4317"/>
                    <a:pt x="3041" y="4335"/>
                    <a:pt x="3131" y="4370"/>
                  </a:cubicBezTo>
                  <a:lnTo>
                    <a:pt x="4108" y="4799"/>
                  </a:lnTo>
                  <a:cubicBezTo>
                    <a:pt x="4372" y="4922"/>
                    <a:pt x="4659" y="4992"/>
                    <a:pt x="4826" y="4992"/>
                  </a:cubicBezTo>
                  <a:cubicBezTo>
                    <a:pt x="4869" y="4992"/>
                    <a:pt x="4905" y="4987"/>
                    <a:pt x="4929" y="4977"/>
                  </a:cubicBezTo>
                  <a:lnTo>
                    <a:pt x="5048" y="4966"/>
                  </a:lnTo>
                  <a:cubicBezTo>
                    <a:pt x="5108" y="4958"/>
                    <a:pt x="5167" y="4954"/>
                    <a:pt x="5227" y="4954"/>
                  </a:cubicBezTo>
                  <a:cubicBezTo>
                    <a:pt x="5346" y="4954"/>
                    <a:pt x="5465" y="4969"/>
                    <a:pt x="5584" y="5001"/>
                  </a:cubicBezTo>
                  <a:cubicBezTo>
                    <a:pt x="6287" y="5204"/>
                    <a:pt x="6703" y="5930"/>
                    <a:pt x="6501" y="6632"/>
                  </a:cubicBezTo>
                  <a:cubicBezTo>
                    <a:pt x="6344" y="7209"/>
                    <a:pt x="5826" y="7594"/>
                    <a:pt x="5257" y="7594"/>
                  </a:cubicBezTo>
                  <a:cubicBezTo>
                    <a:pt x="5133" y="7594"/>
                    <a:pt x="5007" y="7576"/>
                    <a:pt x="4882" y="7537"/>
                  </a:cubicBezTo>
                  <a:cubicBezTo>
                    <a:pt x="4358" y="7394"/>
                    <a:pt x="3989" y="6942"/>
                    <a:pt x="3929" y="6442"/>
                  </a:cubicBezTo>
                  <a:lnTo>
                    <a:pt x="3917" y="6335"/>
                  </a:lnTo>
                  <a:cubicBezTo>
                    <a:pt x="3917" y="6216"/>
                    <a:pt x="3750" y="5894"/>
                    <a:pt x="3560" y="5585"/>
                  </a:cubicBezTo>
                  <a:lnTo>
                    <a:pt x="2905" y="4656"/>
                  </a:lnTo>
                  <a:cubicBezTo>
                    <a:pt x="2749" y="4439"/>
                    <a:pt x="2763" y="4317"/>
                    <a:pt x="2911" y="4317"/>
                  </a:cubicBezTo>
                  <a:close/>
                  <a:moveTo>
                    <a:pt x="5239" y="1"/>
                  </a:moveTo>
                  <a:cubicBezTo>
                    <a:pt x="2334" y="1"/>
                    <a:pt x="0" y="2346"/>
                    <a:pt x="0" y="5239"/>
                  </a:cubicBezTo>
                  <a:cubicBezTo>
                    <a:pt x="0" y="5966"/>
                    <a:pt x="155" y="6644"/>
                    <a:pt x="417" y="7287"/>
                  </a:cubicBezTo>
                  <a:cubicBezTo>
                    <a:pt x="536" y="7561"/>
                    <a:pt x="572" y="7621"/>
                    <a:pt x="572" y="7621"/>
                  </a:cubicBezTo>
                  <a:cubicBezTo>
                    <a:pt x="714" y="7871"/>
                    <a:pt x="1072" y="8061"/>
                    <a:pt x="1357" y="8061"/>
                  </a:cubicBezTo>
                  <a:lnTo>
                    <a:pt x="9108" y="8061"/>
                  </a:lnTo>
                  <a:cubicBezTo>
                    <a:pt x="9394" y="8061"/>
                    <a:pt x="9751" y="7859"/>
                    <a:pt x="9894" y="7621"/>
                  </a:cubicBezTo>
                  <a:cubicBezTo>
                    <a:pt x="9894" y="7621"/>
                    <a:pt x="9930" y="7573"/>
                    <a:pt x="10037" y="7299"/>
                  </a:cubicBezTo>
                  <a:cubicBezTo>
                    <a:pt x="10311" y="6668"/>
                    <a:pt x="10466" y="5966"/>
                    <a:pt x="10466" y="5239"/>
                  </a:cubicBezTo>
                  <a:cubicBezTo>
                    <a:pt x="10466" y="2346"/>
                    <a:pt x="8132" y="1"/>
                    <a:pt x="523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Num" idx="16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ffffff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4953D02F-7A07-4F2B-B991-E18A17036B4E}" type="slidenum">
              <a:rPr b="0" lang="en-GB" sz="700" spc="-1" strike="noStrike">
                <a:solidFill>
                  <a:srgbClr val="ffffff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title"/>
          </p:nvPr>
        </p:nvSpPr>
        <p:spPr>
          <a:xfrm>
            <a:off x="1209600" y="1609560"/>
            <a:ext cx="6724440" cy="192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82e600"/>
                </a:solidFill>
                <a:latin typeface="Montserrat"/>
                <a:ea typeface="Montserrat"/>
              </a:rPr>
              <a:t>The App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876240" y="156240"/>
            <a:ext cx="7391520" cy="76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300" spc="-1" strike="noStrike">
                <a:solidFill>
                  <a:srgbClr val="4e6b7c"/>
                </a:solidFill>
                <a:latin typeface="Montserrat"/>
                <a:ea typeface="Montserrat"/>
              </a:rPr>
              <a:t>Project tree</a:t>
            </a:r>
            <a:endParaRPr b="0" lang="fr-FR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subTitle"/>
          </p:nvPr>
        </p:nvSpPr>
        <p:spPr>
          <a:xfrm>
            <a:off x="1483920" y="841320"/>
            <a:ext cx="2767320" cy="372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video-desktop-app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├─ </a:t>
            </a:r>
            <a:r>
              <a:rPr b="1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documentation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browserWindow.md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instructions.md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labelsWindow.md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mainWindow.md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└─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signalsWindow.md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├─ </a:t>
            </a:r>
            <a:r>
              <a:rPr b="1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extras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├─ </a:t>
            </a:r>
            <a:r>
              <a:rPr b="1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images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icon.png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labels-example.PNG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labelswindow.PNG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main-window-beta-2.PNG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main-window-beta.PNG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button-players.jpg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signalsWindow.PNG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button-player2.jpg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│  └─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video-welcome.PNG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├─ </a:t>
            </a:r>
            <a:r>
              <a:rPr b="1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│  └─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savesSignals.csv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└─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setup.py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launcher.py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README.md</a:t>
            </a:r>
            <a:endParaRPr b="0" lang="fr-FR" sz="1050" spc="-1" strike="noStrike">
              <a:latin typeface="Arial"/>
            </a:endParaRPr>
          </a:p>
          <a:p>
            <a:pPr algn="ctr">
              <a:lnSpc>
                <a:spcPct val="150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17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20C42F43-CD3E-4ABA-B921-2900AADC1ECD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subTitle"/>
          </p:nvPr>
        </p:nvSpPr>
        <p:spPr>
          <a:xfrm>
            <a:off x="4937400" y="871200"/>
            <a:ext cx="2727720" cy="383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├─ </a:t>
            </a:r>
            <a:r>
              <a:rPr b="1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src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├─ </a:t>
            </a:r>
            <a:r>
              <a:rPr b="1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core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connexion.py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label.py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model.py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signal.py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│  └─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video.py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└─ </a:t>
            </a:r>
            <a:r>
              <a:rPr b="1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ui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   ├─ </a:t>
            </a:r>
            <a:r>
              <a:rPr b="1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assets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   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labelUI.py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   │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signalUI.py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   │  └─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videoUI.py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 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browserFileWindow.py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 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labelsWindow.py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 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mainWindow.py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│     └─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signalsWindow.py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└─ </a:t>
            </a:r>
            <a:r>
              <a:rPr b="1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tests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├─ </a:t>
            </a:r>
            <a:r>
              <a:rPr b="1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core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├─ </a:t>
            </a:r>
            <a:r>
              <a:rPr b="1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data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├─ </a:t>
            </a:r>
            <a:r>
              <a:rPr b="1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ui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├─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VehicleData.csv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└─ </a:t>
            </a:r>
            <a:r>
              <a:rPr b="0" lang="en-GB" sz="1050" spc="-1" strike="noStrike">
                <a:solidFill>
                  <a:srgbClr val="0645a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VehicleData_labeled9.csv</a:t>
            </a:r>
            <a:endParaRPr b="0" lang="fr-FR" sz="1050" spc="-1" strike="noStrike">
              <a:latin typeface="Arial"/>
            </a:endParaRPr>
          </a:p>
          <a:p>
            <a:pPr algn="ctr">
              <a:lnSpc>
                <a:spcPct val="150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fr-F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876240" y="297360"/>
            <a:ext cx="7391520" cy="76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e6b7c"/>
                </a:solidFill>
                <a:latin typeface="Montserrat"/>
                <a:ea typeface="Montserrat"/>
              </a:rPr>
              <a:t>Signal &amp; browser windows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sldNum" idx="18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79285B8-9BDC-441A-9B28-D92008774AE2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pic>
        <p:nvPicPr>
          <p:cNvPr id="479" name="Google Shape;637;p50" descr=""/>
          <p:cNvPicPr/>
          <p:nvPr/>
        </p:nvPicPr>
        <p:blipFill>
          <a:blip r:embed="rId1"/>
          <a:stretch/>
        </p:blipFill>
        <p:spPr>
          <a:xfrm>
            <a:off x="4775760" y="1115640"/>
            <a:ext cx="3521520" cy="2657160"/>
          </a:xfrm>
          <a:prstGeom prst="rect">
            <a:avLst/>
          </a:prstGeom>
          <a:ln w="0">
            <a:noFill/>
          </a:ln>
        </p:spPr>
      </p:pic>
      <p:pic>
        <p:nvPicPr>
          <p:cNvPr id="480" name="Google Shape;638;p50" descr=""/>
          <p:cNvPicPr/>
          <p:nvPr/>
        </p:nvPicPr>
        <p:blipFill>
          <a:blip r:embed="rId2"/>
          <a:stretch/>
        </p:blipFill>
        <p:spPr>
          <a:xfrm>
            <a:off x="789840" y="1122840"/>
            <a:ext cx="3521520" cy="2642040"/>
          </a:xfrm>
          <a:prstGeom prst="rect">
            <a:avLst/>
          </a:prstGeom>
          <a:ln w="0">
            <a:noFill/>
          </a:ln>
        </p:spPr>
      </p:pic>
      <p:sp>
        <p:nvSpPr>
          <p:cNvPr id="481" name="PlaceHolder 3"/>
          <p:cNvSpPr>
            <a:spLocks noGrp="1"/>
          </p:cNvSpPr>
          <p:nvPr>
            <p:ph type="subTitle"/>
          </p:nvPr>
        </p:nvSpPr>
        <p:spPr>
          <a:xfrm>
            <a:off x="789840" y="3856320"/>
            <a:ext cx="3521520" cy="37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7a7a7a"/>
                </a:solidFill>
                <a:latin typeface="Montserrat"/>
                <a:ea typeface="Montserrat"/>
              </a:rPr>
              <a:t>The Browser window allows to select the video and csv/excel file in order to read them 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subTitle"/>
          </p:nvPr>
        </p:nvSpPr>
        <p:spPr>
          <a:xfrm>
            <a:off x="4746240" y="3856320"/>
            <a:ext cx="3580920" cy="37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7a7a7a"/>
                </a:solidFill>
                <a:latin typeface="Montserrat"/>
                <a:ea typeface="Montserrat"/>
              </a:rPr>
              <a:t>In the signal window , all signals from the csv/file will be displayed to chose the ones to work with</a:t>
            </a:r>
            <a:endParaRPr b="0" lang="fr-F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876240" y="297360"/>
            <a:ext cx="7391520" cy="76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e6b7c"/>
                </a:solidFill>
                <a:latin typeface="Montserrat"/>
                <a:ea typeface="Montserrat"/>
              </a:rPr>
              <a:t>Label windows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sldNum" idx="19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40699617-C7F2-4F76-A352-355656E9F00B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pic>
        <p:nvPicPr>
          <p:cNvPr id="485" name="Google Shape;647;p51" descr=""/>
          <p:cNvPicPr/>
          <p:nvPr/>
        </p:nvPicPr>
        <p:blipFill>
          <a:blip r:embed="rId1"/>
          <a:stretch/>
        </p:blipFill>
        <p:spPr>
          <a:xfrm>
            <a:off x="813240" y="1122840"/>
            <a:ext cx="3521520" cy="2642040"/>
          </a:xfrm>
          <a:prstGeom prst="rect">
            <a:avLst/>
          </a:prstGeom>
          <a:ln w="0">
            <a:noFill/>
          </a:ln>
        </p:spPr>
      </p:pic>
      <p:pic>
        <p:nvPicPr>
          <p:cNvPr id="486" name="Google Shape;648;p51" descr=""/>
          <p:cNvPicPr/>
          <p:nvPr/>
        </p:nvPicPr>
        <p:blipFill>
          <a:blip r:embed="rId2"/>
          <a:stretch/>
        </p:blipFill>
        <p:spPr>
          <a:xfrm>
            <a:off x="4726440" y="1122840"/>
            <a:ext cx="3521520" cy="2642040"/>
          </a:xfrm>
          <a:prstGeom prst="rect">
            <a:avLst/>
          </a:prstGeom>
          <a:ln w="0">
            <a:noFill/>
          </a:ln>
        </p:spPr>
      </p:pic>
      <p:sp>
        <p:nvSpPr>
          <p:cNvPr id="487" name="PlaceHolder 3"/>
          <p:cNvSpPr>
            <a:spLocks noGrp="1"/>
          </p:cNvSpPr>
          <p:nvPr>
            <p:ph type="subTitle"/>
          </p:nvPr>
        </p:nvSpPr>
        <p:spPr>
          <a:xfrm>
            <a:off x="789840" y="3856320"/>
            <a:ext cx="3521520" cy="37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7a7a7a"/>
                </a:solidFill>
                <a:latin typeface="Montserrat"/>
                <a:ea typeface="Montserrat"/>
              </a:rPr>
              <a:t>On the label Window, you enter the labels you will work with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 type="subTitle"/>
          </p:nvPr>
        </p:nvSpPr>
        <p:spPr>
          <a:xfrm>
            <a:off x="4746240" y="3856320"/>
            <a:ext cx="3580920" cy="37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7a7a7a"/>
                </a:solidFill>
                <a:latin typeface="Montserrat"/>
                <a:ea typeface="Montserrat"/>
              </a:rPr>
              <a:t>In this example, there are 3 labels with differents colors and IDs</a:t>
            </a:r>
            <a:endParaRPr b="0" lang="fr-F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876240" y="297360"/>
            <a:ext cx="7391520" cy="76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e6b7c"/>
                </a:solidFill>
                <a:latin typeface="Montserrat"/>
                <a:ea typeface="Montserrat"/>
              </a:rPr>
              <a:t>Main Window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sldNum" idx="20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9565961-8F91-4F63-AB7A-8AC3E2C5C4C8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pic>
        <p:nvPicPr>
          <p:cNvPr id="491" name="Google Shape;657;p52" descr=""/>
          <p:cNvPicPr/>
          <p:nvPr/>
        </p:nvPicPr>
        <p:blipFill>
          <a:blip r:embed="rId1"/>
          <a:stretch/>
        </p:blipFill>
        <p:spPr>
          <a:xfrm>
            <a:off x="440280" y="1080720"/>
            <a:ext cx="5595480" cy="2981880"/>
          </a:xfrm>
          <a:prstGeom prst="rect">
            <a:avLst/>
          </a:prstGeom>
          <a:ln w="0">
            <a:noFill/>
          </a:ln>
        </p:spPr>
      </p:pic>
      <p:sp>
        <p:nvSpPr>
          <p:cNvPr id="492" name="Google Shape;658;p52"/>
          <p:cNvSpPr/>
          <p:nvPr/>
        </p:nvSpPr>
        <p:spPr>
          <a:xfrm>
            <a:off x="6476760" y="1448280"/>
            <a:ext cx="2246760" cy="2246760"/>
          </a:xfrm>
          <a:prstGeom prst="roundRect">
            <a:avLst>
              <a:gd name="adj" fmla="val 4563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15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82e600"/>
                </a:solidFill>
                <a:latin typeface="Montserrat SemiBold"/>
                <a:ea typeface="Montserrat SemiBold"/>
              </a:rPr>
              <a:t>Work space for labeling the signals file (csv)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Num" idx="21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B1911AE-47B6-410A-880B-6C34BE19D742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title"/>
          </p:nvPr>
        </p:nvSpPr>
        <p:spPr>
          <a:xfrm>
            <a:off x="876240" y="156240"/>
            <a:ext cx="7391520" cy="76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300" spc="-1" strike="noStrike">
                <a:solidFill>
                  <a:srgbClr val="4e6b7c"/>
                </a:solidFill>
                <a:latin typeface="Montserrat"/>
                <a:ea typeface="Montserrat"/>
              </a:rPr>
              <a:t>Choice of libraries</a:t>
            </a:r>
            <a:endParaRPr b="0" lang="fr-FR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5" name="Google Shape;665;p53" descr=""/>
          <p:cNvPicPr/>
          <p:nvPr/>
        </p:nvPicPr>
        <p:blipFill>
          <a:blip r:embed="rId1"/>
          <a:stretch/>
        </p:blipFill>
        <p:spPr>
          <a:xfrm>
            <a:off x="926640" y="765000"/>
            <a:ext cx="2579760" cy="1431000"/>
          </a:xfrm>
          <a:prstGeom prst="rect">
            <a:avLst/>
          </a:prstGeom>
          <a:ln w="0">
            <a:noFill/>
          </a:ln>
        </p:spPr>
      </p:pic>
      <p:pic>
        <p:nvPicPr>
          <p:cNvPr id="496" name="Google Shape;666;p53" descr=""/>
          <p:cNvPicPr/>
          <p:nvPr/>
        </p:nvPicPr>
        <p:blipFill>
          <a:blip r:embed="rId2"/>
          <a:stretch/>
        </p:blipFill>
        <p:spPr>
          <a:xfrm>
            <a:off x="929880" y="2304360"/>
            <a:ext cx="2573280" cy="1039680"/>
          </a:xfrm>
          <a:prstGeom prst="rect">
            <a:avLst/>
          </a:prstGeom>
          <a:ln w="0">
            <a:noFill/>
          </a:ln>
        </p:spPr>
      </p:pic>
      <p:pic>
        <p:nvPicPr>
          <p:cNvPr id="497" name="Google Shape;667;p53" descr=""/>
          <p:cNvPicPr/>
          <p:nvPr/>
        </p:nvPicPr>
        <p:blipFill>
          <a:blip r:embed="rId3"/>
          <a:stretch/>
        </p:blipFill>
        <p:spPr>
          <a:xfrm>
            <a:off x="4699080" y="2481120"/>
            <a:ext cx="3161160" cy="75852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668;p53" descr=""/>
          <p:cNvPicPr/>
          <p:nvPr/>
        </p:nvPicPr>
        <p:blipFill>
          <a:blip r:embed="rId4"/>
          <a:stretch/>
        </p:blipFill>
        <p:spPr>
          <a:xfrm>
            <a:off x="4910400" y="853920"/>
            <a:ext cx="2791080" cy="1342080"/>
          </a:xfrm>
          <a:prstGeom prst="rect">
            <a:avLst/>
          </a:prstGeom>
          <a:ln w="0">
            <a:noFill/>
          </a:ln>
        </p:spPr>
      </p:pic>
      <p:pic>
        <p:nvPicPr>
          <p:cNvPr id="499" name="Google Shape;669;p53" descr=""/>
          <p:cNvPicPr/>
          <p:nvPr/>
        </p:nvPicPr>
        <p:blipFill>
          <a:blip r:embed="rId5"/>
          <a:stretch/>
        </p:blipFill>
        <p:spPr>
          <a:xfrm>
            <a:off x="926640" y="3394440"/>
            <a:ext cx="2769840" cy="1384560"/>
          </a:xfrm>
          <a:prstGeom prst="rect">
            <a:avLst/>
          </a:prstGeom>
          <a:ln w="0">
            <a:noFill/>
          </a:ln>
        </p:spPr>
      </p:pic>
      <p:pic>
        <p:nvPicPr>
          <p:cNvPr id="500" name="Google Shape;670;p53" descr=""/>
          <p:cNvPicPr/>
          <p:nvPr/>
        </p:nvPicPr>
        <p:blipFill>
          <a:blip r:embed="rId6"/>
          <a:stretch/>
        </p:blipFill>
        <p:spPr>
          <a:xfrm>
            <a:off x="4745520" y="3463200"/>
            <a:ext cx="3121200" cy="11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ubTitle"/>
          </p:nvPr>
        </p:nvSpPr>
        <p:spPr>
          <a:xfrm>
            <a:off x="876240" y="1988640"/>
            <a:ext cx="7391520" cy="96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Description: </a:t>
            </a:r>
            <a:r>
              <a:rPr b="0" lang="en-GB" sz="105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Integrated python library for creating GUIs</a:t>
            </a:r>
            <a:r>
              <a:rPr b="0" lang="en-GB" sz="105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. It’s t</a:t>
            </a: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he Python's </a:t>
            </a:r>
            <a:r>
              <a:rPr b="0" lang="en-GB" sz="1050" spc="-1" strike="noStrike" u="sng">
                <a:solidFill>
                  <a:srgbClr val="20124d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1"/>
              </a:rPr>
              <a:t>de facto standard</a:t>
            </a: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 GUI.</a:t>
            </a:r>
            <a:endParaRPr b="0" lang="fr-FR" sz="105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Licence: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Berkeley Software Distribution (BSD)</a:t>
            </a:r>
            <a:endParaRPr b="0" lang="fr-FR" sz="1050" spc="-1" strike="noStrike"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sldNum" idx="22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B98484C-D5C4-4028-86F7-593A6A67282B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pic>
        <p:nvPicPr>
          <p:cNvPr id="503" name="Google Shape;677;p54" descr=""/>
          <p:cNvPicPr/>
          <p:nvPr/>
        </p:nvPicPr>
        <p:blipFill>
          <a:blip r:embed="rId2"/>
          <a:stretch/>
        </p:blipFill>
        <p:spPr>
          <a:xfrm>
            <a:off x="3285360" y="586800"/>
            <a:ext cx="2573280" cy="1039680"/>
          </a:xfrm>
          <a:prstGeom prst="rect">
            <a:avLst/>
          </a:prstGeom>
          <a:ln w="0">
            <a:noFill/>
          </a:ln>
        </p:spPr>
      </p:pic>
      <p:pic>
        <p:nvPicPr>
          <p:cNvPr id="504" name="Google Shape;678;p54" descr=""/>
          <p:cNvPicPr/>
          <p:nvPr/>
        </p:nvPicPr>
        <p:blipFill>
          <a:blip r:embed="rId3"/>
          <a:stretch/>
        </p:blipFill>
        <p:spPr>
          <a:xfrm>
            <a:off x="3281760" y="391320"/>
            <a:ext cx="2579760" cy="143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453;p37" descr=""/>
          <p:cNvPicPr/>
          <p:nvPr/>
        </p:nvPicPr>
        <p:blipFill>
          <a:blip r:embed="rId1"/>
          <a:srcRect l="10241" t="0" r="10241" b="0"/>
          <a:stretch/>
        </p:blipFill>
        <p:spPr>
          <a:xfrm>
            <a:off x="-46440" y="360"/>
            <a:ext cx="3309480" cy="5142240"/>
          </a:xfrm>
          <a:prstGeom prst="rect">
            <a:avLst/>
          </a:prstGeom>
          <a:ln w="0">
            <a:noFill/>
          </a:ln>
        </p:spPr>
      </p:pic>
      <p:sp>
        <p:nvSpPr>
          <p:cNvPr id="348" name="PlaceHolder 1"/>
          <p:cNvSpPr>
            <a:spLocks noGrp="1"/>
          </p:cNvSpPr>
          <p:nvPr>
            <p:ph type="sldNum" idx="5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8512F27-86E7-42A7-A566-1F7DB367FF1D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title"/>
          </p:nvPr>
        </p:nvSpPr>
        <p:spPr>
          <a:xfrm>
            <a:off x="3742560" y="736920"/>
            <a:ext cx="5118480" cy="384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Table of contents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0" name="Google Shape;456;p37"/>
          <p:cNvGrpSpPr/>
          <p:nvPr/>
        </p:nvGrpSpPr>
        <p:grpSpPr>
          <a:xfrm>
            <a:off x="3828960" y="1575360"/>
            <a:ext cx="4813200" cy="365760"/>
            <a:chOff x="3828960" y="1575360"/>
            <a:chExt cx="4813200" cy="365760"/>
          </a:xfrm>
        </p:grpSpPr>
        <p:sp>
          <p:nvSpPr>
            <p:cNvPr id="351" name="Google Shape;457;p37"/>
            <p:cNvSpPr/>
            <p:nvPr/>
          </p:nvSpPr>
          <p:spPr>
            <a:xfrm>
              <a:off x="4326840" y="1575360"/>
              <a:ext cx="383976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e6b7c"/>
                  </a:solidFill>
                  <a:latin typeface="Montserrat SemiBold"/>
                  <a:ea typeface="Montserrat SemiBold"/>
                </a:rPr>
                <a:t>Project Description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352" name="Google Shape;458;p37"/>
            <p:cNvSpPr/>
            <p:nvPr/>
          </p:nvSpPr>
          <p:spPr>
            <a:xfrm>
              <a:off x="8166960" y="1575360"/>
              <a:ext cx="47520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200" spc="-1" strike="noStrike">
                  <a:solidFill>
                    <a:srgbClr val="999999"/>
                  </a:solidFill>
                  <a:latin typeface="Montserrat SemiBold"/>
                  <a:ea typeface="Montserrat SemiBold"/>
                </a:rPr>
                <a:t>1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53" name="Google Shape;459;p37"/>
            <p:cNvSpPr/>
            <p:nvPr/>
          </p:nvSpPr>
          <p:spPr>
            <a:xfrm>
              <a:off x="3828960" y="1613520"/>
              <a:ext cx="289440" cy="289440"/>
            </a:xfrm>
            <a:prstGeom prst="ellipse">
              <a:avLst/>
            </a:prstGeom>
            <a:noFill/>
            <a:ln w="19050">
              <a:solidFill>
                <a:srgbClr val="82e6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200" spc="-1" strike="noStrike">
                  <a:solidFill>
                    <a:srgbClr val="4e6b7c"/>
                  </a:solidFill>
                  <a:latin typeface="Montserrat SemiBold"/>
                  <a:ea typeface="Montserrat SemiBold"/>
                </a:rPr>
                <a:t>1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354" name="Google Shape;460;p37"/>
          <p:cNvGrpSpPr/>
          <p:nvPr/>
        </p:nvGrpSpPr>
        <p:grpSpPr>
          <a:xfrm>
            <a:off x="3828960" y="2328480"/>
            <a:ext cx="4813200" cy="365760"/>
            <a:chOff x="3828960" y="2328480"/>
            <a:chExt cx="4813200" cy="365760"/>
          </a:xfrm>
        </p:grpSpPr>
        <p:sp>
          <p:nvSpPr>
            <p:cNvPr id="355" name="Google Shape;461;p37"/>
            <p:cNvSpPr/>
            <p:nvPr/>
          </p:nvSpPr>
          <p:spPr>
            <a:xfrm>
              <a:off x="4326840" y="2328480"/>
              <a:ext cx="383976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e6b7c"/>
                  </a:solidFill>
                  <a:latin typeface="Montserrat SemiBold"/>
                  <a:ea typeface="Montserrat SemiBold"/>
                </a:rPr>
                <a:t>The app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356" name="Google Shape;462;p37"/>
            <p:cNvSpPr/>
            <p:nvPr/>
          </p:nvSpPr>
          <p:spPr>
            <a:xfrm>
              <a:off x="8166960" y="2328480"/>
              <a:ext cx="47520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200" spc="-1" strike="noStrike">
                  <a:solidFill>
                    <a:srgbClr val="999999"/>
                  </a:solidFill>
                  <a:latin typeface="Montserrat Medium"/>
                  <a:ea typeface="Montserrat Medium"/>
                </a:rPr>
                <a:t>12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57" name="Google Shape;463;p37"/>
            <p:cNvSpPr/>
            <p:nvPr/>
          </p:nvSpPr>
          <p:spPr>
            <a:xfrm>
              <a:off x="3828960" y="2366280"/>
              <a:ext cx="289440" cy="289440"/>
            </a:xfrm>
            <a:prstGeom prst="ellipse">
              <a:avLst/>
            </a:prstGeom>
            <a:noFill/>
            <a:ln w="19050">
              <a:solidFill>
                <a:srgbClr val="82e6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200" spc="-1" strike="noStrike">
                  <a:solidFill>
                    <a:srgbClr val="4e6b7c"/>
                  </a:solidFill>
                  <a:latin typeface="Montserrat SemiBold"/>
                  <a:ea typeface="Montserrat SemiBold"/>
                </a:rPr>
                <a:t>2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358" name="Google Shape;464;p37"/>
          <p:cNvGrpSpPr/>
          <p:nvPr/>
        </p:nvGrpSpPr>
        <p:grpSpPr>
          <a:xfrm>
            <a:off x="3828960" y="3081240"/>
            <a:ext cx="4813200" cy="365760"/>
            <a:chOff x="3828960" y="3081240"/>
            <a:chExt cx="4813200" cy="365760"/>
          </a:xfrm>
        </p:grpSpPr>
        <p:sp>
          <p:nvSpPr>
            <p:cNvPr id="359" name="Google Shape;465;p37"/>
            <p:cNvSpPr/>
            <p:nvPr/>
          </p:nvSpPr>
          <p:spPr>
            <a:xfrm>
              <a:off x="4326840" y="3081240"/>
              <a:ext cx="383976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e6b7c"/>
                  </a:solidFill>
                  <a:latin typeface="Montserrat SemiBold"/>
                  <a:ea typeface="Montserrat SemiBold"/>
                </a:rPr>
                <a:t>Conclusion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360" name="Google Shape;466;p37"/>
            <p:cNvSpPr/>
            <p:nvPr/>
          </p:nvSpPr>
          <p:spPr>
            <a:xfrm>
              <a:off x="8166960" y="3081240"/>
              <a:ext cx="47520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200" spc="-1" strike="noStrike">
                  <a:solidFill>
                    <a:srgbClr val="999999"/>
                  </a:solidFill>
                  <a:latin typeface="Montserrat Medium"/>
                  <a:ea typeface="Montserrat Medium"/>
                </a:rPr>
                <a:t>22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61" name="Google Shape;467;p37"/>
            <p:cNvSpPr/>
            <p:nvPr/>
          </p:nvSpPr>
          <p:spPr>
            <a:xfrm>
              <a:off x="3828960" y="3119400"/>
              <a:ext cx="289440" cy="289440"/>
            </a:xfrm>
            <a:prstGeom prst="ellipse">
              <a:avLst/>
            </a:prstGeom>
            <a:noFill/>
            <a:ln w="19050">
              <a:solidFill>
                <a:srgbClr val="82e6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200" spc="-1" strike="noStrike">
                  <a:solidFill>
                    <a:srgbClr val="4e6b7c"/>
                  </a:solidFill>
                  <a:latin typeface="Montserrat SemiBold"/>
                  <a:ea typeface="Montserrat SemiBold"/>
                </a:rPr>
                <a:t>3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362" name="Google Shape;468;p37"/>
          <p:cNvGrpSpPr/>
          <p:nvPr/>
        </p:nvGrpSpPr>
        <p:grpSpPr>
          <a:xfrm>
            <a:off x="3828960" y="3834360"/>
            <a:ext cx="4813200" cy="365760"/>
            <a:chOff x="3828960" y="3834360"/>
            <a:chExt cx="4813200" cy="365760"/>
          </a:xfrm>
        </p:grpSpPr>
        <p:sp>
          <p:nvSpPr>
            <p:cNvPr id="363" name="Google Shape;469;p37"/>
            <p:cNvSpPr/>
            <p:nvPr/>
          </p:nvSpPr>
          <p:spPr>
            <a:xfrm>
              <a:off x="4326840" y="3834360"/>
              <a:ext cx="383976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e6b7c"/>
                  </a:solidFill>
                  <a:latin typeface="Montserrat SemiBold"/>
                  <a:ea typeface="Montserrat SemiBold"/>
                </a:rPr>
                <a:t>Perspectives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364" name="Google Shape;470;p37"/>
            <p:cNvSpPr/>
            <p:nvPr/>
          </p:nvSpPr>
          <p:spPr>
            <a:xfrm>
              <a:off x="8166960" y="3834360"/>
              <a:ext cx="47520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200" spc="-1" strike="noStrike">
                  <a:solidFill>
                    <a:srgbClr val="999999"/>
                  </a:solidFill>
                  <a:latin typeface="Montserrat Medium"/>
                  <a:ea typeface="Montserrat Medium"/>
                </a:rPr>
                <a:t>33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65" name="Google Shape;471;p37"/>
            <p:cNvSpPr/>
            <p:nvPr/>
          </p:nvSpPr>
          <p:spPr>
            <a:xfrm>
              <a:off x="3828960" y="3872160"/>
              <a:ext cx="289440" cy="289440"/>
            </a:xfrm>
            <a:prstGeom prst="ellipse">
              <a:avLst/>
            </a:prstGeom>
            <a:noFill/>
            <a:ln w="19050">
              <a:solidFill>
                <a:srgbClr val="82e6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200" spc="-1" strike="noStrike">
                  <a:solidFill>
                    <a:srgbClr val="4e6b7c"/>
                  </a:solidFill>
                  <a:latin typeface="Montserrat SemiBold"/>
                  <a:ea typeface="Montserrat SemiBold"/>
                </a:rPr>
                <a:t>4</a:t>
              </a:r>
              <a:endParaRPr b="0" lang="fr-FR" sz="1200" spc="-1" strike="noStrike">
                <a:latin typeface="Arial"/>
              </a:endParaRPr>
            </a:p>
          </p:txBody>
        </p:sp>
      </p:grpSp>
      <p:pic>
        <p:nvPicPr>
          <p:cNvPr id="366" name="Google Shape;472;p37" descr=""/>
          <p:cNvPicPr/>
          <p:nvPr/>
        </p:nvPicPr>
        <p:blipFill>
          <a:blip r:embed="rId2"/>
          <a:stretch/>
        </p:blipFill>
        <p:spPr>
          <a:xfrm>
            <a:off x="426600" y="0"/>
            <a:ext cx="28648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ubTitle"/>
          </p:nvPr>
        </p:nvSpPr>
        <p:spPr>
          <a:xfrm>
            <a:off x="876240" y="1988640"/>
            <a:ext cx="7391520" cy="96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Description: </a:t>
            </a:r>
            <a:r>
              <a:rPr b="0" lang="en-GB" sz="105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Integrated python library that offers </a:t>
            </a:r>
            <a:r>
              <a:rPr b="0" lang="en-GB" sz="1050" spc="-1" strike="noStrike" u="sng">
                <a:solidFill>
                  <a:srgbClr val="20124d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1"/>
              </a:rPr>
              <a:t>data structures</a:t>
            </a: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 and operations for manipulating numerical tables and </a:t>
            </a:r>
            <a:r>
              <a:rPr b="0" lang="en-GB" sz="1050" spc="-1" strike="noStrike" u="sng">
                <a:solidFill>
                  <a:srgbClr val="20124d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2"/>
              </a:rPr>
              <a:t>time series</a:t>
            </a:r>
            <a:endParaRPr b="0" lang="fr-FR" sz="105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Licence: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Berkeley Software Distribution (BSD)</a:t>
            </a:r>
            <a:endParaRPr b="0" lang="fr-FR" sz="1050" spc="-1" strike="noStrike"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sldNum" idx="23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74FAD694-BD4F-4936-82DB-90E695E2AC22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pic>
        <p:nvPicPr>
          <p:cNvPr id="507" name="Google Shape;685;p55" descr=""/>
          <p:cNvPicPr/>
          <p:nvPr/>
        </p:nvPicPr>
        <p:blipFill>
          <a:blip r:embed="rId3"/>
          <a:stretch/>
        </p:blipFill>
        <p:spPr>
          <a:xfrm>
            <a:off x="3285360" y="586800"/>
            <a:ext cx="2573280" cy="103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876240" y="1988640"/>
            <a:ext cx="7391520" cy="96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Description: </a:t>
            </a:r>
            <a:r>
              <a:rPr b="0" lang="en-GB" sz="105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Python library that offers </a:t>
            </a:r>
            <a:r>
              <a:rPr b="0" lang="en-GB" sz="1050" spc="-1" strike="noStrike" u="sng">
                <a:solidFill>
                  <a:srgbClr val="20124d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1"/>
              </a:rPr>
              <a:t>data structures</a:t>
            </a: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 and operations for manipulating numerical tables and </a:t>
            </a:r>
            <a:r>
              <a:rPr b="0" lang="en-GB" sz="1050" spc="-1" strike="noStrike" u="sng">
                <a:solidFill>
                  <a:srgbClr val="20124d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2"/>
              </a:rPr>
              <a:t>time series</a:t>
            </a:r>
            <a:endParaRPr b="0" lang="fr-FR" sz="105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Licence: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Matplotlib Licence (compatible with BSD)</a:t>
            </a:r>
            <a:endParaRPr b="0" lang="fr-FR" sz="1050" spc="-1" strike="noStrike"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sldNum" idx="24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DF292273-110A-4493-B887-05E64132CCF9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pic>
        <p:nvPicPr>
          <p:cNvPr id="510" name="Google Shape;692;p56" descr=""/>
          <p:cNvPicPr/>
          <p:nvPr/>
        </p:nvPicPr>
        <p:blipFill>
          <a:blip r:embed="rId3"/>
          <a:stretch/>
        </p:blipFill>
        <p:spPr>
          <a:xfrm>
            <a:off x="2991240" y="727560"/>
            <a:ext cx="3161160" cy="75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ubTitle"/>
          </p:nvPr>
        </p:nvSpPr>
        <p:spPr>
          <a:xfrm>
            <a:off x="876240" y="1988640"/>
            <a:ext cx="7391520" cy="96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Description: </a:t>
            </a:r>
            <a:r>
              <a:rPr b="0" lang="en-GB" sz="105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Python library that  supports for large, multi-dimensional </a:t>
            </a:r>
            <a:r>
              <a:rPr b="0" lang="en-GB" sz="1050" spc="-1" strike="noStrike" u="sng">
                <a:solidFill>
                  <a:srgbClr val="20124d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1"/>
              </a:rPr>
              <a:t>arrays</a:t>
            </a: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 and </a:t>
            </a:r>
            <a:r>
              <a:rPr b="0" lang="en-GB" sz="1050" spc="-1" strike="noStrike" u="sng">
                <a:solidFill>
                  <a:srgbClr val="20124d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2"/>
              </a:rPr>
              <a:t>matrices</a:t>
            </a: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, along with a large collection of </a:t>
            </a:r>
            <a:r>
              <a:rPr b="0" lang="en-GB" sz="1050" spc="-1" strike="noStrike" u="sng">
                <a:solidFill>
                  <a:srgbClr val="20124d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3"/>
              </a:rPr>
              <a:t>high-level</a:t>
            </a: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r>
              <a:rPr b="0" lang="en-GB" sz="1050" spc="-1" strike="noStrike" u="sng">
                <a:solidFill>
                  <a:srgbClr val="20124d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4"/>
              </a:rPr>
              <a:t>mathematical</a:t>
            </a: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r>
              <a:rPr b="0" lang="en-GB" sz="1050" spc="-1" strike="noStrike" u="sng">
                <a:solidFill>
                  <a:srgbClr val="20124d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5"/>
              </a:rPr>
              <a:t>functions</a:t>
            </a: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 to operate on these arrays</a:t>
            </a:r>
            <a:endParaRPr b="0" lang="fr-FR" sz="105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Licence: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Berkeley Software Distribution (BSD)</a:t>
            </a:r>
            <a:endParaRPr b="0" lang="fr-FR" sz="1050" spc="-1" strike="noStrike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sldNum" idx="25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D4E8F46B-9D86-4443-86B3-D92B6C3A943B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pic>
        <p:nvPicPr>
          <p:cNvPr id="513" name="Google Shape;699;p57" descr=""/>
          <p:cNvPicPr/>
          <p:nvPr/>
        </p:nvPicPr>
        <p:blipFill>
          <a:blip r:embed="rId6"/>
          <a:stretch/>
        </p:blipFill>
        <p:spPr>
          <a:xfrm>
            <a:off x="3099960" y="435600"/>
            <a:ext cx="2791080" cy="134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ubTitle"/>
          </p:nvPr>
        </p:nvSpPr>
        <p:spPr>
          <a:xfrm>
            <a:off x="876240" y="1988640"/>
            <a:ext cx="7391520" cy="96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Description: </a:t>
            </a:r>
            <a:r>
              <a:rPr b="0" lang="en-GB" sz="105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Python library that supports opening, </a:t>
            </a:r>
            <a:r>
              <a:rPr b="0" lang="en-GB" sz="1050" spc="-1" strike="noStrike" u="sng">
                <a:solidFill>
                  <a:srgbClr val="20124d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1"/>
              </a:rPr>
              <a:t>manipulating</a:t>
            </a: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, and saving many different </a:t>
            </a:r>
            <a:r>
              <a:rPr b="0" lang="en-GB" sz="1050" spc="-1" strike="noStrike" u="sng">
                <a:solidFill>
                  <a:srgbClr val="20124d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2"/>
              </a:rPr>
              <a:t>image file formats</a:t>
            </a:r>
            <a:endParaRPr b="0" lang="fr-FR" sz="105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Licence: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Python Imaging Library license</a:t>
            </a:r>
            <a:endParaRPr b="0" lang="fr-FR" sz="1050" spc="-1" strike="noStrike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sldNum" idx="26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D3935AB-0870-4274-8CF9-B293F49C0FBA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pic>
        <p:nvPicPr>
          <p:cNvPr id="516" name="Google Shape;706;p58" descr=""/>
          <p:cNvPicPr/>
          <p:nvPr/>
        </p:nvPicPr>
        <p:blipFill>
          <a:blip r:embed="rId3"/>
          <a:stretch/>
        </p:blipFill>
        <p:spPr>
          <a:xfrm>
            <a:off x="3187080" y="414360"/>
            <a:ext cx="2769840" cy="138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ubTitle"/>
          </p:nvPr>
        </p:nvSpPr>
        <p:spPr>
          <a:xfrm>
            <a:off x="876240" y="1988640"/>
            <a:ext cx="7391520" cy="96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Description: </a:t>
            </a:r>
            <a:r>
              <a:rPr b="0" lang="en-GB" sz="105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Python library that display and save images and videos, control mouse events and create trackbar </a:t>
            </a:r>
            <a:endParaRPr b="0" lang="fr-FR" sz="105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Licence: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</a:rPr>
              <a:t>Apache and BSD</a:t>
            </a:r>
            <a:endParaRPr b="0" lang="fr-FR" sz="105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sldNum" idx="27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7DD28F34-86C7-44A3-AD31-A3C8345C81BF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pic>
        <p:nvPicPr>
          <p:cNvPr id="519" name="Google Shape;713;p59" descr=""/>
          <p:cNvPicPr/>
          <p:nvPr/>
        </p:nvPicPr>
        <p:blipFill>
          <a:blip r:embed="rId1"/>
          <a:stretch/>
        </p:blipFill>
        <p:spPr>
          <a:xfrm>
            <a:off x="3011400" y="529560"/>
            <a:ext cx="3121200" cy="11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Num" idx="28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ffffff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75758AEE-3F9D-437A-873F-1873CD45016B}" type="slidenum">
              <a:rPr b="0" lang="en-GB" sz="700" spc="-1" strike="noStrike">
                <a:solidFill>
                  <a:srgbClr val="ffffff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title"/>
          </p:nvPr>
        </p:nvSpPr>
        <p:spPr>
          <a:xfrm>
            <a:off x="1209600" y="1609560"/>
            <a:ext cx="6724440" cy="192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04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82e600"/>
                </a:solidFill>
                <a:latin typeface="Montserrat"/>
                <a:ea typeface="Montserrat"/>
              </a:rPr>
              <a:t>Conclusion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Num" idx="29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A5BCE725-85BC-467B-9E88-C550014EC733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523" name="Google Shape;725;p61"/>
          <p:cNvSpPr/>
          <p:nvPr/>
        </p:nvSpPr>
        <p:spPr>
          <a:xfrm>
            <a:off x="4393800" y="501480"/>
            <a:ext cx="356040" cy="348120"/>
          </a:xfrm>
          <a:custGeom>
            <a:avLst/>
            <a:gdLst/>
            <a:ahLst/>
            <a:rect l="l" t="t" r="r" b="b"/>
            <a:pathLst>
              <a:path w="9860" h="9678">
                <a:moveTo>
                  <a:pt x="3930" y="5430"/>
                </a:moveTo>
                <a:cubicBezTo>
                  <a:pt x="4240" y="5430"/>
                  <a:pt x="4490" y="5680"/>
                  <a:pt x="4490" y="6001"/>
                </a:cubicBezTo>
                <a:cubicBezTo>
                  <a:pt x="4513" y="6311"/>
                  <a:pt x="4240" y="6561"/>
                  <a:pt x="3930" y="6561"/>
                </a:cubicBezTo>
                <a:cubicBezTo>
                  <a:pt x="3620" y="6561"/>
                  <a:pt x="3370" y="6311"/>
                  <a:pt x="3370" y="6001"/>
                </a:cubicBezTo>
                <a:cubicBezTo>
                  <a:pt x="3370" y="5680"/>
                  <a:pt x="3620" y="5430"/>
                  <a:pt x="3930" y="5430"/>
                </a:cubicBezTo>
                <a:close/>
                <a:moveTo>
                  <a:pt x="7716" y="1"/>
                </a:moveTo>
                <a:lnTo>
                  <a:pt x="7692" y="13"/>
                </a:lnTo>
                <a:lnTo>
                  <a:pt x="6228" y="1501"/>
                </a:lnTo>
                <a:lnTo>
                  <a:pt x="6228" y="3108"/>
                </a:lnTo>
                <a:lnTo>
                  <a:pt x="5561" y="3799"/>
                </a:lnTo>
                <a:lnTo>
                  <a:pt x="4775" y="4596"/>
                </a:lnTo>
                <a:cubicBezTo>
                  <a:pt x="4561" y="4465"/>
                  <a:pt x="4299" y="4394"/>
                  <a:pt x="4037" y="4394"/>
                </a:cubicBezTo>
                <a:cubicBezTo>
                  <a:pt x="3097" y="4394"/>
                  <a:pt x="2335" y="5311"/>
                  <a:pt x="2620" y="6311"/>
                </a:cubicBezTo>
                <a:cubicBezTo>
                  <a:pt x="2751" y="6799"/>
                  <a:pt x="3144" y="7204"/>
                  <a:pt x="3632" y="7335"/>
                </a:cubicBezTo>
                <a:cubicBezTo>
                  <a:pt x="3769" y="7373"/>
                  <a:pt x="3904" y="7391"/>
                  <a:pt x="4036" y="7391"/>
                </a:cubicBezTo>
                <a:cubicBezTo>
                  <a:pt x="4841" y="7391"/>
                  <a:pt x="5502" y="6713"/>
                  <a:pt x="5502" y="5894"/>
                </a:cubicBezTo>
                <a:cubicBezTo>
                  <a:pt x="5502" y="5608"/>
                  <a:pt x="5430" y="5347"/>
                  <a:pt x="5299" y="5132"/>
                </a:cubicBezTo>
                <a:lnTo>
                  <a:pt x="6085" y="4334"/>
                </a:lnTo>
                <a:cubicBezTo>
                  <a:pt x="6561" y="4989"/>
                  <a:pt x="6776" y="5870"/>
                  <a:pt x="6454" y="6775"/>
                </a:cubicBezTo>
                <a:cubicBezTo>
                  <a:pt x="6133" y="7716"/>
                  <a:pt x="5299" y="8406"/>
                  <a:pt x="4311" y="8525"/>
                </a:cubicBezTo>
                <a:cubicBezTo>
                  <a:pt x="4211" y="8537"/>
                  <a:pt x="4112" y="8542"/>
                  <a:pt x="4015" y="8542"/>
                </a:cubicBezTo>
                <a:cubicBezTo>
                  <a:pt x="2252" y="8542"/>
                  <a:pt x="921" y="6754"/>
                  <a:pt x="1632" y="4870"/>
                </a:cubicBezTo>
                <a:cubicBezTo>
                  <a:pt x="1965" y="3989"/>
                  <a:pt x="2799" y="3382"/>
                  <a:pt x="3739" y="3287"/>
                </a:cubicBezTo>
                <a:cubicBezTo>
                  <a:pt x="3839" y="3279"/>
                  <a:pt x="3929" y="3275"/>
                  <a:pt x="4014" y="3275"/>
                </a:cubicBezTo>
                <a:cubicBezTo>
                  <a:pt x="4185" y="3275"/>
                  <a:pt x="4339" y="3291"/>
                  <a:pt x="4513" y="3322"/>
                </a:cubicBezTo>
                <a:cubicBezTo>
                  <a:pt x="4547" y="3329"/>
                  <a:pt x="4581" y="3332"/>
                  <a:pt x="4614" y="3332"/>
                </a:cubicBezTo>
                <a:cubicBezTo>
                  <a:pt x="4875" y="3332"/>
                  <a:pt x="5115" y="3133"/>
                  <a:pt x="5168" y="2858"/>
                </a:cubicBezTo>
                <a:cubicBezTo>
                  <a:pt x="5228" y="2560"/>
                  <a:pt x="5025" y="2263"/>
                  <a:pt x="4751" y="2203"/>
                </a:cubicBezTo>
                <a:cubicBezTo>
                  <a:pt x="4728" y="2203"/>
                  <a:pt x="4716" y="2191"/>
                  <a:pt x="4704" y="2191"/>
                </a:cubicBezTo>
                <a:cubicBezTo>
                  <a:pt x="4490" y="2144"/>
                  <a:pt x="4287" y="2132"/>
                  <a:pt x="4061" y="2132"/>
                </a:cubicBezTo>
                <a:cubicBezTo>
                  <a:pt x="1799" y="2144"/>
                  <a:pt x="1" y="4192"/>
                  <a:pt x="406" y="6573"/>
                </a:cubicBezTo>
                <a:cubicBezTo>
                  <a:pt x="656" y="8049"/>
                  <a:pt x="1751" y="9252"/>
                  <a:pt x="3216" y="9585"/>
                </a:cubicBezTo>
                <a:cubicBezTo>
                  <a:pt x="3497" y="9648"/>
                  <a:pt x="3774" y="9678"/>
                  <a:pt x="4045" y="9678"/>
                </a:cubicBezTo>
                <a:cubicBezTo>
                  <a:pt x="6080" y="9678"/>
                  <a:pt x="7740" y="7987"/>
                  <a:pt x="7740" y="5906"/>
                </a:cubicBezTo>
                <a:cubicBezTo>
                  <a:pt x="7740" y="5061"/>
                  <a:pt x="7478" y="4275"/>
                  <a:pt x="7002" y="3644"/>
                </a:cubicBezTo>
                <a:lnTo>
                  <a:pt x="8347" y="3644"/>
                </a:lnTo>
                <a:lnTo>
                  <a:pt x="9859" y="2144"/>
                </a:lnTo>
                <a:lnTo>
                  <a:pt x="7716" y="2144"/>
                </a:lnTo>
                <a:lnTo>
                  <a:pt x="7716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PlaceHolder 2"/>
          <p:cNvSpPr>
            <a:spLocks noGrp="1"/>
          </p:cNvSpPr>
          <p:nvPr>
            <p:ph type="subTitle"/>
          </p:nvPr>
        </p:nvSpPr>
        <p:spPr>
          <a:xfrm>
            <a:off x="723600" y="1314000"/>
            <a:ext cx="7391520" cy="320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24000" algn="just">
              <a:lnSpc>
                <a:spcPct val="150000"/>
              </a:lnSpc>
              <a:buClr>
                <a:srgbClr val="7a7a7a"/>
              </a:buClr>
              <a:buFont typeface="Montserrat"/>
              <a:buChar char="●"/>
            </a:pPr>
            <a:r>
              <a:rPr b="0" lang="en-GB" sz="1500" spc="-1" strike="noStrike">
                <a:solidFill>
                  <a:srgbClr val="7a7a7a"/>
                </a:solidFill>
                <a:latin typeface="Montserrat"/>
                <a:ea typeface="Montserrat"/>
              </a:rPr>
              <a:t>The labelling process is one of the most important tasks for any AI project</a:t>
            </a:r>
            <a:endParaRPr b="0" lang="fr-FR" sz="1500" spc="-1" strike="noStrike">
              <a:latin typeface="Arial"/>
            </a:endParaRPr>
          </a:p>
          <a:p>
            <a:pPr marL="457200" indent="-324000" algn="just">
              <a:lnSpc>
                <a:spcPct val="150000"/>
              </a:lnSpc>
              <a:buClr>
                <a:srgbClr val="7a7a7a"/>
              </a:buClr>
              <a:buFont typeface="Montserrat"/>
              <a:buChar char="●"/>
            </a:pPr>
            <a:r>
              <a:rPr b="0" lang="en-GB" sz="1500" spc="-1" strike="noStrike">
                <a:solidFill>
                  <a:srgbClr val="7a7a7a"/>
                </a:solidFill>
                <a:latin typeface="Montserrat"/>
                <a:ea typeface="Montserrat"/>
              </a:rPr>
              <a:t>Time series data are so variant shapes, so we have a specific need to annotate our data for power consumption</a:t>
            </a:r>
            <a:endParaRPr b="0" lang="fr-FR" sz="1500" spc="-1" strike="noStrike">
              <a:latin typeface="Arial"/>
            </a:endParaRPr>
          </a:p>
          <a:p>
            <a:pPr marL="457200" indent="-304920">
              <a:lnSpc>
                <a:spcPct val="150000"/>
              </a:lnSpc>
              <a:buClr>
                <a:srgbClr val="7a7a7a"/>
              </a:buClr>
              <a:buFont typeface="Montserrat"/>
              <a:buChar char="●"/>
            </a:pPr>
            <a:r>
              <a:rPr b="0" lang="en-GB" sz="1500" spc="-1" strike="noStrike">
                <a:solidFill>
                  <a:srgbClr val="7a7a7a"/>
                </a:solidFill>
                <a:latin typeface="Montserrat"/>
                <a:ea typeface="Montserrat"/>
              </a:rPr>
              <a:t>A tool is implemented to accelerate and automate the labelling process</a:t>
            </a: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 </a:t>
            </a:r>
            <a:endParaRPr b="0" lang="fr-FR" sz="2000" spc="-1" strike="noStrike">
              <a:latin typeface="Arial"/>
            </a:endParaRPr>
          </a:p>
          <a:p>
            <a:pPr marL="457200" indent="-304920">
              <a:lnSpc>
                <a:spcPct val="128000"/>
              </a:lnSpc>
              <a:buClr>
                <a:srgbClr val="7a7a7a"/>
              </a:buClr>
              <a:buFont typeface="Montserrat"/>
              <a:buChar char="●"/>
            </a:pPr>
            <a:r>
              <a:rPr b="0" lang="en-GB" sz="1500" spc="-1" strike="noStrike">
                <a:solidFill>
                  <a:srgbClr val="7a7a7a"/>
                </a:solidFill>
                <a:latin typeface="Montserrat"/>
                <a:ea typeface="Montserrat"/>
              </a:rPr>
              <a:t>As a limited period, most of principal components of interface were made, but some features are still remained to do</a:t>
            </a:r>
            <a:endParaRPr b="0" lang="fr-FR" sz="1500" spc="-1" strike="noStrike">
              <a:latin typeface="Arial"/>
            </a:endParaRPr>
          </a:p>
          <a:p>
            <a:pPr marL="457200">
              <a:lnSpc>
                <a:spcPct val="150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Num" idx="30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ffffff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B68E0E9-1238-4426-A5AB-EBF771541794}" type="slidenum">
              <a:rPr b="0" lang="en-GB" sz="700" spc="-1" strike="noStrike">
                <a:solidFill>
                  <a:srgbClr val="ffffff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title"/>
          </p:nvPr>
        </p:nvSpPr>
        <p:spPr>
          <a:xfrm>
            <a:off x="1209600" y="1609560"/>
            <a:ext cx="6724440" cy="192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82e600"/>
                </a:solidFill>
                <a:latin typeface="Montserrat"/>
                <a:ea typeface="Montserrat"/>
              </a:rPr>
              <a:t>Perspectives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Num" idx="31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AC60467-1258-48C2-B927-2A9987DCBEDE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title"/>
          </p:nvPr>
        </p:nvSpPr>
        <p:spPr>
          <a:xfrm>
            <a:off x="282600" y="136800"/>
            <a:ext cx="8578080" cy="338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e6b7c"/>
                </a:solidFill>
                <a:latin typeface="Montserrat"/>
                <a:ea typeface="Montserrat"/>
              </a:rPr>
              <a:t>To do implementations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Google Shape;739;p63"/>
          <p:cNvSpPr/>
          <p:nvPr/>
        </p:nvSpPr>
        <p:spPr>
          <a:xfrm>
            <a:off x="1296720" y="2204280"/>
            <a:ext cx="664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82e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Google Shape;740;p63"/>
          <p:cNvSpPr/>
          <p:nvPr/>
        </p:nvSpPr>
        <p:spPr>
          <a:xfrm>
            <a:off x="1028880" y="2070360"/>
            <a:ext cx="267480" cy="267480"/>
          </a:xfrm>
          <a:prstGeom prst="ellipse">
            <a:avLst/>
          </a:prstGeom>
          <a:noFill/>
          <a:ln w="19050">
            <a:solidFill>
              <a:srgbClr val="82e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200" spc="-1" strike="noStrike">
                <a:solidFill>
                  <a:srgbClr val="4e6b7c"/>
                </a:solidFill>
                <a:latin typeface="Montserrat"/>
                <a:ea typeface="Montserrat"/>
              </a:rPr>
              <a:t>1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31" name="Google Shape;741;p63"/>
          <p:cNvSpPr/>
          <p:nvPr/>
        </p:nvSpPr>
        <p:spPr>
          <a:xfrm>
            <a:off x="2897280" y="2070360"/>
            <a:ext cx="267480" cy="2674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82e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200" spc="-1" strike="noStrike">
                <a:solidFill>
                  <a:srgbClr val="4e6b7c"/>
                </a:solidFill>
                <a:latin typeface="Montserrat"/>
                <a:ea typeface="Montserrat"/>
              </a:rPr>
              <a:t>2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32" name="Google Shape;742;p63"/>
          <p:cNvSpPr/>
          <p:nvPr/>
        </p:nvSpPr>
        <p:spPr>
          <a:xfrm>
            <a:off x="4737600" y="2070360"/>
            <a:ext cx="267480" cy="2674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82e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200" spc="-1" strike="noStrike">
                <a:solidFill>
                  <a:srgbClr val="4e6b7c"/>
                </a:solidFill>
                <a:latin typeface="Montserrat"/>
                <a:ea typeface="Montserrat"/>
              </a:rPr>
              <a:t>3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33" name="Google Shape;743;p63"/>
          <p:cNvSpPr/>
          <p:nvPr/>
        </p:nvSpPr>
        <p:spPr>
          <a:xfrm>
            <a:off x="6577560" y="2070360"/>
            <a:ext cx="267480" cy="2674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82e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200" spc="-1" strike="noStrike">
                <a:solidFill>
                  <a:srgbClr val="4e6b7c"/>
                </a:solidFill>
                <a:latin typeface="Montserrat"/>
                <a:ea typeface="Montserrat"/>
              </a:rPr>
              <a:t>4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534" name="Google Shape;744;p63"/>
          <p:cNvGrpSpPr/>
          <p:nvPr/>
        </p:nvGrpSpPr>
        <p:grpSpPr>
          <a:xfrm>
            <a:off x="942480" y="2538720"/>
            <a:ext cx="1696320" cy="1168560"/>
            <a:chOff x="942480" y="2538720"/>
            <a:chExt cx="1696320" cy="1168560"/>
          </a:xfrm>
        </p:grpSpPr>
        <p:sp>
          <p:nvSpPr>
            <p:cNvPr id="535" name="Google Shape;745;p63"/>
            <p:cNvSpPr/>
            <p:nvPr/>
          </p:nvSpPr>
          <p:spPr>
            <a:xfrm>
              <a:off x="942480" y="2538720"/>
              <a:ext cx="1696320" cy="38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e6b7c"/>
                  </a:solidFill>
                  <a:latin typeface="Montserrat SemiBold"/>
                  <a:ea typeface="Montserrat SemiBold"/>
                </a:rPr>
                <a:t>Synchronisation</a:t>
              </a: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36" name="Google Shape;746;p63"/>
            <p:cNvSpPr/>
            <p:nvPr/>
          </p:nvSpPr>
          <p:spPr>
            <a:xfrm>
              <a:off x="942480" y="2958120"/>
              <a:ext cx="1696320" cy="749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50000"/>
                </a:lnSpc>
                <a:spcAft>
                  <a:spcPts val="1599"/>
                </a:spcAft>
                <a:buNone/>
                <a:tabLst>
                  <a:tab algn="l" pos="0"/>
                </a:tabLst>
              </a:pPr>
              <a:r>
                <a:rPr b="0" lang="en-GB" sz="1000" spc="-1" strike="noStrike">
                  <a:solidFill>
                    <a:srgbClr val="7a7a7a"/>
                  </a:solidFill>
                  <a:latin typeface="Montserrat"/>
                  <a:ea typeface="Montserrat"/>
                </a:rPr>
                <a:t>For the signals zoom. </a:t>
              </a:r>
              <a:endParaRPr b="0" lang="fr-FR" sz="1000" spc="-1" strike="noStrike">
                <a:latin typeface="Arial"/>
              </a:endParaRPr>
            </a:p>
          </p:txBody>
        </p:sp>
      </p:grpSp>
      <p:grpSp>
        <p:nvGrpSpPr>
          <p:cNvPr id="537" name="Google Shape;747;p63"/>
          <p:cNvGrpSpPr/>
          <p:nvPr/>
        </p:nvGrpSpPr>
        <p:grpSpPr>
          <a:xfrm>
            <a:off x="2771280" y="2538720"/>
            <a:ext cx="1696320" cy="1168560"/>
            <a:chOff x="2771280" y="2538720"/>
            <a:chExt cx="1696320" cy="1168560"/>
          </a:xfrm>
        </p:grpSpPr>
        <p:sp>
          <p:nvSpPr>
            <p:cNvPr id="538" name="Google Shape;748;p63"/>
            <p:cNvSpPr/>
            <p:nvPr/>
          </p:nvSpPr>
          <p:spPr>
            <a:xfrm>
              <a:off x="2771280" y="2538720"/>
              <a:ext cx="1696320" cy="38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e6b7c"/>
                  </a:solidFill>
                  <a:latin typeface="Montserrat SemiBold"/>
                  <a:ea typeface="Montserrat SemiBold"/>
                </a:rPr>
                <a:t>Connexion</a:t>
              </a: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39" name="Google Shape;749;p63"/>
            <p:cNvSpPr/>
            <p:nvPr/>
          </p:nvSpPr>
          <p:spPr>
            <a:xfrm>
              <a:off x="2771280" y="2958120"/>
              <a:ext cx="1696320" cy="749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50000"/>
                </a:lnSpc>
                <a:spcAft>
                  <a:spcPts val="1599"/>
                </a:spcAft>
                <a:buNone/>
                <a:tabLst>
                  <a:tab algn="l" pos="0"/>
                </a:tabLst>
              </a:pPr>
              <a:r>
                <a:rPr b="0" lang="en-GB" sz="1000" spc="-1" strike="noStrike">
                  <a:solidFill>
                    <a:srgbClr val="7a7a7a"/>
                  </a:solidFill>
                  <a:latin typeface="Montserrat"/>
                  <a:ea typeface="Montserrat"/>
                </a:rPr>
                <a:t>Between the video and the video graphical controllers and the keybindings</a:t>
              </a:r>
              <a:endParaRPr b="0" lang="fr-FR" sz="1000" spc="-1" strike="noStrike">
                <a:latin typeface="Arial"/>
              </a:endParaRPr>
            </a:p>
          </p:txBody>
        </p:sp>
      </p:grpSp>
      <p:grpSp>
        <p:nvGrpSpPr>
          <p:cNvPr id="540" name="Google Shape;750;p63"/>
          <p:cNvGrpSpPr/>
          <p:nvPr/>
        </p:nvGrpSpPr>
        <p:grpSpPr>
          <a:xfrm>
            <a:off x="4600080" y="2538720"/>
            <a:ext cx="1696320" cy="1168560"/>
            <a:chOff x="4600080" y="2538720"/>
            <a:chExt cx="1696320" cy="1168560"/>
          </a:xfrm>
        </p:grpSpPr>
        <p:sp>
          <p:nvSpPr>
            <p:cNvPr id="541" name="Google Shape;751;p63"/>
            <p:cNvSpPr/>
            <p:nvPr/>
          </p:nvSpPr>
          <p:spPr>
            <a:xfrm>
              <a:off x="4600080" y="2538720"/>
              <a:ext cx="1696320" cy="38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e6b7c"/>
                  </a:solidFill>
                  <a:latin typeface="Montserrat SemiBold"/>
                  <a:ea typeface="Montserrat SemiBold"/>
                </a:rPr>
                <a:t>Events</a:t>
              </a: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42" name="Google Shape;752;p63"/>
            <p:cNvSpPr/>
            <p:nvPr/>
          </p:nvSpPr>
          <p:spPr>
            <a:xfrm>
              <a:off x="4600080" y="2958120"/>
              <a:ext cx="1696320" cy="749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50000"/>
                </a:lnSpc>
                <a:spcAft>
                  <a:spcPts val="1599"/>
                </a:spcAft>
                <a:buNone/>
                <a:tabLst>
                  <a:tab algn="l" pos="0"/>
                </a:tabLst>
              </a:pPr>
              <a:r>
                <a:rPr b="0" lang="en-GB" sz="1000" spc="-1" strike="noStrike">
                  <a:solidFill>
                    <a:srgbClr val="7a7a7a"/>
                  </a:solidFill>
                  <a:latin typeface="Montserrat"/>
                  <a:ea typeface="Montserrat"/>
                </a:rPr>
                <a:t>For assign the labelling graphically (visual on the signals) and in the csv file </a:t>
              </a:r>
              <a:endParaRPr b="0" lang="fr-FR" sz="1000" spc="-1" strike="noStrike">
                <a:latin typeface="Arial"/>
              </a:endParaRPr>
            </a:p>
          </p:txBody>
        </p:sp>
      </p:grpSp>
      <p:grpSp>
        <p:nvGrpSpPr>
          <p:cNvPr id="543" name="Google Shape;753;p63"/>
          <p:cNvGrpSpPr/>
          <p:nvPr/>
        </p:nvGrpSpPr>
        <p:grpSpPr>
          <a:xfrm>
            <a:off x="6504840" y="2538720"/>
            <a:ext cx="1696320" cy="1168560"/>
            <a:chOff x="6504840" y="2538720"/>
            <a:chExt cx="1696320" cy="1168560"/>
          </a:xfrm>
        </p:grpSpPr>
        <p:sp>
          <p:nvSpPr>
            <p:cNvPr id="544" name="Google Shape;754;p63"/>
            <p:cNvSpPr/>
            <p:nvPr/>
          </p:nvSpPr>
          <p:spPr>
            <a:xfrm>
              <a:off x="6504840" y="2538720"/>
              <a:ext cx="1696320" cy="38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e6b7c"/>
                  </a:solidFill>
                  <a:latin typeface="Montserrat SemiBold"/>
                  <a:ea typeface="Montserrat SemiBold"/>
                </a:rPr>
                <a:t>Synchronisation</a:t>
              </a: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45" name="Google Shape;755;p63"/>
            <p:cNvSpPr/>
            <p:nvPr/>
          </p:nvSpPr>
          <p:spPr>
            <a:xfrm>
              <a:off x="6504840" y="2958120"/>
              <a:ext cx="1696320" cy="749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GB" sz="1000" spc="-1" strike="noStrike">
                  <a:solidFill>
                    <a:srgbClr val="7a7a7a"/>
                  </a:solidFill>
                  <a:latin typeface="Montserrat"/>
                  <a:ea typeface="Montserrat"/>
                </a:rPr>
                <a:t>The slider signals and the video timer</a:t>
              </a:r>
              <a:endParaRPr b="0" lang="fr-FR" sz="1000" spc="-1" strike="noStrike">
                <a:latin typeface="Arial"/>
              </a:endParaRPr>
            </a:p>
            <a:p>
              <a:pPr>
                <a:lnSpc>
                  <a:spcPct val="150000"/>
                </a:lnSpc>
                <a:spcBef>
                  <a:spcPts val="1599"/>
                </a:spcBef>
                <a:spcAft>
                  <a:spcPts val="1599"/>
                </a:spcAft>
                <a:buNone/>
                <a:tabLst>
                  <a:tab algn="l" pos="0"/>
                </a:tabLst>
              </a:pPr>
              <a:endParaRPr b="0" lang="fr-FR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282600" y="136800"/>
            <a:ext cx="8578080" cy="338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e6b7c"/>
                </a:solidFill>
                <a:latin typeface="Montserrat"/>
                <a:ea typeface="Montserrat"/>
              </a:rPr>
              <a:t>Ideas implementations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sldNum" idx="32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0877EABF-3058-4D59-A305-F521A47001F8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2433960" y="1179000"/>
            <a:ext cx="4659120" cy="803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6f7271"/>
                </a:solidFill>
                <a:latin typeface="Montserrat"/>
                <a:ea typeface="Montserrat"/>
              </a:rPr>
              <a:t>An undo/redo buttons for editing the csv file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01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2433960" y="2169720"/>
            <a:ext cx="4635360" cy="803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6f7271"/>
                </a:solidFill>
                <a:latin typeface="Montserrat"/>
                <a:ea typeface="Montserrat"/>
              </a:rPr>
              <a:t>A ‘save’ option in order to save the current state of the labelling and a ‘open file’ to take over the labelling edition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01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5"/>
          <p:cNvSpPr>
            <a:spLocks noGrp="1"/>
          </p:cNvSpPr>
          <p:nvPr>
            <p:ph/>
          </p:nvPr>
        </p:nvSpPr>
        <p:spPr>
          <a:xfrm>
            <a:off x="2433960" y="3160440"/>
            <a:ext cx="4635360" cy="803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6f7271"/>
                </a:solidFill>
                <a:latin typeface="Montserrat"/>
                <a:ea typeface="Montserrat"/>
              </a:rPr>
              <a:t>Import automatically signals preferences for a same file: Not to  select all labels multiple times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01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Google Shape;765;p64"/>
          <p:cNvSpPr/>
          <p:nvPr/>
        </p:nvSpPr>
        <p:spPr>
          <a:xfrm rot="16200000">
            <a:off x="2050560" y="1262160"/>
            <a:ext cx="265680" cy="266040"/>
          </a:xfrm>
          <a:custGeom>
            <a:avLst/>
            <a:gdLst/>
            <a:ahLst/>
            <a:rect l="l" t="t" r="r" b="b"/>
            <a:pathLst>
              <a:path w="202245" h="202245">
                <a:moveTo>
                  <a:pt x="104385" y="35883"/>
                </a:moveTo>
                <a:cubicBezTo>
                  <a:pt x="109799" y="35883"/>
                  <a:pt x="114171" y="40254"/>
                  <a:pt x="114171" y="45669"/>
                </a:cubicBezTo>
                <a:lnTo>
                  <a:pt x="114171" y="120140"/>
                </a:lnTo>
                <a:lnTo>
                  <a:pt x="143691" y="89347"/>
                </a:lnTo>
                <a:cubicBezTo>
                  <a:pt x="145615" y="87340"/>
                  <a:pt x="148196" y="86329"/>
                  <a:pt x="150779" y="86329"/>
                </a:cubicBezTo>
                <a:cubicBezTo>
                  <a:pt x="153277" y="86329"/>
                  <a:pt x="155777" y="87275"/>
                  <a:pt x="157685" y="89184"/>
                </a:cubicBezTo>
                <a:lnTo>
                  <a:pt x="162122" y="93653"/>
                </a:lnTo>
                <a:cubicBezTo>
                  <a:pt x="165938" y="97469"/>
                  <a:pt x="165938" y="103667"/>
                  <a:pt x="162122" y="107483"/>
                </a:cubicBezTo>
                <a:lnTo>
                  <a:pt x="108005" y="161600"/>
                </a:lnTo>
                <a:cubicBezTo>
                  <a:pt x="106113" y="163508"/>
                  <a:pt x="103618" y="164462"/>
                  <a:pt x="101118" y="164462"/>
                </a:cubicBezTo>
                <a:cubicBezTo>
                  <a:pt x="98619" y="164462"/>
                  <a:pt x="96115" y="163508"/>
                  <a:pt x="94207" y="161600"/>
                </a:cubicBezTo>
                <a:lnTo>
                  <a:pt x="40123" y="107483"/>
                </a:lnTo>
                <a:cubicBezTo>
                  <a:pt x="36274" y="103700"/>
                  <a:pt x="36274" y="97502"/>
                  <a:pt x="40123" y="93653"/>
                </a:cubicBezTo>
                <a:lnTo>
                  <a:pt x="44560" y="89184"/>
                </a:lnTo>
                <a:cubicBezTo>
                  <a:pt x="46468" y="87275"/>
                  <a:pt x="48968" y="86329"/>
                  <a:pt x="51466" y="86329"/>
                </a:cubicBezTo>
                <a:cubicBezTo>
                  <a:pt x="54049" y="86329"/>
                  <a:pt x="56630" y="87340"/>
                  <a:pt x="58554" y="89347"/>
                </a:cubicBezTo>
                <a:lnTo>
                  <a:pt x="88075" y="120140"/>
                </a:lnTo>
                <a:lnTo>
                  <a:pt x="88075" y="45669"/>
                </a:lnTo>
                <a:cubicBezTo>
                  <a:pt x="88075" y="40254"/>
                  <a:pt x="92446" y="35883"/>
                  <a:pt x="97861" y="35883"/>
                </a:cubicBezTo>
                <a:close/>
                <a:moveTo>
                  <a:pt x="101123" y="1"/>
                </a:moveTo>
                <a:cubicBezTo>
                  <a:pt x="45277" y="1"/>
                  <a:pt x="1" y="45277"/>
                  <a:pt x="1" y="101123"/>
                </a:cubicBezTo>
                <a:cubicBezTo>
                  <a:pt x="1" y="157000"/>
                  <a:pt x="45277" y="202244"/>
                  <a:pt x="101123" y="202244"/>
                </a:cubicBezTo>
                <a:cubicBezTo>
                  <a:pt x="157000" y="202244"/>
                  <a:pt x="202244" y="157000"/>
                  <a:pt x="202244" y="101123"/>
                </a:cubicBezTo>
                <a:cubicBezTo>
                  <a:pt x="202244" y="45277"/>
                  <a:pt x="157000" y="1"/>
                  <a:pt x="101123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Google Shape;766;p64"/>
          <p:cNvSpPr/>
          <p:nvPr/>
        </p:nvSpPr>
        <p:spPr>
          <a:xfrm rot="16200000">
            <a:off x="2050560" y="2234880"/>
            <a:ext cx="265680" cy="266040"/>
          </a:xfrm>
          <a:custGeom>
            <a:avLst/>
            <a:gdLst/>
            <a:ahLst/>
            <a:rect l="l" t="t" r="r" b="b"/>
            <a:pathLst>
              <a:path w="202245" h="202245">
                <a:moveTo>
                  <a:pt x="104385" y="35883"/>
                </a:moveTo>
                <a:cubicBezTo>
                  <a:pt x="109799" y="35883"/>
                  <a:pt x="114171" y="40254"/>
                  <a:pt x="114171" y="45669"/>
                </a:cubicBezTo>
                <a:lnTo>
                  <a:pt x="114171" y="120140"/>
                </a:lnTo>
                <a:lnTo>
                  <a:pt x="143691" y="89347"/>
                </a:lnTo>
                <a:cubicBezTo>
                  <a:pt x="145615" y="87340"/>
                  <a:pt x="148196" y="86329"/>
                  <a:pt x="150779" y="86329"/>
                </a:cubicBezTo>
                <a:cubicBezTo>
                  <a:pt x="153277" y="86329"/>
                  <a:pt x="155777" y="87275"/>
                  <a:pt x="157685" y="89184"/>
                </a:cubicBezTo>
                <a:lnTo>
                  <a:pt x="162122" y="93653"/>
                </a:lnTo>
                <a:cubicBezTo>
                  <a:pt x="165938" y="97469"/>
                  <a:pt x="165938" y="103667"/>
                  <a:pt x="162122" y="107483"/>
                </a:cubicBezTo>
                <a:lnTo>
                  <a:pt x="108005" y="161600"/>
                </a:lnTo>
                <a:cubicBezTo>
                  <a:pt x="106113" y="163508"/>
                  <a:pt x="103618" y="164462"/>
                  <a:pt x="101118" y="164462"/>
                </a:cubicBezTo>
                <a:cubicBezTo>
                  <a:pt x="98619" y="164462"/>
                  <a:pt x="96115" y="163508"/>
                  <a:pt x="94207" y="161600"/>
                </a:cubicBezTo>
                <a:lnTo>
                  <a:pt x="40123" y="107483"/>
                </a:lnTo>
                <a:cubicBezTo>
                  <a:pt x="36274" y="103700"/>
                  <a:pt x="36274" y="97502"/>
                  <a:pt x="40123" y="93653"/>
                </a:cubicBezTo>
                <a:lnTo>
                  <a:pt x="44560" y="89184"/>
                </a:lnTo>
                <a:cubicBezTo>
                  <a:pt x="46468" y="87275"/>
                  <a:pt x="48968" y="86329"/>
                  <a:pt x="51466" y="86329"/>
                </a:cubicBezTo>
                <a:cubicBezTo>
                  <a:pt x="54049" y="86329"/>
                  <a:pt x="56630" y="87340"/>
                  <a:pt x="58554" y="89347"/>
                </a:cubicBezTo>
                <a:lnTo>
                  <a:pt x="88075" y="120140"/>
                </a:lnTo>
                <a:lnTo>
                  <a:pt x="88075" y="45669"/>
                </a:lnTo>
                <a:cubicBezTo>
                  <a:pt x="88075" y="40254"/>
                  <a:pt x="92446" y="35883"/>
                  <a:pt x="97861" y="35883"/>
                </a:cubicBezTo>
                <a:close/>
                <a:moveTo>
                  <a:pt x="101123" y="1"/>
                </a:moveTo>
                <a:cubicBezTo>
                  <a:pt x="45277" y="1"/>
                  <a:pt x="1" y="45277"/>
                  <a:pt x="1" y="101123"/>
                </a:cubicBezTo>
                <a:cubicBezTo>
                  <a:pt x="1" y="157000"/>
                  <a:pt x="45277" y="202244"/>
                  <a:pt x="101123" y="202244"/>
                </a:cubicBezTo>
                <a:cubicBezTo>
                  <a:pt x="157000" y="202244"/>
                  <a:pt x="202244" y="157000"/>
                  <a:pt x="202244" y="101123"/>
                </a:cubicBezTo>
                <a:cubicBezTo>
                  <a:pt x="202244" y="45277"/>
                  <a:pt x="157000" y="1"/>
                  <a:pt x="101123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Google Shape;767;p64"/>
          <p:cNvSpPr/>
          <p:nvPr/>
        </p:nvSpPr>
        <p:spPr>
          <a:xfrm rot="16200000">
            <a:off x="2050560" y="3183840"/>
            <a:ext cx="265680" cy="266040"/>
          </a:xfrm>
          <a:custGeom>
            <a:avLst/>
            <a:gdLst/>
            <a:ahLst/>
            <a:rect l="l" t="t" r="r" b="b"/>
            <a:pathLst>
              <a:path w="202245" h="202245">
                <a:moveTo>
                  <a:pt x="104385" y="35883"/>
                </a:moveTo>
                <a:cubicBezTo>
                  <a:pt x="109799" y="35883"/>
                  <a:pt x="114171" y="40254"/>
                  <a:pt x="114171" y="45669"/>
                </a:cubicBezTo>
                <a:lnTo>
                  <a:pt x="114171" y="120140"/>
                </a:lnTo>
                <a:lnTo>
                  <a:pt x="143691" y="89347"/>
                </a:lnTo>
                <a:cubicBezTo>
                  <a:pt x="145615" y="87340"/>
                  <a:pt x="148196" y="86329"/>
                  <a:pt x="150779" y="86329"/>
                </a:cubicBezTo>
                <a:cubicBezTo>
                  <a:pt x="153277" y="86329"/>
                  <a:pt x="155777" y="87275"/>
                  <a:pt x="157685" y="89184"/>
                </a:cubicBezTo>
                <a:lnTo>
                  <a:pt x="162122" y="93653"/>
                </a:lnTo>
                <a:cubicBezTo>
                  <a:pt x="165938" y="97469"/>
                  <a:pt x="165938" y="103667"/>
                  <a:pt x="162122" y="107483"/>
                </a:cubicBezTo>
                <a:lnTo>
                  <a:pt x="108005" y="161600"/>
                </a:lnTo>
                <a:cubicBezTo>
                  <a:pt x="106113" y="163508"/>
                  <a:pt x="103618" y="164462"/>
                  <a:pt x="101118" y="164462"/>
                </a:cubicBezTo>
                <a:cubicBezTo>
                  <a:pt x="98619" y="164462"/>
                  <a:pt x="96115" y="163508"/>
                  <a:pt x="94207" y="161600"/>
                </a:cubicBezTo>
                <a:lnTo>
                  <a:pt x="40123" y="107483"/>
                </a:lnTo>
                <a:cubicBezTo>
                  <a:pt x="36274" y="103700"/>
                  <a:pt x="36274" y="97502"/>
                  <a:pt x="40123" y="93653"/>
                </a:cubicBezTo>
                <a:lnTo>
                  <a:pt x="44560" y="89184"/>
                </a:lnTo>
                <a:cubicBezTo>
                  <a:pt x="46468" y="87275"/>
                  <a:pt x="48968" y="86329"/>
                  <a:pt x="51466" y="86329"/>
                </a:cubicBezTo>
                <a:cubicBezTo>
                  <a:pt x="54049" y="86329"/>
                  <a:pt x="56630" y="87340"/>
                  <a:pt x="58554" y="89347"/>
                </a:cubicBezTo>
                <a:lnTo>
                  <a:pt x="88075" y="120140"/>
                </a:lnTo>
                <a:lnTo>
                  <a:pt x="88075" y="45669"/>
                </a:lnTo>
                <a:cubicBezTo>
                  <a:pt x="88075" y="40254"/>
                  <a:pt x="92446" y="35883"/>
                  <a:pt x="97861" y="35883"/>
                </a:cubicBezTo>
                <a:close/>
                <a:moveTo>
                  <a:pt x="101123" y="1"/>
                </a:moveTo>
                <a:cubicBezTo>
                  <a:pt x="45277" y="1"/>
                  <a:pt x="1" y="45277"/>
                  <a:pt x="1" y="101123"/>
                </a:cubicBezTo>
                <a:cubicBezTo>
                  <a:pt x="1" y="157000"/>
                  <a:pt x="45277" y="202244"/>
                  <a:pt x="101123" y="202244"/>
                </a:cubicBezTo>
                <a:cubicBezTo>
                  <a:pt x="157000" y="202244"/>
                  <a:pt x="202244" y="157000"/>
                  <a:pt x="202244" y="101123"/>
                </a:cubicBezTo>
                <a:cubicBezTo>
                  <a:pt x="202244" y="45277"/>
                  <a:pt x="157000" y="1"/>
                  <a:pt x="101123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Num" idx="6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ffffff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55A58C32-EB21-4C1B-8496-BD2BDB2FA710}" type="slidenum">
              <a:rPr b="0" lang="en-GB" sz="700" spc="-1" strike="noStrike">
                <a:solidFill>
                  <a:srgbClr val="ffffff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title"/>
          </p:nvPr>
        </p:nvSpPr>
        <p:spPr>
          <a:xfrm>
            <a:off x="1209600" y="1609560"/>
            <a:ext cx="6724440" cy="192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82e600"/>
                </a:solidFill>
                <a:latin typeface="Montserrat"/>
                <a:ea typeface="Montserrat"/>
              </a:rPr>
              <a:t>Project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82e600"/>
                </a:solidFill>
                <a:latin typeface="Montserrat"/>
                <a:ea typeface="Montserrat"/>
              </a:rPr>
              <a:t>Description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Num" idx="7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4871854-C9EF-473E-8D01-34582F195093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370" name="Google Shape;484;p39"/>
          <p:cNvSpPr/>
          <p:nvPr/>
        </p:nvSpPr>
        <p:spPr>
          <a:xfrm>
            <a:off x="4393800" y="501480"/>
            <a:ext cx="356040" cy="348120"/>
          </a:xfrm>
          <a:custGeom>
            <a:avLst/>
            <a:gdLst/>
            <a:ahLst/>
            <a:rect l="l" t="t" r="r" b="b"/>
            <a:pathLst>
              <a:path w="9860" h="9678">
                <a:moveTo>
                  <a:pt x="3930" y="5430"/>
                </a:moveTo>
                <a:cubicBezTo>
                  <a:pt x="4240" y="5430"/>
                  <a:pt x="4490" y="5680"/>
                  <a:pt x="4490" y="6001"/>
                </a:cubicBezTo>
                <a:cubicBezTo>
                  <a:pt x="4513" y="6311"/>
                  <a:pt x="4240" y="6561"/>
                  <a:pt x="3930" y="6561"/>
                </a:cubicBezTo>
                <a:cubicBezTo>
                  <a:pt x="3620" y="6561"/>
                  <a:pt x="3370" y="6311"/>
                  <a:pt x="3370" y="6001"/>
                </a:cubicBezTo>
                <a:cubicBezTo>
                  <a:pt x="3370" y="5680"/>
                  <a:pt x="3620" y="5430"/>
                  <a:pt x="3930" y="5430"/>
                </a:cubicBezTo>
                <a:close/>
                <a:moveTo>
                  <a:pt x="7716" y="1"/>
                </a:moveTo>
                <a:lnTo>
                  <a:pt x="7692" y="13"/>
                </a:lnTo>
                <a:lnTo>
                  <a:pt x="6228" y="1501"/>
                </a:lnTo>
                <a:lnTo>
                  <a:pt x="6228" y="3108"/>
                </a:lnTo>
                <a:lnTo>
                  <a:pt x="5561" y="3799"/>
                </a:lnTo>
                <a:lnTo>
                  <a:pt x="4775" y="4596"/>
                </a:lnTo>
                <a:cubicBezTo>
                  <a:pt x="4561" y="4465"/>
                  <a:pt x="4299" y="4394"/>
                  <a:pt x="4037" y="4394"/>
                </a:cubicBezTo>
                <a:cubicBezTo>
                  <a:pt x="3097" y="4394"/>
                  <a:pt x="2335" y="5311"/>
                  <a:pt x="2620" y="6311"/>
                </a:cubicBezTo>
                <a:cubicBezTo>
                  <a:pt x="2751" y="6799"/>
                  <a:pt x="3144" y="7204"/>
                  <a:pt x="3632" y="7335"/>
                </a:cubicBezTo>
                <a:cubicBezTo>
                  <a:pt x="3769" y="7373"/>
                  <a:pt x="3904" y="7391"/>
                  <a:pt x="4036" y="7391"/>
                </a:cubicBezTo>
                <a:cubicBezTo>
                  <a:pt x="4841" y="7391"/>
                  <a:pt x="5502" y="6713"/>
                  <a:pt x="5502" y="5894"/>
                </a:cubicBezTo>
                <a:cubicBezTo>
                  <a:pt x="5502" y="5608"/>
                  <a:pt x="5430" y="5347"/>
                  <a:pt x="5299" y="5132"/>
                </a:cubicBezTo>
                <a:lnTo>
                  <a:pt x="6085" y="4334"/>
                </a:lnTo>
                <a:cubicBezTo>
                  <a:pt x="6561" y="4989"/>
                  <a:pt x="6776" y="5870"/>
                  <a:pt x="6454" y="6775"/>
                </a:cubicBezTo>
                <a:cubicBezTo>
                  <a:pt x="6133" y="7716"/>
                  <a:pt x="5299" y="8406"/>
                  <a:pt x="4311" y="8525"/>
                </a:cubicBezTo>
                <a:cubicBezTo>
                  <a:pt x="4211" y="8537"/>
                  <a:pt x="4112" y="8542"/>
                  <a:pt x="4015" y="8542"/>
                </a:cubicBezTo>
                <a:cubicBezTo>
                  <a:pt x="2252" y="8542"/>
                  <a:pt x="921" y="6754"/>
                  <a:pt x="1632" y="4870"/>
                </a:cubicBezTo>
                <a:cubicBezTo>
                  <a:pt x="1965" y="3989"/>
                  <a:pt x="2799" y="3382"/>
                  <a:pt x="3739" y="3287"/>
                </a:cubicBezTo>
                <a:cubicBezTo>
                  <a:pt x="3839" y="3279"/>
                  <a:pt x="3929" y="3275"/>
                  <a:pt x="4014" y="3275"/>
                </a:cubicBezTo>
                <a:cubicBezTo>
                  <a:pt x="4185" y="3275"/>
                  <a:pt x="4339" y="3291"/>
                  <a:pt x="4513" y="3322"/>
                </a:cubicBezTo>
                <a:cubicBezTo>
                  <a:pt x="4547" y="3329"/>
                  <a:pt x="4581" y="3332"/>
                  <a:pt x="4614" y="3332"/>
                </a:cubicBezTo>
                <a:cubicBezTo>
                  <a:pt x="4875" y="3332"/>
                  <a:pt x="5115" y="3133"/>
                  <a:pt x="5168" y="2858"/>
                </a:cubicBezTo>
                <a:cubicBezTo>
                  <a:pt x="5228" y="2560"/>
                  <a:pt x="5025" y="2263"/>
                  <a:pt x="4751" y="2203"/>
                </a:cubicBezTo>
                <a:cubicBezTo>
                  <a:pt x="4728" y="2203"/>
                  <a:pt x="4716" y="2191"/>
                  <a:pt x="4704" y="2191"/>
                </a:cubicBezTo>
                <a:cubicBezTo>
                  <a:pt x="4490" y="2144"/>
                  <a:pt x="4287" y="2132"/>
                  <a:pt x="4061" y="2132"/>
                </a:cubicBezTo>
                <a:cubicBezTo>
                  <a:pt x="1799" y="2144"/>
                  <a:pt x="1" y="4192"/>
                  <a:pt x="406" y="6573"/>
                </a:cubicBezTo>
                <a:cubicBezTo>
                  <a:pt x="656" y="8049"/>
                  <a:pt x="1751" y="9252"/>
                  <a:pt x="3216" y="9585"/>
                </a:cubicBezTo>
                <a:cubicBezTo>
                  <a:pt x="3497" y="9648"/>
                  <a:pt x="3774" y="9678"/>
                  <a:pt x="4045" y="9678"/>
                </a:cubicBezTo>
                <a:cubicBezTo>
                  <a:pt x="6080" y="9678"/>
                  <a:pt x="7740" y="7987"/>
                  <a:pt x="7740" y="5906"/>
                </a:cubicBezTo>
                <a:cubicBezTo>
                  <a:pt x="7740" y="5061"/>
                  <a:pt x="7478" y="4275"/>
                  <a:pt x="7002" y="3644"/>
                </a:cubicBezTo>
                <a:lnTo>
                  <a:pt x="8347" y="3644"/>
                </a:lnTo>
                <a:lnTo>
                  <a:pt x="9859" y="2144"/>
                </a:lnTo>
                <a:lnTo>
                  <a:pt x="7716" y="2144"/>
                </a:lnTo>
                <a:lnTo>
                  <a:pt x="7716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PlaceHolder 2"/>
          <p:cNvSpPr>
            <a:spLocks noGrp="1"/>
          </p:cNvSpPr>
          <p:nvPr>
            <p:ph type="title"/>
          </p:nvPr>
        </p:nvSpPr>
        <p:spPr>
          <a:xfrm>
            <a:off x="876240" y="730080"/>
            <a:ext cx="7391520" cy="76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800" spc="-1" strike="noStrike">
                <a:solidFill>
                  <a:srgbClr val="4e6b7c"/>
                </a:solidFill>
                <a:latin typeface="Montserrat"/>
                <a:ea typeface="Montserrat"/>
              </a:rPr>
              <a:t>Labelling and AI</a:t>
            </a:r>
            <a:endParaRPr b="0" lang="fr-FR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ubTitle"/>
          </p:nvPr>
        </p:nvSpPr>
        <p:spPr>
          <a:xfrm>
            <a:off x="876240" y="1912320"/>
            <a:ext cx="7391520" cy="96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In any AI project, data issues are some of the sticking points. Sometimes, data needed for a project may not exist at all. What makes data suitable or unsuitable for feeding into the computers? The answer lies in data labeling.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13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Num" idx="8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D5E79D0-6AB6-4501-B66D-CF7AEDAFF474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374" name="Google Shape;492;p40"/>
          <p:cNvSpPr/>
          <p:nvPr/>
        </p:nvSpPr>
        <p:spPr>
          <a:xfrm>
            <a:off x="4393800" y="501480"/>
            <a:ext cx="356040" cy="348120"/>
          </a:xfrm>
          <a:custGeom>
            <a:avLst/>
            <a:gdLst/>
            <a:ahLst/>
            <a:rect l="l" t="t" r="r" b="b"/>
            <a:pathLst>
              <a:path w="9860" h="9678">
                <a:moveTo>
                  <a:pt x="3930" y="5430"/>
                </a:moveTo>
                <a:cubicBezTo>
                  <a:pt x="4240" y="5430"/>
                  <a:pt x="4490" y="5680"/>
                  <a:pt x="4490" y="6001"/>
                </a:cubicBezTo>
                <a:cubicBezTo>
                  <a:pt x="4513" y="6311"/>
                  <a:pt x="4240" y="6561"/>
                  <a:pt x="3930" y="6561"/>
                </a:cubicBezTo>
                <a:cubicBezTo>
                  <a:pt x="3620" y="6561"/>
                  <a:pt x="3370" y="6311"/>
                  <a:pt x="3370" y="6001"/>
                </a:cubicBezTo>
                <a:cubicBezTo>
                  <a:pt x="3370" y="5680"/>
                  <a:pt x="3620" y="5430"/>
                  <a:pt x="3930" y="5430"/>
                </a:cubicBezTo>
                <a:close/>
                <a:moveTo>
                  <a:pt x="7716" y="1"/>
                </a:moveTo>
                <a:lnTo>
                  <a:pt x="7692" y="13"/>
                </a:lnTo>
                <a:lnTo>
                  <a:pt x="6228" y="1501"/>
                </a:lnTo>
                <a:lnTo>
                  <a:pt x="6228" y="3108"/>
                </a:lnTo>
                <a:lnTo>
                  <a:pt x="5561" y="3799"/>
                </a:lnTo>
                <a:lnTo>
                  <a:pt x="4775" y="4596"/>
                </a:lnTo>
                <a:cubicBezTo>
                  <a:pt x="4561" y="4465"/>
                  <a:pt x="4299" y="4394"/>
                  <a:pt x="4037" y="4394"/>
                </a:cubicBezTo>
                <a:cubicBezTo>
                  <a:pt x="3097" y="4394"/>
                  <a:pt x="2335" y="5311"/>
                  <a:pt x="2620" y="6311"/>
                </a:cubicBezTo>
                <a:cubicBezTo>
                  <a:pt x="2751" y="6799"/>
                  <a:pt x="3144" y="7204"/>
                  <a:pt x="3632" y="7335"/>
                </a:cubicBezTo>
                <a:cubicBezTo>
                  <a:pt x="3769" y="7373"/>
                  <a:pt x="3904" y="7391"/>
                  <a:pt x="4036" y="7391"/>
                </a:cubicBezTo>
                <a:cubicBezTo>
                  <a:pt x="4841" y="7391"/>
                  <a:pt x="5502" y="6713"/>
                  <a:pt x="5502" y="5894"/>
                </a:cubicBezTo>
                <a:cubicBezTo>
                  <a:pt x="5502" y="5608"/>
                  <a:pt x="5430" y="5347"/>
                  <a:pt x="5299" y="5132"/>
                </a:cubicBezTo>
                <a:lnTo>
                  <a:pt x="6085" y="4334"/>
                </a:lnTo>
                <a:cubicBezTo>
                  <a:pt x="6561" y="4989"/>
                  <a:pt x="6776" y="5870"/>
                  <a:pt x="6454" y="6775"/>
                </a:cubicBezTo>
                <a:cubicBezTo>
                  <a:pt x="6133" y="7716"/>
                  <a:pt x="5299" y="8406"/>
                  <a:pt x="4311" y="8525"/>
                </a:cubicBezTo>
                <a:cubicBezTo>
                  <a:pt x="4211" y="8537"/>
                  <a:pt x="4112" y="8542"/>
                  <a:pt x="4015" y="8542"/>
                </a:cubicBezTo>
                <a:cubicBezTo>
                  <a:pt x="2252" y="8542"/>
                  <a:pt x="921" y="6754"/>
                  <a:pt x="1632" y="4870"/>
                </a:cubicBezTo>
                <a:cubicBezTo>
                  <a:pt x="1965" y="3989"/>
                  <a:pt x="2799" y="3382"/>
                  <a:pt x="3739" y="3287"/>
                </a:cubicBezTo>
                <a:cubicBezTo>
                  <a:pt x="3839" y="3279"/>
                  <a:pt x="3929" y="3275"/>
                  <a:pt x="4014" y="3275"/>
                </a:cubicBezTo>
                <a:cubicBezTo>
                  <a:pt x="4185" y="3275"/>
                  <a:pt x="4339" y="3291"/>
                  <a:pt x="4513" y="3322"/>
                </a:cubicBezTo>
                <a:cubicBezTo>
                  <a:pt x="4547" y="3329"/>
                  <a:pt x="4581" y="3332"/>
                  <a:pt x="4614" y="3332"/>
                </a:cubicBezTo>
                <a:cubicBezTo>
                  <a:pt x="4875" y="3332"/>
                  <a:pt x="5115" y="3133"/>
                  <a:pt x="5168" y="2858"/>
                </a:cubicBezTo>
                <a:cubicBezTo>
                  <a:pt x="5228" y="2560"/>
                  <a:pt x="5025" y="2263"/>
                  <a:pt x="4751" y="2203"/>
                </a:cubicBezTo>
                <a:cubicBezTo>
                  <a:pt x="4728" y="2203"/>
                  <a:pt x="4716" y="2191"/>
                  <a:pt x="4704" y="2191"/>
                </a:cubicBezTo>
                <a:cubicBezTo>
                  <a:pt x="4490" y="2144"/>
                  <a:pt x="4287" y="2132"/>
                  <a:pt x="4061" y="2132"/>
                </a:cubicBezTo>
                <a:cubicBezTo>
                  <a:pt x="1799" y="2144"/>
                  <a:pt x="1" y="4192"/>
                  <a:pt x="406" y="6573"/>
                </a:cubicBezTo>
                <a:cubicBezTo>
                  <a:pt x="656" y="8049"/>
                  <a:pt x="1751" y="9252"/>
                  <a:pt x="3216" y="9585"/>
                </a:cubicBezTo>
                <a:cubicBezTo>
                  <a:pt x="3497" y="9648"/>
                  <a:pt x="3774" y="9678"/>
                  <a:pt x="4045" y="9678"/>
                </a:cubicBezTo>
                <a:cubicBezTo>
                  <a:pt x="6080" y="9678"/>
                  <a:pt x="7740" y="7987"/>
                  <a:pt x="7740" y="5906"/>
                </a:cubicBezTo>
                <a:cubicBezTo>
                  <a:pt x="7740" y="5061"/>
                  <a:pt x="7478" y="4275"/>
                  <a:pt x="7002" y="3644"/>
                </a:cubicBezTo>
                <a:lnTo>
                  <a:pt x="8347" y="3644"/>
                </a:lnTo>
                <a:lnTo>
                  <a:pt x="9859" y="2144"/>
                </a:lnTo>
                <a:lnTo>
                  <a:pt x="7716" y="2144"/>
                </a:lnTo>
                <a:lnTo>
                  <a:pt x="7716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PlaceHolder 2"/>
          <p:cNvSpPr>
            <a:spLocks noGrp="1"/>
          </p:cNvSpPr>
          <p:nvPr>
            <p:ph type="title"/>
          </p:nvPr>
        </p:nvSpPr>
        <p:spPr>
          <a:xfrm>
            <a:off x="876240" y="730080"/>
            <a:ext cx="7391520" cy="76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800" spc="-1" strike="noStrike">
                <a:solidFill>
                  <a:srgbClr val="4e6b7c"/>
                </a:solidFill>
                <a:latin typeface="Montserrat"/>
                <a:ea typeface="Montserrat"/>
              </a:rPr>
              <a:t>Labelling</a:t>
            </a:r>
            <a:endParaRPr b="0" lang="fr-FR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ubTitle"/>
          </p:nvPr>
        </p:nvSpPr>
        <p:spPr>
          <a:xfrm>
            <a:off x="876240" y="1912320"/>
            <a:ext cx="7391520" cy="96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7a7a7a"/>
                </a:solidFill>
                <a:latin typeface="Montserrat"/>
                <a:ea typeface="Montserrat"/>
              </a:rPr>
              <a:t>Process of identifying raw data (images, text files, videos, etc.) and adding one or more meaningful and informative labels to provide context so that a machine learning model can learn from it.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499;p41"/>
          <p:cNvSpPr/>
          <p:nvPr/>
        </p:nvSpPr>
        <p:spPr>
          <a:xfrm>
            <a:off x="2026800" y="1735560"/>
            <a:ext cx="175068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Labelling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78" name="Google Shape;500;p41"/>
          <p:cNvSpPr/>
          <p:nvPr/>
        </p:nvSpPr>
        <p:spPr>
          <a:xfrm>
            <a:off x="5684040" y="2966760"/>
            <a:ext cx="1413720" cy="69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rgbClr val="4e6b7c"/>
                </a:solidFill>
                <a:latin typeface="Montserrat"/>
                <a:ea typeface="Montserrat"/>
              </a:rPr>
              <a:t>75</a:t>
            </a:r>
            <a:r>
              <a:rPr b="1" lang="en-GB" sz="1800" spc="-1" strike="noStrike">
                <a:solidFill>
                  <a:srgbClr val="4e6b7c"/>
                </a:solidFill>
                <a:latin typeface="Montserrat"/>
                <a:ea typeface="Montserrat"/>
              </a:rPr>
              <a:t>%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9" name="Google Shape;501;p41"/>
          <p:cNvSpPr/>
          <p:nvPr/>
        </p:nvSpPr>
        <p:spPr>
          <a:xfrm>
            <a:off x="2523600" y="1144800"/>
            <a:ext cx="1413720" cy="69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rgbClr val="4e6b7c"/>
                </a:solidFill>
                <a:latin typeface="Montserrat"/>
                <a:ea typeface="Montserrat"/>
              </a:rPr>
              <a:t>25</a:t>
            </a:r>
            <a:r>
              <a:rPr b="1" lang="en-GB" sz="1800" spc="-1" strike="noStrike">
                <a:solidFill>
                  <a:srgbClr val="4e6b7c"/>
                </a:solidFill>
                <a:latin typeface="Montserrat"/>
                <a:ea typeface="Montserrat"/>
              </a:rPr>
              <a:t>%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0" name="Google Shape;502;p41"/>
          <p:cNvSpPr/>
          <p:nvPr/>
        </p:nvSpPr>
        <p:spPr>
          <a:xfrm rot="10800000">
            <a:off x="3338280" y="1432080"/>
            <a:ext cx="2378880" cy="2378880"/>
          </a:xfrm>
          <a:prstGeom prst="blockArc">
            <a:avLst>
              <a:gd name="adj1" fmla="val 5364468"/>
              <a:gd name="adj2" fmla="val 154874"/>
              <a:gd name="adj3" fmla="val 11836"/>
            </a:avLst>
          </a:prstGeom>
          <a:solidFill>
            <a:schemeClr val="dk2"/>
          </a:solidFill>
          <a:ln w="19050">
            <a:solidFill>
              <a:srgbClr val="82e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Google Shape;503;p41"/>
          <p:cNvSpPr/>
          <p:nvPr/>
        </p:nvSpPr>
        <p:spPr>
          <a:xfrm rot="16368000">
            <a:off x="3337200" y="1431720"/>
            <a:ext cx="2379240" cy="2379240"/>
          </a:xfrm>
          <a:prstGeom prst="blockArc">
            <a:avLst>
              <a:gd name="adj1" fmla="val 16102711"/>
              <a:gd name="adj2" fmla="val 154874"/>
              <a:gd name="adj3" fmla="val 11836"/>
            </a:avLst>
          </a:prstGeom>
          <a:solidFill>
            <a:schemeClr val="accent1"/>
          </a:solidFill>
          <a:ln w="19050">
            <a:solidFill>
              <a:srgbClr val="82e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Google Shape;504;p41"/>
          <p:cNvSpPr/>
          <p:nvPr/>
        </p:nvSpPr>
        <p:spPr>
          <a:xfrm>
            <a:off x="5773680" y="3534480"/>
            <a:ext cx="175068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4e6b7c"/>
                </a:solidFill>
                <a:latin typeface="Montserrat SemiBold"/>
                <a:ea typeface="Montserrat SemiBold"/>
              </a:rPr>
              <a:t>Other AI tasks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83" name="PlaceHolder 1"/>
          <p:cNvSpPr>
            <a:spLocks noGrp="1"/>
          </p:cNvSpPr>
          <p:nvPr>
            <p:ph type="sldNum" idx="9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3C5CBC73-B2CA-4DB4-82CC-F92D20E50ECC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title"/>
          </p:nvPr>
        </p:nvSpPr>
        <p:spPr>
          <a:xfrm>
            <a:off x="282600" y="289080"/>
            <a:ext cx="8578080" cy="338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e6b7c"/>
                </a:solidFill>
                <a:latin typeface="Montserrat"/>
                <a:ea typeface="Montserrat"/>
              </a:rPr>
              <a:t>Time allocated to AI Labelling Task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Google Shape;507;p41"/>
          <p:cNvSpPr/>
          <p:nvPr/>
        </p:nvSpPr>
        <p:spPr>
          <a:xfrm>
            <a:off x="710280" y="2224800"/>
            <a:ext cx="2130120" cy="1924200"/>
          </a:xfrm>
          <a:prstGeom prst="roundRect">
            <a:avLst>
              <a:gd name="adj" fmla="val 4563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82e600"/>
                </a:solidFill>
                <a:latin typeface="Montserrat SemiBold"/>
                <a:ea typeface="Montserrat SemiBold"/>
              </a:rPr>
              <a:t>On average, the labelling process can take more that 25% of time to machine learning projects/tasks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86" name="Google Shape;508;p41"/>
          <p:cNvSpPr/>
          <p:nvPr/>
        </p:nvSpPr>
        <p:spPr>
          <a:xfrm>
            <a:off x="6165360" y="1067760"/>
            <a:ext cx="1878120" cy="1642320"/>
          </a:xfrm>
          <a:prstGeom prst="roundRect">
            <a:avLst>
              <a:gd name="adj" fmla="val 4563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3b71"/>
                </a:solidFill>
                <a:latin typeface="Montserrat SemiBold"/>
                <a:ea typeface="Montserrat SemiBold"/>
              </a:rPr>
              <a:t>Other tasks like: data identification, aggregation, etc.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82600" y="136800"/>
            <a:ext cx="8578080" cy="338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e6b7c"/>
                </a:solidFill>
                <a:latin typeface="Montserrat"/>
                <a:ea typeface="Montserrat"/>
              </a:rPr>
              <a:t>Time allocated to AI Labelling Task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ldNum" idx="10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6E88EB69-5464-4E42-AE3C-FDE698D9667A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pic>
        <p:nvPicPr>
          <p:cNvPr id="389" name="Google Shape;515;p42" descr=""/>
          <p:cNvPicPr/>
          <p:nvPr/>
        </p:nvPicPr>
        <p:blipFill>
          <a:blip r:embed="rId1"/>
          <a:stretch/>
        </p:blipFill>
        <p:spPr>
          <a:xfrm>
            <a:off x="2235240" y="791280"/>
            <a:ext cx="4673160" cy="386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876240" y="221400"/>
            <a:ext cx="7391520" cy="76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900" spc="-1" strike="noStrike">
                <a:solidFill>
                  <a:srgbClr val="4e6b7c"/>
                </a:solidFill>
                <a:latin typeface="Montserrat"/>
                <a:ea typeface="Montserrat"/>
              </a:rPr>
              <a:t>What are the most important labelings types ?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subTitle"/>
          </p:nvPr>
        </p:nvSpPr>
        <p:spPr>
          <a:xfrm>
            <a:off x="106560" y="982440"/>
            <a:ext cx="4135320" cy="217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1500" spc="-1" strike="noStrike">
                <a:solidFill>
                  <a:srgbClr val="7a7a7a"/>
                </a:solidFill>
                <a:latin typeface="Montserrat"/>
                <a:ea typeface="Montserrat"/>
              </a:rPr>
              <a:t>Computer Vision </a:t>
            </a:r>
            <a:r>
              <a:rPr b="1" lang="en-GB" sz="1200" spc="-1" strike="noStrike">
                <a:solidFill>
                  <a:srgbClr val="7a7a7a"/>
                </a:solidFill>
                <a:latin typeface="Montserrat"/>
                <a:ea typeface="Montserrat"/>
              </a:rPr>
              <a:t>(image segmentation)</a:t>
            </a:r>
            <a:endParaRPr b="0" lang="fr-FR" sz="12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7a7a7a"/>
                </a:solidFill>
                <a:latin typeface="Montserrat"/>
                <a:ea typeface="Montserrat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11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2D706186-B49F-4089-8F29-3F82D1F474F8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393" name="Google Shape;523;p43"/>
          <p:cNvSpPr/>
          <p:nvPr/>
        </p:nvSpPr>
        <p:spPr>
          <a:xfrm>
            <a:off x="303840" y="1531800"/>
            <a:ext cx="3786480" cy="1523520"/>
          </a:xfrm>
          <a:prstGeom prst="roundRect">
            <a:avLst>
              <a:gd name="adj" fmla="val 4563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82e600"/>
                </a:solidFill>
                <a:latin typeface="Montserrat SemiBold"/>
                <a:ea typeface="Montserrat SemiBold"/>
              </a:rPr>
              <a:t>It comes from modelling image processing using the techniques of machine learning. It applies machine learning to recognise patterns for interpretation of images.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subTitle"/>
          </p:nvPr>
        </p:nvSpPr>
        <p:spPr>
          <a:xfrm>
            <a:off x="4298760" y="1005480"/>
            <a:ext cx="4024080" cy="217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500" spc="-1" strike="noStrike">
                <a:solidFill>
                  <a:srgbClr val="7a7a7a"/>
                </a:solidFill>
                <a:latin typeface="Montserrat"/>
                <a:ea typeface="Montserrat"/>
              </a:rPr>
              <a:t>Time series labelling</a:t>
            </a:r>
            <a:endParaRPr b="0" lang="fr-FR" sz="1500" spc="-1" strike="noStrike">
              <a:latin typeface="Arial"/>
            </a:endParaRPr>
          </a:p>
          <a:p>
            <a:pPr marL="457200">
              <a:lnSpc>
                <a:spcPct val="15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7a7a7a"/>
                </a:solidFill>
                <a:latin typeface="Montserrat"/>
                <a:ea typeface="Montserrat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395" name="Google Shape;525;p43" descr=""/>
          <p:cNvPicPr/>
          <p:nvPr/>
        </p:nvPicPr>
        <p:blipFill>
          <a:blip r:embed="rId1"/>
          <a:stretch/>
        </p:blipFill>
        <p:spPr>
          <a:xfrm>
            <a:off x="857520" y="3247920"/>
            <a:ext cx="2346480" cy="1523520"/>
          </a:xfrm>
          <a:prstGeom prst="rect">
            <a:avLst/>
          </a:prstGeom>
          <a:ln w="0">
            <a:noFill/>
          </a:ln>
        </p:spPr>
      </p:pic>
      <p:sp>
        <p:nvSpPr>
          <p:cNvPr id="396" name="Google Shape;526;p43"/>
          <p:cNvSpPr/>
          <p:nvPr/>
        </p:nvSpPr>
        <p:spPr>
          <a:xfrm>
            <a:off x="4686120" y="1531800"/>
            <a:ext cx="3249720" cy="1120680"/>
          </a:xfrm>
          <a:prstGeom prst="roundRect">
            <a:avLst>
              <a:gd name="adj" fmla="val 4563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82e600"/>
                </a:solidFill>
                <a:latin typeface="Montserrat SemiBold"/>
                <a:ea typeface="Montserrat SemiBold"/>
              </a:rPr>
              <a:t>Labelling process with data (sensors, events, signals ..)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82e600"/>
                </a:solidFill>
                <a:latin typeface="Montserrat SemiBold"/>
                <a:ea typeface="Montserrat SemiBold"/>
              </a:rPr>
              <a:t>Tagging ML data by events happening in the time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397" name="Google Shape;527;p43" descr=""/>
          <p:cNvPicPr/>
          <p:nvPr/>
        </p:nvPicPr>
        <p:blipFill>
          <a:blip r:embed="rId2"/>
          <a:srcRect l="666" t="2515" r="26733" b="9190"/>
          <a:stretch/>
        </p:blipFill>
        <p:spPr>
          <a:xfrm>
            <a:off x="5044680" y="2936160"/>
            <a:ext cx="2532960" cy="189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Num" idx="12"/>
          </p:nvPr>
        </p:nvSpPr>
        <p:spPr>
          <a:xfrm>
            <a:off x="8723520" y="4833360"/>
            <a:ext cx="267480" cy="1713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2C67764-7583-4F99-8860-623DFC030ADA}" type="slidenum">
              <a:rPr b="0" lang="en-GB" sz="700" spc="-1" strike="noStrike">
                <a:solidFill>
                  <a:srgbClr val="4e6b7c"/>
                </a:solidFill>
                <a:latin typeface="Montserrat Medium"/>
                <a:ea typeface="Montserrat Medium"/>
              </a:rPr>
              <a:t>&lt;number&gt;</a:t>
            </a:fld>
            <a:endParaRPr b="0" lang="fr-FR" sz="700" spc="-1" strike="noStrike">
              <a:latin typeface="Times New Roman"/>
            </a:endParaRPr>
          </a:p>
        </p:txBody>
      </p:sp>
      <p:grpSp>
        <p:nvGrpSpPr>
          <p:cNvPr id="399" name="Google Shape;533;p44"/>
          <p:cNvGrpSpPr/>
          <p:nvPr/>
        </p:nvGrpSpPr>
        <p:grpSpPr>
          <a:xfrm>
            <a:off x="5106600" y="948240"/>
            <a:ext cx="3080160" cy="1525320"/>
            <a:chOff x="5106600" y="948240"/>
            <a:chExt cx="3080160" cy="1525320"/>
          </a:xfrm>
        </p:grpSpPr>
        <p:sp>
          <p:nvSpPr>
            <p:cNvPr id="400" name="Google Shape;534;p44"/>
            <p:cNvSpPr/>
            <p:nvPr/>
          </p:nvSpPr>
          <p:spPr>
            <a:xfrm>
              <a:off x="5106600" y="1590840"/>
              <a:ext cx="3080160" cy="69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3200" spc="-1" strike="noStrike">
                  <a:solidFill>
                    <a:srgbClr val="4e6b7c"/>
                  </a:solidFill>
                  <a:latin typeface="Montserrat ExtraBold"/>
                  <a:ea typeface="Montserrat ExtraBold"/>
                </a:rPr>
                <a:t>Expensive</a:t>
              </a:r>
              <a:endParaRPr b="0" lang="fr-FR" sz="3200" spc="-1" strike="noStrike">
                <a:latin typeface="Arial"/>
              </a:endParaRPr>
            </a:p>
          </p:txBody>
        </p:sp>
        <p:sp>
          <p:nvSpPr>
            <p:cNvPr id="401" name="Google Shape;535;p44"/>
            <p:cNvSpPr/>
            <p:nvPr/>
          </p:nvSpPr>
          <p:spPr>
            <a:xfrm>
              <a:off x="5454720" y="2187720"/>
              <a:ext cx="2362680" cy="28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800" spc="-1" strike="noStrike">
                  <a:solidFill>
                    <a:srgbClr val="7a7a7a"/>
                  </a:solidFill>
                  <a:latin typeface="Montserrat"/>
                  <a:ea typeface="Montserrat"/>
                </a:rPr>
                <a:t>The labelling utils are (really) rare. And the most part, the doesn’t support video files (signals/data only). </a:t>
              </a:r>
              <a:endParaRPr b="0" lang="fr-FR" sz="800" spc="-1" strike="noStrike">
                <a:latin typeface="Arial"/>
              </a:endParaRPr>
            </a:p>
          </p:txBody>
        </p:sp>
        <p:sp>
          <p:nvSpPr>
            <p:cNvPr id="402" name="Google Shape;536;p44"/>
            <p:cNvSpPr/>
            <p:nvPr/>
          </p:nvSpPr>
          <p:spPr>
            <a:xfrm>
              <a:off x="6299280" y="948240"/>
              <a:ext cx="673560" cy="889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4100" spc="-1" strike="noStrike">
                  <a:solidFill>
                    <a:srgbClr val="82e600"/>
                  </a:solidFill>
                  <a:latin typeface="Montserrat ExtraBold"/>
                  <a:ea typeface="Montserrat ExtraBold"/>
                </a:rPr>
                <a:t>€</a:t>
              </a:r>
              <a:endParaRPr b="0" lang="fr-FR" sz="4100" spc="-1" strike="noStrike">
                <a:latin typeface="Arial"/>
              </a:endParaRPr>
            </a:p>
          </p:txBody>
        </p:sp>
      </p:grpSp>
      <p:grpSp>
        <p:nvGrpSpPr>
          <p:cNvPr id="403" name="Google Shape;537;p44"/>
          <p:cNvGrpSpPr/>
          <p:nvPr/>
        </p:nvGrpSpPr>
        <p:grpSpPr>
          <a:xfrm>
            <a:off x="956880" y="1064880"/>
            <a:ext cx="2493720" cy="1332720"/>
            <a:chOff x="956880" y="1064880"/>
            <a:chExt cx="2493720" cy="1332720"/>
          </a:xfrm>
        </p:grpSpPr>
        <p:sp>
          <p:nvSpPr>
            <p:cNvPr id="404" name="Google Shape;538;p44"/>
            <p:cNvSpPr/>
            <p:nvPr/>
          </p:nvSpPr>
          <p:spPr>
            <a:xfrm>
              <a:off x="956880" y="1492560"/>
              <a:ext cx="2493720" cy="69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3200" spc="-1" strike="noStrike">
                  <a:solidFill>
                    <a:srgbClr val="4e6b7c"/>
                  </a:solidFill>
                  <a:latin typeface="Montserrat ExtraBold"/>
                  <a:ea typeface="Montserrat ExtraBold"/>
                </a:rPr>
                <a:t>Manually</a:t>
              </a:r>
              <a:endParaRPr b="0" lang="fr-FR" sz="3200" spc="-1" strike="noStrike">
                <a:latin typeface="Arial"/>
              </a:endParaRPr>
            </a:p>
          </p:txBody>
        </p:sp>
        <p:sp>
          <p:nvSpPr>
            <p:cNvPr id="405" name="Google Shape;539;p44"/>
            <p:cNvSpPr/>
            <p:nvPr/>
          </p:nvSpPr>
          <p:spPr>
            <a:xfrm>
              <a:off x="1020240" y="2111760"/>
              <a:ext cx="2362680" cy="28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800" spc="-1" strike="noStrike">
                  <a:solidFill>
                    <a:srgbClr val="7a7a7a"/>
                  </a:solidFill>
                  <a:latin typeface="Montserrat"/>
                  <a:ea typeface="Montserrat"/>
                </a:rPr>
                <a:t>Our use case demand a visualisation video frame by frame in order to assign a label</a:t>
              </a:r>
              <a:endParaRPr b="0" lang="fr-FR" sz="800" spc="-1" strike="noStrike">
                <a:latin typeface="Arial"/>
              </a:endParaRPr>
            </a:p>
          </p:txBody>
        </p:sp>
        <p:grpSp>
          <p:nvGrpSpPr>
            <p:cNvPr id="406" name="Google Shape;540;p44"/>
            <p:cNvGrpSpPr/>
            <p:nvPr/>
          </p:nvGrpSpPr>
          <p:grpSpPr>
            <a:xfrm>
              <a:off x="1903320" y="1064880"/>
              <a:ext cx="596520" cy="504000"/>
              <a:chOff x="1903320" y="1064880"/>
              <a:chExt cx="596520" cy="504000"/>
            </a:xfrm>
          </p:grpSpPr>
          <p:sp>
            <p:nvSpPr>
              <p:cNvPr id="407" name="Google Shape;541;p44"/>
              <p:cNvSpPr/>
              <p:nvPr/>
            </p:nvSpPr>
            <p:spPr>
              <a:xfrm>
                <a:off x="2088720" y="1121760"/>
                <a:ext cx="199800" cy="171720"/>
              </a:xfrm>
              <a:custGeom>
                <a:avLst/>
                <a:gdLst/>
                <a:ahLst/>
                <a:rect l="l" t="t" r="r" b="b"/>
                <a:pathLst>
                  <a:path w="8854" h="7603">
                    <a:moveTo>
                      <a:pt x="5057" y="1"/>
                    </a:moveTo>
                    <a:cubicBezTo>
                      <a:pt x="1680" y="1"/>
                      <a:pt x="1" y="4084"/>
                      <a:pt x="2386" y="6488"/>
                    </a:cubicBezTo>
                    <a:cubicBezTo>
                      <a:pt x="3155" y="7258"/>
                      <a:pt x="4102" y="7602"/>
                      <a:pt x="5031" y="7602"/>
                    </a:cubicBezTo>
                    <a:cubicBezTo>
                      <a:pt x="6981" y="7602"/>
                      <a:pt x="8854" y="6085"/>
                      <a:pt x="8854" y="3798"/>
                    </a:cubicBezTo>
                    <a:cubicBezTo>
                      <a:pt x="8854" y="1699"/>
                      <a:pt x="7156" y="1"/>
                      <a:pt x="5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Google Shape;542;p44"/>
              <p:cNvSpPr/>
              <p:nvPr/>
            </p:nvSpPr>
            <p:spPr>
              <a:xfrm>
                <a:off x="2053440" y="1308960"/>
                <a:ext cx="301320" cy="259920"/>
              </a:xfrm>
              <a:custGeom>
                <a:avLst/>
                <a:gdLst/>
                <a:ahLst/>
                <a:rect l="l" t="t" r="r" b="b"/>
                <a:pathLst>
                  <a:path w="13339" h="11507">
                    <a:moveTo>
                      <a:pt x="9045" y="1"/>
                    </a:moveTo>
                    <a:lnTo>
                      <a:pt x="6660" y="2806"/>
                    </a:lnTo>
                    <a:lnTo>
                      <a:pt x="4275" y="20"/>
                    </a:lnTo>
                    <a:cubicBezTo>
                      <a:pt x="1775" y="1126"/>
                      <a:pt x="1" y="3950"/>
                      <a:pt x="1" y="7232"/>
                    </a:cubicBezTo>
                    <a:cubicBezTo>
                      <a:pt x="1" y="7690"/>
                      <a:pt x="39" y="8129"/>
                      <a:pt x="115" y="8568"/>
                    </a:cubicBezTo>
                    <a:cubicBezTo>
                      <a:pt x="1508" y="10342"/>
                      <a:pt x="3932" y="11506"/>
                      <a:pt x="6660" y="11506"/>
                    </a:cubicBezTo>
                    <a:cubicBezTo>
                      <a:pt x="9408" y="11506"/>
                      <a:pt x="11831" y="10342"/>
                      <a:pt x="13243" y="8549"/>
                    </a:cubicBezTo>
                    <a:cubicBezTo>
                      <a:pt x="13300" y="8110"/>
                      <a:pt x="13338" y="7671"/>
                      <a:pt x="13338" y="7232"/>
                    </a:cubicBezTo>
                    <a:cubicBezTo>
                      <a:pt x="13338" y="3931"/>
                      <a:pt x="11564" y="1107"/>
                      <a:pt x="90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Google Shape;543;p44"/>
              <p:cNvSpPr/>
              <p:nvPr/>
            </p:nvSpPr>
            <p:spPr>
              <a:xfrm>
                <a:off x="2283120" y="1065600"/>
                <a:ext cx="155880" cy="158760"/>
              </a:xfrm>
              <a:custGeom>
                <a:avLst/>
                <a:gdLst/>
                <a:ahLst/>
                <a:rect l="l" t="t" r="r" b="b"/>
                <a:pathLst>
                  <a:path w="6904" h="7029">
                    <a:moveTo>
                      <a:pt x="3378" y="0"/>
                    </a:moveTo>
                    <a:cubicBezTo>
                      <a:pt x="1794" y="0"/>
                      <a:pt x="402" y="1069"/>
                      <a:pt x="1" y="2614"/>
                    </a:cubicBezTo>
                    <a:cubicBezTo>
                      <a:pt x="993" y="3568"/>
                      <a:pt x="1566" y="4885"/>
                      <a:pt x="1566" y="6278"/>
                    </a:cubicBezTo>
                    <a:lnTo>
                      <a:pt x="1566" y="6507"/>
                    </a:lnTo>
                    <a:cubicBezTo>
                      <a:pt x="2149" y="6866"/>
                      <a:pt x="2776" y="7029"/>
                      <a:pt x="3387" y="7029"/>
                    </a:cubicBezTo>
                    <a:cubicBezTo>
                      <a:pt x="5214" y="7029"/>
                      <a:pt x="6903" y="5570"/>
                      <a:pt x="6889" y="3511"/>
                    </a:cubicBezTo>
                    <a:cubicBezTo>
                      <a:pt x="6889" y="1565"/>
                      <a:pt x="5324" y="0"/>
                      <a:pt x="3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Google Shape;544;p44"/>
              <p:cNvSpPr/>
              <p:nvPr/>
            </p:nvSpPr>
            <p:spPr>
              <a:xfrm>
                <a:off x="1944720" y="1064880"/>
                <a:ext cx="174240" cy="159480"/>
              </a:xfrm>
              <a:custGeom>
                <a:avLst/>
                <a:gdLst/>
                <a:ahLst/>
                <a:rect l="l" t="t" r="r" b="b"/>
                <a:pathLst>
                  <a:path w="7723" h="7067">
                    <a:moveTo>
                      <a:pt x="4239" y="0"/>
                    </a:moveTo>
                    <a:cubicBezTo>
                      <a:pt x="2901" y="0"/>
                      <a:pt x="1561" y="725"/>
                      <a:pt x="968" y="2239"/>
                    </a:cubicBezTo>
                    <a:cubicBezTo>
                      <a:pt x="0" y="4760"/>
                      <a:pt x="2006" y="7067"/>
                      <a:pt x="4276" y="7067"/>
                    </a:cubicBezTo>
                    <a:cubicBezTo>
                      <a:pt x="4961" y="7067"/>
                      <a:pt x="5670" y="6857"/>
                      <a:pt x="6329" y="6379"/>
                    </a:cubicBezTo>
                    <a:cubicBezTo>
                      <a:pt x="6329" y="6360"/>
                      <a:pt x="6329" y="6341"/>
                      <a:pt x="6329" y="6303"/>
                    </a:cubicBezTo>
                    <a:cubicBezTo>
                      <a:pt x="6329" y="5005"/>
                      <a:pt x="6826" y="3765"/>
                      <a:pt x="7722" y="2811"/>
                    </a:cubicBezTo>
                    <a:cubicBezTo>
                      <a:pt x="7334" y="970"/>
                      <a:pt x="5787" y="0"/>
                      <a:pt x="4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Google Shape;545;p44"/>
              <p:cNvSpPr/>
              <p:nvPr/>
            </p:nvSpPr>
            <p:spPr>
              <a:xfrm>
                <a:off x="2284560" y="1238400"/>
                <a:ext cx="215280" cy="239760"/>
              </a:xfrm>
              <a:custGeom>
                <a:avLst/>
                <a:gdLst/>
                <a:ahLst/>
                <a:rect l="l" t="t" r="r" b="b"/>
                <a:pathLst>
                  <a:path w="9541" h="10610">
                    <a:moveTo>
                      <a:pt x="5553" y="1"/>
                    </a:moveTo>
                    <a:lnTo>
                      <a:pt x="3358" y="2596"/>
                    </a:lnTo>
                    <a:lnTo>
                      <a:pt x="1279" y="172"/>
                    </a:lnTo>
                    <a:cubicBezTo>
                      <a:pt x="1030" y="955"/>
                      <a:pt x="592" y="1680"/>
                      <a:pt x="0" y="2252"/>
                    </a:cubicBezTo>
                    <a:cubicBezTo>
                      <a:pt x="2710" y="3779"/>
                      <a:pt x="4427" y="6870"/>
                      <a:pt x="4427" y="10361"/>
                    </a:cubicBezTo>
                    <a:lnTo>
                      <a:pt x="4427" y="10609"/>
                    </a:lnTo>
                    <a:cubicBezTo>
                      <a:pt x="6526" y="10342"/>
                      <a:pt x="8319" y="9350"/>
                      <a:pt x="9445" y="7938"/>
                    </a:cubicBezTo>
                    <a:cubicBezTo>
                      <a:pt x="9502" y="7537"/>
                      <a:pt x="9540" y="7118"/>
                      <a:pt x="9540" y="6717"/>
                    </a:cubicBezTo>
                    <a:cubicBezTo>
                      <a:pt x="9521" y="3645"/>
                      <a:pt x="7880" y="1031"/>
                      <a:pt x="55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Google Shape;546;p44"/>
              <p:cNvSpPr/>
              <p:nvPr/>
            </p:nvSpPr>
            <p:spPr>
              <a:xfrm>
                <a:off x="1903320" y="1239120"/>
                <a:ext cx="219240" cy="239040"/>
              </a:xfrm>
              <a:custGeom>
                <a:avLst/>
                <a:gdLst/>
                <a:ahLst/>
                <a:rect l="l" t="t" r="r" b="b"/>
                <a:pathLst>
                  <a:path w="9713" h="10591">
                    <a:moveTo>
                      <a:pt x="3951" y="1"/>
                    </a:moveTo>
                    <a:cubicBezTo>
                      <a:pt x="1642" y="1050"/>
                      <a:pt x="1" y="3645"/>
                      <a:pt x="1" y="6679"/>
                    </a:cubicBezTo>
                    <a:cubicBezTo>
                      <a:pt x="1" y="7099"/>
                      <a:pt x="20" y="7499"/>
                      <a:pt x="96" y="7919"/>
                    </a:cubicBezTo>
                    <a:cubicBezTo>
                      <a:pt x="1260" y="9369"/>
                      <a:pt x="3149" y="10400"/>
                      <a:pt x="5344" y="10590"/>
                    </a:cubicBezTo>
                    <a:cubicBezTo>
                      <a:pt x="5363" y="10514"/>
                      <a:pt x="5344" y="10419"/>
                      <a:pt x="5344" y="10323"/>
                    </a:cubicBezTo>
                    <a:cubicBezTo>
                      <a:pt x="5344" y="6870"/>
                      <a:pt x="7042" y="3798"/>
                      <a:pt x="9713" y="2252"/>
                    </a:cubicBezTo>
                    <a:cubicBezTo>
                      <a:pt x="9064" y="1642"/>
                      <a:pt x="8606" y="859"/>
                      <a:pt x="8358" y="1"/>
                    </a:cubicBezTo>
                    <a:lnTo>
                      <a:pt x="6145" y="2577"/>
                    </a:lnTo>
                    <a:lnTo>
                      <a:pt x="3951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13" name="PlaceHolder 2"/>
          <p:cNvSpPr>
            <a:spLocks noGrp="1"/>
          </p:cNvSpPr>
          <p:nvPr>
            <p:ph type="title"/>
          </p:nvPr>
        </p:nvSpPr>
        <p:spPr>
          <a:xfrm>
            <a:off x="282600" y="136800"/>
            <a:ext cx="8578080" cy="338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e6b7c"/>
                </a:solidFill>
                <a:latin typeface="Montserrat"/>
                <a:ea typeface="Montserrat"/>
              </a:rPr>
              <a:t>Labeling Process : Our Target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4" name="Google Shape;548;p44"/>
          <p:cNvGrpSpPr/>
          <p:nvPr/>
        </p:nvGrpSpPr>
        <p:grpSpPr>
          <a:xfrm>
            <a:off x="857520" y="3104280"/>
            <a:ext cx="3080160" cy="1525320"/>
            <a:chOff x="857520" y="3104280"/>
            <a:chExt cx="3080160" cy="1525320"/>
          </a:xfrm>
        </p:grpSpPr>
        <p:sp>
          <p:nvSpPr>
            <p:cNvPr id="415" name="Google Shape;549;p44"/>
            <p:cNvSpPr/>
            <p:nvPr/>
          </p:nvSpPr>
          <p:spPr>
            <a:xfrm>
              <a:off x="857520" y="3746520"/>
              <a:ext cx="3080160" cy="69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3300" spc="-1" strike="noStrike">
                  <a:solidFill>
                    <a:srgbClr val="4e6b7c"/>
                  </a:solidFill>
                  <a:latin typeface="Montserrat ExtraBold"/>
                  <a:ea typeface="Montserrat ExtraBold"/>
                </a:rPr>
                <a:t>Accelerate</a:t>
              </a:r>
              <a:endParaRPr b="0" lang="fr-FR" sz="3300" spc="-1" strike="noStrike">
                <a:latin typeface="Arial"/>
              </a:endParaRPr>
            </a:p>
          </p:txBody>
        </p:sp>
        <p:sp>
          <p:nvSpPr>
            <p:cNvPr id="416" name="Google Shape;550;p44"/>
            <p:cNvSpPr/>
            <p:nvPr/>
          </p:nvSpPr>
          <p:spPr>
            <a:xfrm>
              <a:off x="1206000" y="4343760"/>
              <a:ext cx="2362680" cy="28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200" spc="-1" strike="noStrike">
                  <a:solidFill>
                    <a:srgbClr val="7a7a7a"/>
                  </a:solidFill>
                  <a:latin typeface="Montserrat"/>
                  <a:ea typeface="Montserrat"/>
                </a:rPr>
                <a:t>The labelling process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417" name="Google Shape;551;p44"/>
            <p:cNvSpPr/>
            <p:nvPr/>
          </p:nvSpPr>
          <p:spPr>
            <a:xfrm>
              <a:off x="2050560" y="3104280"/>
              <a:ext cx="673560" cy="889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4500" spc="-1" strike="noStrike">
                  <a:solidFill>
                    <a:srgbClr val="82e600"/>
                  </a:solidFill>
                  <a:latin typeface="Montserrat ExtraBold"/>
                  <a:ea typeface="Montserrat ExtraBold"/>
                </a:rPr>
                <a:t>€</a:t>
              </a:r>
              <a:endParaRPr b="0" lang="fr-FR" sz="4500" spc="-1" strike="noStrike">
                <a:latin typeface="Arial"/>
              </a:endParaRPr>
            </a:p>
          </p:txBody>
        </p:sp>
      </p:grpSp>
      <p:grpSp>
        <p:nvGrpSpPr>
          <p:cNvPr id="418" name="Google Shape;552;p44"/>
          <p:cNvGrpSpPr/>
          <p:nvPr/>
        </p:nvGrpSpPr>
        <p:grpSpPr>
          <a:xfrm>
            <a:off x="5289840" y="3296880"/>
            <a:ext cx="2793600" cy="1332720"/>
            <a:chOff x="5289840" y="3296880"/>
            <a:chExt cx="2793600" cy="1332720"/>
          </a:xfrm>
        </p:grpSpPr>
        <p:sp>
          <p:nvSpPr>
            <p:cNvPr id="419" name="Google Shape;553;p44"/>
            <p:cNvSpPr/>
            <p:nvPr/>
          </p:nvSpPr>
          <p:spPr>
            <a:xfrm>
              <a:off x="5289840" y="3724560"/>
              <a:ext cx="2793600" cy="69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3300" spc="-1" strike="noStrike">
                  <a:solidFill>
                    <a:srgbClr val="4e6b7c"/>
                  </a:solidFill>
                  <a:latin typeface="Montserrat ExtraBold"/>
                  <a:ea typeface="Montserrat ExtraBold"/>
                </a:rPr>
                <a:t>Automate</a:t>
              </a:r>
              <a:endParaRPr b="0" lang="fr-FR" sz="3300" spc="-1" strike="noStrike">
                <a:latin typeface="Arial"/>
              </a:endParaRPr>
            </a:p>
          </p:txBody>
        </p:sp>
        <p:sp>
          <p:nvSpPr>
            <p:cNvPr id="420" name="Google Shape;554;p44"/>
            <p:cNvSpPr/>
            <p:nvPr/>
          </p:nvSpPr>
          <p:spPr>
            <a:xfrm>
              <a:off x="5454000" y="4343760"/>
              <a:ext cx="2555640" cy="28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200" spc="-1" strike="noStrike">
                  <a:solidFill>
                    <a:srgbClr val="7a7a7a"/>
                  </a:solidFill>
                  <a:latin typeface="Montserrat"/>
                  <a:ea typeface="Montserrat"/>
                </a:rPr>
                <a:t>The labelling process through the util</a:t>
              </a:r>
              <a:endParaRPr b="0" lang="fr-FR" sz="1200" spc="-1" strike="noStrike">
                <a:latin typeface="Arial"/>
              </a:endParaRPr>
            </a:p>
          </p:txBody>
        </p:sp>
        <p:grpSp>
          <p:nvGrpSpPr>
            <p:cNvPr id="421" name="Google Shape;555;p44"/>
            <p:cNvGrpSpPr/>
            <p:nvPr/>
          </p:nvGrpSpPr>
          <p:grpSpPr>
            <a:xfrm>
              <a:off x="6409080" y="3296880"/>
              <a:ext cx="645480" cy="504000"/>
              <a:chOff x="6409080" y="3296880"/>
              <a:chExt cx="645480" cy="504000"/>
            </a:xfrm>
          </p:grpSpPr>
          <p:sp>
            <p:nvSpPr>
              <p:cNvPr id="422" name="Google Shape;556;p44"/>
              <p:cNvSpPr/>
              <p:nvPr/>
            </p:nvSpPr>
            <p:spPr>
              <a:xfrm>
                <a:off x="6609960" y="3353760"/>
                <a:ext cx="216360" cy="171720"/>
              </a:xfrm>
              <a:custGeom>
                <a:avLst/>
                <a:gdLst/>
                <a:ahLst/>
                <a:rect l="l" t="t" r="r" b="b"/>
                <a:pathLst>
                  <a:path w="8854" h="7603">
                    <a:moveTo>
                      <a:pt x="5057" y="1"/>
                    </a:moveTo>
                    <a:cubicBezTo>
                      <a:pt x="1680" y="1"/>
                      <a:pt x="1" y="4084"/>
                      <a:pt x="2386" y="6488"/>
                    </a:cubicBezTo>
                    <a:cubicBezTo>
                      <a:pt x="3155" y="7258"/>
                      <a:pt x="4102" y="7602"/>
                      <a:pt x="5031" y="7602"/>
                    </a:cubicBezTo>
                    <a:cubicBezTo>
                      <a:pt x="6981" y="7602"/>
                      <a:pt x="8854" y="6085"/>
                      <a:pt x="8854" y="3798"/>
                    </a:cubicBezTo>
                    <a:cubicBezTo>
                      <a:pt x="8854" y="1699"/>
                      <a:pt x="7156" y="1"/>
                      <a:pt x="5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Google Shape;557;p44"/>
              <p:cNvSpPr/>
              <p:nvPr/>
            </p:nvSpPr>
            <p:spPr>
              <a:xfrm>
                <a:off x="6571440" y="3540960"/>
                <a:ext cx="325800" cy="259920"/>
              </a:xfrm>
              <a:custGeom>
                <a:avLst/>
                <a:gdLst/>
                <a:ahLst/>
                <a:rect l="l" t="t" r="r" b="b"/>
                <a:pathLst>
                  <a:path w="13339" h="11507">
                    <a:moveTo>
                      <a:pt x="9045" y="1"/>
                    </a:moveTo>
                    <a:lnTo>
                      <a:pt x="6660" y="2806"/>
                    </a:lnTo>
                    <a:lnTo>
                      <a:pt x="4275" y="20"/>
                    </a:lnTo>
                    <a:cubicBezTo>
                      <a:pt x="1775" y="1126"/>
                      <a:pt x="1" y="3950"/>
                      <a:pt x="1" y="7232"/>
                    </a:cubicBezTo>
                    <a:cubicBezTo>
                      <a:pt x="1" y="7690"/>
                      <a:pt x="39" y="8129"/>
                      <a:pt x="115" y="8568"/>
                    </a:cubicBezTo>
                    <a:cubicBezTo>
                      <a:pt x="1508" y="10342"/>
                      <a:pt x="3932" y="11506"/>
                      <a:pt x="6660" y="11506"/>
                    </a:cubicBezTo>
                    <a:cubicBezTo>
                      <a:pt x="9408" y="11506"/>
                      <a:pt x="11831" y="10342"/>
                      <a:pt x="13243" y="8549"/>
                    </a:cubicBezTo>
                    <a:cubicBezTo>
                      <a:pt x="13300" y="8110"/>
                      <a:pt x="13338" y="7671"/>
                      <a:pt x="13338" y="7232"/>
                    </a:cubicBezTo>
                    <a:cubicBezTo>
                      <a:pt x="13338" y="3931"/>
                      <a:pt x="11564" y="1107"/>
                      <a:pt x="90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Google Shape;558;p44"/>
              <p:cNvSpPr/>
              <p:nvPr/>
            </p:nvSpPr>
            <p:spPr>
              <a:xfrm>
                <a:off x="6820200" y="3297600"/>
                <a:ext cx="168480" cy="158760"/>
              </a:xfrm>
              <a:custGeom>
                <a:avLst/>
                <a:gdLst/>
                <a:ahLst/>
                <a:rect l="l" t="t" r="r" b="b"/>
                <a:pathLst>
                  <a:path w="6904" h="7029">
                    <a:moveTo>
                      <a:pt x="3378" y="0"/>
                    </a:moveTo>
                    <a:cubicBezTo>
                      <a:pt x="1794" y="0"/>
                      <a:pt x="402" y="1069"/>
                      <a:pt x="1" y="2614"/>
                    </a:cubicBezTo>
                    <a:cubicBezTo>
                      <a:pt x="993" y="3568"/>
                      <a:pt x="1566" y="4885"/>
                      <a:pt x="1566" y="6278"/>
                    </a:cubicBezTo>
                    <a:lnTo>
                      <a:pt x="1566" y="6507"/>
                    </a:lnTo>
                    <a:cubicBezTo>
                      <a:pt x="2149" y="6866"/>
                      <a:pt x="2776" y="7029"/>
                      <a:pt x="3387" y="7029"/>
                    </a:cubicBezTo>
                    <a:cubicBezTo>
                      <a:pt x="5214" y="7029"/>
                      <a:pt x="6903" y="5570"/>
                      <a:pt x="6889" y="3511"/>
                    </a:cubicBezTo>
                    <a:cubicBezTo>
                      <a:pt x="6889" y="1565"/>
                      <a:pt x="5324" y="0"/>
                      <a:pt x="3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Google Shape;559;p44"/>
              <p:cNvSpPr/>
              <p:nvPr/>
            </p:nvSpPr>
            <p:spPr>
              <a:xfrm>
                <a:off x="6454080" y="3296880"/>
                <a:ext cx="188640" cy="159480"/>
              </a:xfrm>
              <a:custGeom>
                <a:avLst/>
                <a:gdLst/>
                <a:ahLst/>
                <a:rect l="l" t="t" r="r" b="b"/>
                <a:pathLst>
                  <a:path w="7723" h="7067">
                    <a:moveTo>
                      <a:pt x="4239" y="0"/>
                    </a:moveTo>
                    <a:cubicBezTo>
                      <a:pt x="2901" y="0"/>
                      <a:pt x="1561" y="725"/>
                      <a:pt x="968" y="2239"/>
                    </a:cubicBezTo>
                    <a:cubicBezTo>
                      <a:pt x="0" y="4760"/>
                      <a:pt x="2006" y="7067"/>
                      <a:pt x="4276" y="7067"/>
                    </a:cubicBezTo>
                    <a:cubicBezTo>
                      <a:pt x="4961" y="7067"/>
                      <a:pt x="5670" y="6857"/>
                      <a:pt x="6329" y="6379"/>
                    </a:cubicBezTo>
                    <a:cubicBezTo>
                      <a:pt x="6329" y="6360"/>
                      <a:pt x="6329" y="6341"/>
                      <a:pt x="6329" y="6303"/>
                    </a:cubicBezTo>
                    <a:cubicBezTo>
                      <a:pt x="6329" y="5005"/>
                      <a:pt x="6826" y="3765"/>
                      <a:pt x="7722" y="2811"/>
                    </a:cubicBezTo>
                    <a:cubicBezTo>
                      <a:pt x="7334" y="970"/>
                      <a:pt x="5787" y="0"/>
                      <a:pt x="4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Google Shape;560;p44"/>
              <p:cNvSpPr/>
              <p:nvPr/>
            </p:nvSpPr>
            <p:spPr>
              <a:xfrm>
                <a:off x="6821640" y="3470760"/>
                <a:ext cx="232920" cy="239760"/>
              </a:xfrm>
              <a:custGeom>
                <a:avLst/>
                <a:gdLst/>
                <a:ahLst/>
                <a:rect l="l" t="t" r="r" b="b"/>
                <a:pathLst>
                  <a:path w="9541" h="10610">
                    <a:moveTo>
                      <a:pt x="5553" y="1"/>
                    </a:moveTo>
                    <a:lnTo>
                      <a:pt x="3358" y="2596"/>
                    </a:lnTo>
                    <a:lnTo>
                      <a:pt x="1279" y="172"/>
                    </a:lnTo>
                    <a:cubicBezTo>
                      <a:pt x="1030" y="955"/>
                      <a:pt x="592" y="1680"/>
                      <a:pt x="0" y="2252"/>
                    </a:cubicBezTo>
                    <a:cubicBezTo>
                      <a:pt x="2710" y="3779"/>
                      <a:pt x="4427" y="6870"/>
                      <a:pt x="4427" y="10361"/>
                    </a:cubicBezTo>
                    <a:lnTo>
                      <a:pt x="4427" y="10609"/>
                    </a:lnTo>
                    <a:cubicBezTo>
                      <a:pt x="6526" y="10342"/>
                      <a:pt x="8319" y="9350"/>
                      <a:pt x="9445" y="7938"/>
                    </a:cubicBezTo>
                    <a:cubicBezTo>
                      <a:pt x="9502" y="7537"/>
                      <a:pt x="9540" y="7118"/>
                      <a:pt x="9540" y="6717"/>
                    </a:cubicBezTo>
                    <a:cubicBezTo>
                      <a:pt x="9521" y="3645"/>
                      <a:pt x="7880" y="1031"/>
                      <a:pt x="55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Google Shape;561;p44"/>
              <p:cNvSpPr/>
              <p:nvPr/>
            </p:nvSpPr>
            <p:spPr>
              <a:xfrm>
                <a:off x="6409080" y="3471120"/>
                <a:ext cx="237240" cy="239040"/>
              </a:xfrm>
              <a:custGeom>
                <a:avLst/>
                <a:gdLst/>
                <a:ahLst/>
                <a:rect l="l" t="t" r="r" b="b"/>
                <a:pathLst>
                  <a:path w="9713" h="10591">
                    <a:moveTo>
                      <a:pt x="3951" y="1"/>
                    </a:moveTo>
                    <a:cubicBezTo>
                      <a:pt x="1642" y="1050"/>
                      <a:pt x="1" y="3645"/>
                      <a:pt x="1" y="6679"/>
                    </a:cubicBezTo>
                    <a:cubicBezTo>
                      <a:pt x="1" y="7099"/>
                      <a:pt x="20" y="7499"/>
                      <a:pt x="96" y="7919"/>
                    </a:cubicBezTo>
                    <a:cubicBezTo>
                      <a:pt x="1260" y="9369"/>
                      <a:pt x="3149" y="10400"/>
                      <a:pt x="5344" y="10590"/>
                    </a:cubicBezTo>
                    <a:cubicBezTo>
                      <a:pt x="5363" y="10514"/>
                      <a:pt x="5344" y="10419"/>
                      <a:pt x="5344" y="10323"/>
                    </a:cubicBezTo>
                    <a:cubicBezTo>
                      <a:pt x="5344" y="6870"/>
                      <a:pt x="7042" y="3798"/>
                      <a:pt x="9713" y="2252"/>
                    </a:cubicBezTo>
                    <a:cubicBezTo>
                      <a:pt x="9064" y="1642"/>
                      <a:pt x="8606" y="859"/>
                      <a:pt x="8358" y="1"/>
                    </a:cubicBezTo>
                    <a:lnTo>
                      <a:pt x="6145" y="2577"/>
                    </a:lnTo>
                    <a:lnTo>
                      <a:pt x="3951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28" name="Google Shape;562;p44"/>
          <p:cNvGrpSpPr/>
          <p:nvPr/>
        </p:nvGrpSpPr>
        <p:grpSpPr>
          <a:xfrm>
            <a:off x="1982160" y="3157560"/>
            <a:ext cx="830520" cy="639360"/>
            <a:chOff x="1982160" y="3157560"/>
            <a:chExt cx="830520" cy="639360"/>
          </a:xfrm>
        </p:grpSpPr>
        <p:sp>
          <p:nvSpPr>
            <p:cNvPr id="429" name="Google Shape;563;p44"/>
            <p:cNvSpPr/>
            <p:nvPr/>
          </p:nvSpPr>
          <p:spPr>
            <a:xfrm flipH="1">
              <a:off x="2345760" y="3609000"/>
              <a:ext cx="102600" cy="91800"/>
            </a:xfrm>
            <a:custGeom>
              <a:avLst/>
              <a:gdLst/>
              <a:ahLst/>
              <a:rect l="l" t="t" r="r" b="b"/>
              <a:pathLst>
                <a:path w="1299" h="1160">
                  <a:moveTo>
                    <a:pt x="636" y="1"/>
                  </a:moveTo>
                  <a:cubicBezTo>
                    <a:pt x="380" y="1"/>
                    <a:pt x="155" y="166"/>
                    <a:pt x="96" y="420"/>
                  </a:cubicBezTo>
                  <a:cubicBezTo>
                    <a:pt x="1" y="741"/>
                    <a:pt x="180" y="1062"/>
                    <a:pt x="489" y="1134"/>
                  </a:cubicBezTo>
                  <a:cubicBezTo>
                    <a:pt x="548" y="1151"/>
                    <a:pt x="606" y="1160"/>
                    <a:pt x="664" y="1160"/>
                  </a:cubicBezTo>
                  <a:cubicBezTo>
                    <a:pt x="920" y="1160"/>
                    <a:pt x="1145" y="994"/>
                    <a:pt x="1203" y="741"/>
                  </a:cubicBezTo>
                  <a:cubicBezTo>
                    <a:pt x="1299" y="443"/>
                    <a:pt x="1120" y="110"/>
                    <a:pt x="811" y="27"/>
                  </a:cubicBezTo>
                  <a:cubicBezTo>
                    <a:pt x="752" y="9"/>
                    <a:pt x="693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Google Shape;564;p44"/>
            <p:cNvSpPr/>
            <p:nvPr/>
          </p:nvSpPr>
          <p:spPr>
            <a:xfrm flipH="1">
              <a:off x="1981800" y="3157560"/>
              <a:ext cx="830520" cy="639360"/>
            </a:xfrm>
            <a:custGeom>
              <a:avLst/>
              <a:gdLst/>
              <a:ahLst/>
              <a:rect l="l" t="t" r="r" b="b"/>
              <a:pathLst>
                <a:path w="10466" h="8062">
                  <a:moveTo>
                    <a:pt x="5215" y="917"/>
                  </a:moveTo>
                  <a:cubicBezTo>
                    <a:pt x="5370" y="917"/>
                    <a:pt x="5513" y="1072"/>
                    <a:pt x="5513" y="1251"/>
                  </a:cubicBezTo>
                  <a:lnTo>
                    <a:pt x="5513" y="1858"/>
                  </a:lnTo>
                  <a:cubicBezTo>
                    <a:pt x="5513" y="2037"/>
                    <a:pt x="5370" y="2179"/>
                    <a:pt x="5215" y="2179"/>
                  </a:cubicBezTo>
                  <a:cubicBezTo>
                    <a:pt x="5048" y="2179"/>
                    <a:pt x="4917" y="2037"/>
                    <a:pt x="4917" y="1858"/>
                  </a:cubicBezTo>
                  <a:lnTo>
                    <a:pt x="4917" y="1251"/>
                  </a:lnTo>
                  <a:cubicBezTo>
                    <a:pt x="4917" y="1072"/>
                    <a:pt x="5048" y="917"/>
                    <a:pt x="5215" y="917"/>
                  </a:cubicBezTo>
                  <a:close/>
                  <a:moveTo>
                    <a:pt x="7361" y="1426"/>
                  </a:moveTo>
                  <a:cubicBezTo>
                    <a:pt x="7405" y="1426"/>
                    <a:pt x="7449" y="1434"/>
                    <a:pt x="7489" y="1453"/>
                  </a:cubicBezTo>
                  <a:cubicBezTo>
                    <a:pt x="7632" y="1525"/>
                    <a:pt x="7691" y="1739"/>
                    <a:pt x="7596" y="1918"/>
                  </a:cubicBezTo>
                  <a:lnTo>
                    <a:pt x="7275" y="2501"/>
                  </a:lnTo>
                  <a:cubicBezTo>
                    <a:pt x="7214" y="2614"/>
                    <a:pt x="7084" y="2689"/>
                    <a:pt x="6962" y="2689"/>
                  </a:cubicBezTo>
                  <a:cubicBezTo>
                    <a:pt x="6917" y="2689"/>
                    <a:pt x="6873" y="2678"/>
                    <a:pt x="6834" y="2656"/>
                  </a:cubicBezTo>
                  <a:cubicBezTo>
                    <a:pt x="6679" y="2572"/>
                    <a:pt x="6620" y="2358"/>
                    <a:pt x="6727" y="2203"/>
                  </a:cubicBezTo>
                  <a:lnTo>
                    <a:pt x="7037" y="1620"/>
                  </a:lnTo>
                  <a:cubicBezTo>
                    <a:pt x="7107" y="1497"/>
                    <a:pt x="7236" y="1426"/>
                    <a:pt x="7361" y="1426"/>
                  </a:cubicBezTo>
                  <a:close/>
                  <a:moveTo>
                    <a:pt x="3127" y="1419"/>
                  </a:moveTo>
                  <a:cubicBezTo>
                    <a:pt x="3249" y="1419"/>
                    <a:pt x="3372" y="1492"/>
                    <a:pt x="3441" y="1620"/>
                  </a:cubicBezTo>
                  <a:lnTo>
                    <a:pt x="3750" y="2203"/>
                  </a:lnTo>
                  <a:cubicBezTo>
                    <a:pt x="3846" y="2358"/>
                    <a:pt x="3798" y="2584"/>
                    <a:pt x="3643" y="2656"/>
                  </a:cubicBezTo>
                  <a:cubicBezTo>
                    <a:pt x="3600" y="2684"/>
                    <a:pt x="3551" y="2698"/>
                    <a:pt x="3500" y="2698"/>
                  </a:cubicBezTo>
                  <a:cubicBezTo>
                    <a:pt x="3383" y="2698"/>
                    <a:pt x="3261" y="2626"/>
                    <a:pt x="3203" y="2501"/>
                  </a:cubicBezTo>
                  <a:lnTo>
                    <a:pt x="2893" y="1918"/>
                  </a:lnTo>
                  <a:cubicBezTo>
                    <a:pt x="2786" y="1739"/>
                    <a:pt x="2834" y="1525"/>
                    <a:pt x="2988" y="1453"/>
                  </a:cubicBezTo>
                  <a:cubicBezTo>
                    <a:pt x="3032" y="1430"/>
                    <a:pt x="3079" y="1419"/>
                    <a:pt x="3127" y="1419"/>
                  </a:cubicBezTo>
                  <a:close/>
                  <a:moveTo>
                    <a:pt x="1597" y="3046"/>
                  </a:moveTo>
                  <a:cubicBezTo>
                    <a:pt x="1666" y="3046"/>
                    <a:pt x="1737" y="3066"/>
                    <a:pt x="1798" y="3108"/>
                  </a:cubicBezTo>
                  <a:lnTo>
                    <a:pt x="2357" y="3477"/>
                  </a:lnTo>
                  <a:cubicBezTo>
                    <a:pt x="2512" y="3596"/>
                    <a:pt x="2560" y="3811"/>
                    <a:pt x="2477" y="3942"/>
                  </a:cubicBezTo>
                  <a:cubicBezTo>
                    <a:pt x="2412" y="4028"/>
                    <a:pt x="2307" y="4075"/>
                    <a:pt x="2201" y="4075"/>
                  </a:cubicBezTo>
                  <a:cubicBezTo>
                    <a:pt x="2132" y="4075"/>
                    <a:pt x="2061" y="4055"/>
                    <a:pt x="2000" y="4013"/>
                  </a:cubicBezTo>
                  <a:lnTo>
                    <a:pt x="1441" y="3644"/>
                  </a:lnTo>
                  <a:cubicBezTo>
                    <a:pt x="1274" y="3537"/>
                    <a:pt x="1238" y="3334"/>
                    <a:pt x="1322" y="3180"/>
                  </a:cubicBezTo>
                  <a:cubicBezTo>
                    <a:pt x="1386" y="3093"/>
                    <a:pt x="1491" y="3046"/>
                    <a:pt x="1597" y="3046"/>
                  </a:cubicBezTo>
                  <a:close/>
                  <a:moveTo>
                    <a:pt x="8886" y="3046"/>
                  </a:moveTo>
                  <a:cubicBezTo>
                    <a:pt x="8991" y="3046"/>
                    <a:pt x="9091" y="3093"/>
                    <a:pt x="9156" y="3180"/>
                  </a:cubicBezTo>
                  <a:cubicBezTo>
                    <a:pt x="9263" y="3334"/>
                    <a:pt x="9204" y="3537"/>
                    <a:pt x="9037" y="3644"/>
                  </a:cubicBezTo>
                  <a:lnTo>
                    <a:pt x="8489" y="4013"/>
                  </a:lnTo>
                  <a:cubicBezTo>
                    <a:pt x="8423" y="4055"/>
                    <a:pt x="8348" y="4075"/>
                    <a:pt x="8277" y="4075"/>
                  </a:cubicBezTo>
                  <a:cubicBezTo>
                    <a:pt x="8166" y="4075"/>
                    <a:pt x="8063" y="4028"/>
                    <a:pt x="8013" y="3942"/>
                  </a:cubicBezTo>
                  <a:cubicBezTo>
                    <a:pt x="7906" y="3787"/>
                    <a:pt x="7965" y="3584"/>
                    <a:pt x="8120" y="3477"/>
                  </a:cubicBezTo>
                  <a:lnTo>
                    <a:pt x="8680" y="3108"/>
                  </a:lnTo>
                  <a:cubicBezTo>
                    <a:pt x="8745" y="3066"/>
                    <a:pt x="8817" y="3046"/>
                    <a:pt x="8886" y="3046"/>
                  </a:cubicBezTo>
                  <a:close/>
                  <a:moveTo>
                    <a:pt x="5251" y="2715"/>
                  </a:moveTo>
                  <a:cubicBezTo>
                    <a:pt x="5358" y="2715"/>
                    <a:pt x="5441" y="2810"/>
                    <a:pt x="5441" y="2906"/>
                  </a:cubicBezTo>
                  <a:cubicBezTo>
                    <a:pt x="5429" y="3037"/>
                    <a:pt x="5346" y="3120"/>
                    <a:pt x="5239" y="3120"/>
                  </a:cubicBezTo>
                  <a:cubicBezTo>
                    <a:pt x="4524" y="3120"/>
                    <a:pt x="3858" y="3453"/>
                    <a:pt x="3429" y="4013"/>
                  </a:cubicBezTo>
                  <a:cubicBezTo>
                    <a:pt x="3381" y="4061"/>
                    <a:pt x="3322" y="4084"/>
                    <a:pt x="3274" y="4084"/>
                  </a:cubicBezTo>
                  <a:cubicBezTo>
                    <a:pt x="3227" y="4084"/>
                    <a:pt x="3191" y="4073"/>
                    <a:pt x="3155" y="4049"/>
                  </a:cubicBezTo>
                  <a:cubicBezTo>
                    <a:pt x="3072" y="3977"/>
                    <a:pt x="3048" y="3846"/>
                    <a:pt x="3131" y="3763"/>
                  </a:cubicBezTo>
                  <a:cubicBezTo>
                    <a:pt x="3643" y="3084"/>
                    <a:pt x="4417" y="2715"/>
                    <a:pt x="5251" y="2715"/>
                  </a:cubicBezTo>
                  <a:close/>
                  <a:moveTo>
                    <a:pt x="5251" y="3608"/>
                  </a:moveTo>
                  <a:cubicBezTo>
                    <a:pt x="5346" y="3632"/>
                    <a:pt x="5429" y="3715"/>
                    <a:pt x="5429" y="3823"/>
                  </a:cubicBezTo>
                  <a:cubicBezTo>
                    <a:pt x="5429" y="3930"/>
                    <a:pt x="5346" y="4013"/>
                    <a:pt x="5239" y="4013"/>
                  </a:cubicBezTo>
                  <a:cubicBezTo>
                    <a:pt x="4870" y="4013"/>
                    <a:pt x="4512" y="4168"/>
                    <a:pt x="4239" y="4430"/>
                  </a:cubicBezTo>
                  <a:cubicBezTo>
                    <a:pt x="4203" y="4477"/>
                    <a:pt x="4155" y="4489"/>
                    <a:pt x="4108" y="4489"/>
                  </a:cubicBezTo>
                  <a:cubicBezTo>
                    <a:pt x="4060" y="4489"/>
                    <a:pt x="4001" y="4477"/>
                    <a:pt x="3977" y="4430"/>
                  </a:cubicBezTo>
                  <a:cubicBezTo>
                    <a:pt x="3905" y="4358"/>
                    <a:pt x="3905" y="4239"/>
                    <a:pt x="3977" y="4144"/>
                  </a:cubicBezTo>
                  <a:cubicBezTo>
                    <a:pt x="4322" y="3799"/>
                    <a:pt x="4763" y="3608"/>
                    <a:pt x="5251" y="3608"/>
                  </a:cubicBezTo>
                  <a:close/>
                  <a:moveTo>
                    <a:pt x="1762" y="5085"/>
                  </a:moveTo>
                  <a:cubicBezTo>
                    <a:pt x="1941" y="5085"/>
                    <a:pt x="2084" y="5216"/>
                    <a:pt x="2084" y="5382"/>
                  </a:cubicBezTo>
                  <a:cubicBezTo>
                    <a:pt x="2084" y="5549"/>
                    <a:pt x="1941" y="5680"/>
                    <a:pt x="1762" y="5680"/>
                  </a:cubicBezTo>
                  <a:lnTo>
                    <a:pt x="1143" y="5680"/>
                  </a:lnTo>
                  <a:cubicBezTo>
                    <a:pt x="964" y="5680"/>
                    <a:pt x="822" y="5549"/>
                    <a:pt x="822" y="5382"/>
                  </a:cubicBezTo>
                  <a:cubicBezTo>
                    <a:pt x="822" y="5216"/>
                    <a:pt x="964" y="5085"/>
                    <a:pt x="1143" y="5085"/>
                  </a:cubicBezTo>
                  <a:close/>
                  <a:moveTo>
                    <a:pt x="9335" y="5085"/>
                  </a:moveTo>
                  <a:cubicBezTo>
                    <a:pt x="9513" y="5085"/>
                    <a:pt x="9656" y="5216"/>
                    <a:pt x="9656" y="5382"/>
                  </a:cubicBezTo>
                  <a:cubicBezTo>
                    <a:pt x="9656" y="5549"/>
                    <a:pt x="9513" y="5680"/>
                    <a:pt x="9335" y="5680"/>
                  </a:cubicBezTo>
                  <a:lnTo>
                    <a:pt x="8727" y="5680"/>
                  </a:lnTo>
                  <a:cubicBezTo>
                    <a:pt x="8549" y="5680"/>
                    <a:pt x="8394" y="5549"/>
                    <a:pt x="8394" y="5382"/>
                  </a:cubicBezTo>
                  <a:cubicBezTo>
                    <a:pt x="8394" y="5216"/>
                    <a:pt x="8549" y="5085"/>
                    <a:pt x="8727" y="5085"/>
                  </a:cubicBezTo>
                  <a:close/>
                  <a:moveTo>
                    <a:pt x="2911" y="4317"/>
                  </a:moveTo>
                  <a:cubicBezTo>
                    <a:pt x="2966" y="4317"/>
                    <a:pt x="3041" y="4335"/>
                    <a:pt x="3131" y="4370"/>
                  </a:cubicBezTo>
                  <a:lnTo>
                    <a:pt x="4108" y="4799"/>
                  </a:lnTo>
                  <a:cubicBezTo>
                    <a:pt x="4372" y="4922"/>
                    <a:pt x="4659" y="4992"/>
                    <a:pt x="4826" y="4992"/>
                  </a:cubicBezTo>
                  <a:cubicBezTo>
                    <a:pt x="4869" y="4992"/>
                    <a:pt x="4905" y="4987"/>
                    <a:pt x="4929" y="4977"/>
                  </a:cubicBezTo>
                  <a:lnTo>
                    <a:pt x="5048" y="4966"/>
                  </a:lnTo>
                  <a:cubicBezTo>
                    <a:pt x="5108" y="4958"/>
                    <a:pt x="5167" y="4954"/>
                    <a:pt x="5227" y="4954"/>
                  </a:cubicBezTo>
                  <a:cubicBezTo>
                    <a:pt x="5346" y="4954"/>
                    <a:pt x="5465" y="4969"/>
                    <a:pt x="5584" y="5001"/>
                  </a:cubicBezTo>
                  <a:cubicBezTo>
                    <a:pt x="6287" y="5204"/>
                    <a:pt x="6703" y="5930"/>
                    <a:pt x="6501" y="6632"/>
                  </a:cubicBezTo>
                  <a:cubicBezTo>
                    <a:pt x="6344" y="7209"/>
                    <a:pt x="5826" y="7594"/>
                    <a:pt x="5257" y="7594"/>
                  </a:cubicBezTo>
                  <a:cubicBezTo>
                    <a:pt x="5133" y="7594"/>
                    <a:pt x="5007" y="7576"/>
                    <a:pt x="4882" y="7537"/>
                  </a:cubicBezTo>
                  <a:cubicBezTo>
                    <a:pt x="4358" y="7394"/>
                    <a:pt x="3989" y="6942"/>
                    <a:pt x="3929" y="6442"/>
                  </a:cubicBezTo>
                  <a:lnTo>
                    <a:pt x="3917" y="6335"/>
                  </a:lnTo>
                  <a:cubicBezTo>
                    <a:pt x="3917" y="6216"/>
                    <a:pt x="3750" y="5894"/>
                    <a:pt x="3560" y="5585"/>
                  </a:cubicBezTo>
                  <a:lnTo>
                    <a:pt x="2905" y="4656"/>
                  </a:lnTo>
                  <a:cubicBezTo>
                    <a:pt x="2749" y="4439"/>
                    <a:pt x="2763" y="4317"/>
                    <a:pt x="2911" y="4317"/>
                  </a:cubicBezTo>
                  <a:close/>
                  <a:moveTo>
                    <a:pt x="5239" y="1"/>
                  </a:moveTo>
                  <a:cubicBezTo>
                    <a:pt x="2334" y="1"/>
                    <a:pt x="0" y="2346"/>
                    <a:pt x="0" y="5239"/>
                  </a:cubicBezTo>
                  <a:cubicBezTo>
                    <a:pt x="0" y="5966"/>
                    <a:pt x="155" y="6644"/>
                    <a:pt x="417" y="7287"/>
                  </a:cubicBezTo>
                  <a:cubicBezTo>
                    <a:pt x="536" y="7561"/>
                    <a:pt x="572" y="7621"/>
                    <a:pt x="572" y="7621"/>
                  </a:cubicBezTo>
                  <a:cubicBezTo>
                    <a:pt x="714" y="7871"/>
                    <a:pt x="1072" y="8061"/>
                    <a:pt x="1357" y="8061"/>
                  </a:cubicBezTo>
                  <a:lnTo>
                    <a:pt x="9108" y="8061"/>
                  </a:lnTo>
                  <a:cubicBezTo>
                    <a:pt x="9394" y="8061"/>
                    <a:pt x="9751" y="7859"/>
                    <a:pt x="9894" y="7621"/>
                  </a:cubicBezTo>
                  <a:cubicBezTo>
                    <a:pt x="9894" y="7621"/>
                    <a:pt x="9930" y="7573"/>
                    <a:pt x="10037" y="7299"/>
                  </a:cubicBezTo>
                  <a:cubicBezTo>
                    <a:pt x="10311" y="6668"/>
                    <a:pt x="10466" y="5966"/>
                    <a:pt x="10466" y="5239"/>
                  </a:cubicBezTo>
                  <a:cubicBezTo>
                    <a:pt x="10466" y="2346"/>
                    <a:pt x="8132" y="1"/>
                    <a:pt x="523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1" name="Google Shape;565;p44"/>
          <p:cNvSpPr/>
          <p:nvPr/>
        </p:nvSpPr>
        <p:spPr>
          <a:xfrm>
            <a:off x="3938040" y="2237760"/>
            <a:ext cx="1001880" cy="13903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82e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Google Shape;566;p44"/>
          <p:cNvSpPr/>
          <p:nvPr/>
        </p:nvSpPr>
        <p:spPr>
          <a:xfrm rot="16200000">
            <a:off x="3969720" y="2591640"/>
            <a:ext cx="93528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Target</a:t>
            </a:r>
            <a:endParaRPr b="0" lang="fr-F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2e600"/>
      </a:dk2>
      <a:lt2>
        <a:srgbClr val="414141"/>
      </a:lt2>
      <a:accent1>
        <a:srgbClr val="003b71"/>
      </a:accent1>
      <a:accent2>
        <a:srgbClr val="0075a9"/>
      </a:accent2>
      <a:accent3>
        <a:srgbClr val="54c0e8"/>
      </a:accent3>
      <a:accent4>
        <a:srgbClr val="008556"/>
      </a:accent4>
      <a:accent5>
        <a:srgbClr val="ffb600"/>
      </a:accent5>
      <a:accent6>
        <a:srgbClr val="722282"/>
      </a:accent6>
      <a:hlink>
        <a:srgbClr val="4e6b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2e600"/>
      </a:dk2>
      <a:lt2>
        <a:srgbClr val="414141"/>
      </a:lt2>
      <a:accent1>
        <a:srgbClr val="003b71"/>
      </a:accent1>
      <a:accent2>
        <a:srgbClr val="0075a9"/>
      </a:accent2>
      <a:accent3>
        <a:srgbClr val="54c0e8"/>
      </a:accent3>
      <a:accent4>
        <a:srgbClr val="008556"/>
      </a:accent4>
      <a:accent5>
        <a:srgbClr val="ffb600"/>
      </a:accent5>
      <a:accent6>
        <a:srgbClr val="722282"/>
      </a:accent6>
      <a:hlink>
        <a:srgbClr val="4e6b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2e600"/>
      </a:dk2>
      <a:lt2>
        <a:srgbClr val="414141"/>
      </a:lt2>
      <a:accent1>
        <a:srgbClr val="003b71"/>
      </a:accent1>
      <a:accent2>
        <a:srgbClr val="0075a9"/>
      </a:accent2>
      <a:accent3>
        <a:srgbClr val="54c0e8"/>
      </a:accent3>
      <a:accent4>
        <a:srgbClr val="008556"/>
      </a:accent4>
      <a:accent5>
        <a:srgbClr val="ffb600"/>
      </a:accent5>
      <a:accent6>
        <a:srgbClr val="722282"/>
      </a:accent6>
      <a:hlink>
        <a:srgbClr val="4e6b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2e600"/>
      </a:dk2>
      <a:lt2>
        <a:srgbClr val="414141"/>
      </a:lt2>
      <a:accent1>
        <a:srgbClr val="003b71"/>
      </a:accent1>
      <a:accent2>
        <a:srgbClr val="0075a9"/>
      </a:accent2>
      <a:accent3>
        <a:srgbClr val="54c0e8"/>
      </a:accent3>
      <a:accent4>
        <a:srgbClr val="008556"/>
      </a:accent4>
      <a:accent5>
        <a:srgbClr val="ffb600"/>
      </a:accent5>
      <a:accent6>
        <a:srgbClr val="722282"/>
      </a:accent6>
      <a:hlink>
        <a:srgbClr val="4e6b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2e600"/>
      </a:dk2>
      <a:lt2>
        <a:srgbClr val="414141"/>
      </a:lt2>
      <a:accent1>
        <a:srgbClr val="003b71"/>
      </a:accent1>
      <a:accent2>
        <a:srgbClr val="0075a9"/>
      </a:accent2>
      <a:accent3>
        <a:srgbClr val="54c0e8"/>
      </a:accent3>
      <a:accent4>
        <a:srgbClr val="008556"/>
      </a:accent4>
      <a:accent5>
        <a:srgbClr val="ffb600"/>
      </a:accent5>
      <a:accent6>
        <a:srgbClr val="722282"/>
      </a:accent6>
      <a:hlink>
        <a:srgbClr val="4e6b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2e600"/>
      </a:dk2>
      <a:lt2>
        <a:srgbClr val="414141"/>
      </a:lt2>
      <a:accent1>
        <a:srgbClr val="003b71"/>
      </a:accent1>
      <a:accent2>
        <a:srgbClr val="0075a9"/>
      </a:accent2>
      <a:accent3>
        <a:srgbClr val="54c0e8"/>
      </a:accent3>
      <a:accent4>
        <a:srgbClr val="008556"/>
      </a:accent4>
      <a:accent5>
        <a:srgbClr val="ffb600"/>
      </a:accent5>
      <a:accent6>
        <a:srgbClr val="722282"/>
      </a:accent6>
      <a:hlink>
        <a:srgbClr val="4e6b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2022-07-30T10:21:22Z</dcterms:modified>
  <cp:revision>1</cp:revision>
  <dc:subject/>
  <dc:title/>
</cp:coreProperties>
</file>