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6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2CE9F57-7202-45AA-91F6-A3544E17DEF2}">
          <p14:sldIdLst>
            <p14:sldId id="258"/>
          </p14:sldIdLst>
        </p14:section>
        <p14:section name="1.2.1" id="{F2F3101C-5351-4BC8-BD62-4C879F5E87B5}">
          <p14:sldIdLst>
            <p14:sldId id="256"/>
            <p14:sldId id="257"/>
            <p14:sldId id="260"/>
            <p14:sldId id="261"/>
            <p14:sldId id="262"/>
            <p14:sldId id="263"/>
            <p14:sldId id="259"/>
          </p14:sldIdLst>
        </p14:section>
        <p14:section name="1.2.2" id="{2A12D9B2-C48D-4ADE-982D-A1A20446C3FB}">
          <p14:sldIdLst>
            <p14:sldId id="265"/>
            <p14:sldId id="264"/>
            <p14:sldId id="267"/>
            <p14:sldId id="268"/>
            <p14:sldId id="269"/>
            <p14:sldId id="270"/>
            <p14:sldId id="272"/>
            <p14:sldId id="271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FE620-91ED-413C-9397-A408B3B3B326}" v="36" dt="2022-03-12T20:52:19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45F45-C660-4CA9-8EB7-1D709AB6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6C46D6-7FC4-4136-AE10-C1B7B60D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F6744-0BFF-426E-A5A8-2DB4D619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46F9E-41A9-4C82-851A-B006E885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D4620-564E-4CC2-A679-BA6E12F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5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DD8E8-C5CE-4EB7-96F5-167BAB6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E7321-2C61-4ED7-BEE8-542EB712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78F87-C694-4EF2-9755-6D71669B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BAE14-9FE6-4885-AD68-46F5E49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2F254-A32B-485A-94B5-0D759214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90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EB19D8-27C8-4C2E-AEFE-2205C14A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708643-664A-477E-886A-5BD8BCF0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DBF269-9823-4BE1-875B-741C1BB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06E77-3506-46FE-B297-99C6750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170EC-220A-43B8-8692-9EAE79F0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6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3CF43-6CA8-4FEF-890C-BFFC14E1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21A10-1EA0-4620-B689-C9B5F9B2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7115E-4112-4B74-BF54-8E95F1B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6AE4DA-6C7C-4508-8142-A051BEF2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93989-EEA2-4130-9CBA-D1FD5966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58945-5AC3-4E12-9B70-223F88D7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D952AA-2B1D-42D0-8045-69FCF5F4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04CBD-A739-4C93-BCFA-5FE6D9C2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DC0E8-B0F5-440F-8C2B-C7DF5D13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8AA9A-4F8F-4236-8026-552F3F8E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9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72415-42AF-435C-8FD1-D41D701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DC009-F2B3-44FE-8B2A-60CE2188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6A4E7-5D50-49BA-9715-05A8E5D6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69858-982B-49BF-BC56-8BD05998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09244-0F82-4D7E-9590-4C7954F6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E66DAA-28F0-42DE-98C2-E725DD03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C080D-728A-45EB-9A7F-F78B8C4D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653FF-6C56-44CB-B0A3-D1408470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0FF9B-C0A8-436C-BD2D-5E0A91998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8BD61B-9050-457E-9C54-70F37D974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430FAD-1124-41E5-8DB7-D66B4F16A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38A4E5-F44A-4678-AFB5-C3AC927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211FE5-0C9B-4CC2-B2B5-CD1BB955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A4C857-AEDF-46AD-A966-E1778EA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9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763FF-D68D-410B-B444-423D3D91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D0461D-33DE-42E2-90EC-0283502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659BF1-53DC-4DC3-AB74-93337879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A1952F-74ED-4E2E-B4BC-C102B57B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24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0A9B55-EC8B-48A0-94DE-A5731BD4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B11E3B-2D84-4F37-9679-2DA8B7C8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FEC359-46B2-4532-ADB9-432444BF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96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C6B1B-EF02-44BA-9DC3-524BA267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86DC9-3A29-4816-B560-232239CB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9448F2-801E-4711-9490-1275A191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397CC-0CAB-4EE8-85E1-EE83AB77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BF600-EEBF-4038-8B78-FEF198B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AE1A28-3A89-4602-9B45-6C7C9CE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CB373-DFDF-44C0-A98C-A668D449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70E51E-CDBC-47B2-BD94-B33C9DC3F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4A2130-7A16-40BF-A532-57F4FFA6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67D0B3-5E20-4E77-AE56-2CED47B0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DFB1BB-FFA9-4F60-AE50-5B3BB90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3E869-BBD2-4789-9D76-DEFB873E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7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FFAC7D-9FD9-4A2A-AA58-2EBE9186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8A342-00D0-43D4-95D5-93A07881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00ED6-8564-49FF-B91E-8982CCFFB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588A-E663-4EA2-A4EC-75D9DEE59E32}" type="datetimeFigureOut">
              <a:rPr lang="fr-FR" smtClean="0"/>
              <a:t>12/03/2022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784EB-CBC7-434B-800A-7278109EB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2118B-34FA-418A-92FA-BCC98C678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A083-5F3C-44C0-B696-F8F89D058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7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://bitrocks.me/from-btc-script-engine-to-ev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E6FDA8-ABEC-49C7-969D-EA37DEA1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 L’arbre de </a:t>
            </a:r>
            <a:r>
              <a:rPr lang="fr-FR" dirty="0" err="1"/>
              <a:t>Merkle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9EA628-D085-413F-AEF7-9997972E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1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FAC6D-0EAB-42ED-A323-90C78547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I.2.3 Algorithme de parcours et de 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76EB-ADB9-436C-8B8F-23C9E035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Supposons qu’on ait téléchargé le fichier précédent, pour faire la vérification de son intégrité, nous reconstruisons l’arbre de </a:t>
            </a:r>
            <a:r>
              <a:rPr lang="fr-FR" dirty="0" err="1"/>
              <a:t>merkle</a:t>
            </a:r>
            <a:r>
              <a:rPr lang="fr-FR" dirty="0"/>
              <a:t>.</a:t>
            </a:r>
          </a:p>
          <a:p>
            <a:r>
              <a:rPr lang="fr-FR" dirty="0"/>
              <a:t>Nous comparons désormais le hash de la racine du </a:t>
            </a:r>
            <a:r>
              <a:rPr lang="fr-FR" dirty="0" err="1"/>
              <a:t>merkle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du serveur et celui de notre racine.</a:t>
            </a:r>
          </a:p>
          <a:p>
            <a:r>
              <a:rPr lang="fr-FR" dirty="0"/>
              <a:t>Si les deux hash correspondent alors le téléchargement s’est effectué sans erreur et les deux fichiers sont identiques.</a:t>
            </a:r>
          </a:p>
        </p:txBody>
      </p:sp>
    </p:spTree>
    <p:extLst>
      <p:ext uri="{BB962C8B-B14F-4D97-AF65-F5344CB8AC3E}">
        <p14:creationId xmlns:p14="http://schemas.microsoft.com/office/powerpoint/2010/main" val="350548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1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AB82DCB-55AB-42C7-B781-DE34AB8FA7B0}"/>
              </a:ext>
            </a:extLst>
          </p:cNvPr>
          <p:cNvSpPr/>
          <p:nvPr/>
        </p:nvSpPr>
        <p:spPr>
          <a:xfrm rot="1828077">
            <a:off x="3648075" y="1464832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2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37BDE4A-CC16-48B6-A589-400B8AE0DD57}"/>
              </a:ext>
            </a:extLst>
          </p:cNvPr>
          <p:cNvSpPr/>
          <p:nvPr/>
        </p:nvSpPr>
        <p:spPr>
          <a:xfrm rot="1828077">
            <a:off x="2039447" y="2611522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4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529AD0E-FCD2-49A1-974B-25EC5DEA92E4}"/>
              </a:ext>
            </a:extLst>
          </p:cNvPr>
          <p:cNvSpPr/>
          <p:nvPr/>
        </p:nvSpPr>
        <p:spPr>
          <a:xfrm rot="19771923" flipH="1">
            <a:off x="7754447" y="2525796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90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6A8F8CE-CB9D-410E-8C50-EB58A30BD4A8}"/>
              </a:ext>
            </a:extLst>
          </p:cNvPr>
          <p:cNvSpPr/>
          <p:nvPr/>
        </p:nvSpPr>
        <p:spPr>
          <a:xfrm rot="1828077">
            <a:off x="4668347" y="3743698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1FAD61-F37A-474C-8617-1F4D445176B5}"/>
              </a:ext>
            </a:extLst>
          </p:cNvPr>
          <p:cNvSpPr/>
          <p:nvPr/>
        </p:nvSpPr>
        <p:spPr>
          <a:xfrm rot="19771923" flipH="1">
            <a:off x="8592646" y="3771417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5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de parcours et de vérification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8478202-8211-4D32-8DE7-86B14123ACE5}"/>
              </a:ext>
            </a:extLst>
          </p:cNvPr>
          <p:cNvSpPr/>
          <p:nvPr/>
        </p:nvSpPr>
        <p:spPr>
          <a:xfrm rot="19771923" flipH="1">
            <a:off x="8649797" y="5002296"/>
            <a:ext cx="942975" cy="31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7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4DB69-918B-46B9-BDE3-8B2B457A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03EE5-715F-48F5-ABCF-54107FCA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Supposons désormais qu’une petite partie contenue dans L4 a été corrompu lors du téléchargement, le fichier tout entier est donc corrompu. On reconstruit à nouveau le </a:t>
            </a:r>
            <a:r>
              <a:rPr lang="fr-FR" dirty="0" err="1"/>
              <a:t>merkle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du fichier téléchargé.</a:t>
            </a:r>
          </a:p>
          <a:p>
            <a:r>
              <a:rPr lang="fr-FR" dirty="0"/>
              <a:t>On compare alors le hash de la racine de l’arbre contenu sur le serveur et le notre qui sont alors différents. Le serveur envoie alors une copie du </a:t>
            </a:r>
            <a:r>
              <a:rPr lang="fr-FR" dirty="0" err="1"/>
              <a:t>merkle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du fichier non corrompu afin de pourvoir trouver le morceau corrompu.</a:t>
            </a:r>
          </a:p>
          <a:p>
            <a:r>
              <a:rPr lang="fr-FR" dirty="0"/>
              <a:t>Une fois le morceau de code trouvé, il nous suffit juste de le retélécharger à nouveau et de recommencer la vérification.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Sans </a:t>
            </a:r>
            <a:r>
              <a:rPr lang="fr-FR" dirty="0" err="1"/>
              <a:t>merkle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, la solution évidente serait de tout retélécharger même les parties saines ce qui n’est bien sûr pas le plus optimal sur de très gros fichiers.</a:t>
            </a:r>
          </a:p>
        </p:txBody>
      </p:sp>
    </p:spTree>
    <p:extLst>
      <p:ext uri="{BB962C8B-B14F-4D97-AF65-F5344CB8AC3E}">
        <p14:creationId xmlns:p14="http://schemas.microsoft.com/office/powerpoint/2010/main" val="315887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2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>
            <a:extLst>
              <a:ext uri="{FF2B5EF4-FFF2-40B4-BE49-F238E27FC236}">
                <a16:creationId xmlns:a16="http://schemas.microsoft.com/office/drawing/2014/main" id="{0348F482-1ABE-43FB-A82D-106EEEFD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0CAD6F2E-453C-431B-AEC8-DE5932DF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Voici le schéma d’un arbre de </a:t>
            </a:r>
            <a:r>
              <a:rPr lang="fr-FR" dirty="0" err="1"/>
              <a:t>merkle</a:t>
            </a:r>
            <a:r>
              <a:rPr lang="fr-FR" dirty="0"/>
              <a:t>. Il s’agit d’un arbre binaire dont la seule information contenu dans les nœuds est le hash des nœuds fils. Imaginons qu’on ait un fichier L, on découpe les données de L en 4 morceaux de taille k constant, nommés L1, L2, L3, L4. Plus k est petit, plus l’arbre sera grand mais précis. A l’inverse, plus k est grand, plus l’arbre est petit au détriment de sa précision. Ce que j’appelle précision ici est la capacité à l’arbre de donner un morceau du fichier de petite taille contenant la modification. C’est ce morceau là qui sera téléchargé pour mettre a jour les données par exemple.</a:t>
            </a:r>
          </a:p>
        </p:txBody>
      </p:sp>
    </p:spTree>
    <p:extLst>
      <p:ext uri="{BB962C8B-B14F-4D97-AF65-F5344CB8AC3E}">
        <p14:creationId xmlns:p14="http://schemas.microsoft.com/office/powerpoint/2010/main" val="213889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2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3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2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2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I.2.1 Fonctionnement de l’arbre</a:t>
            </a:r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A59B6-C72B-4E40-9844-853E3F74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92C71-07F1-400A-923F-27E4D8E9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Construisons désormais l’arbre de </a:t>
            </a:r>
            <a:r>
              <a:rPr lang="fr-FR" dirty="0" err="1"/>
              <a:t>merkle</a:t>
            </a:r>
            <a:r>
              <a:rPr lang="fr-FR" dirty="0"/>
              <a:t> correspondant. On réalise le hash du contenu de L1, L2, L3, et L4, ce qui nous donne les feuille de notre arbre. Puis on  concatène les </a:t>
            </a:r>
            <a:r>
              <a:rPr lang="fr-FR" dirty="0" err="1"/>
              <a:t>hashs</a:t>
            </a:r>
            <a:r>
              <a:rPr lang="fr-FR" dirty="0"/>
              <a:t> obtenus par groupe de 2 pour avoir les nœuds pères et ainsi de suite tant que nous avons des groupes. Le dernier nœuds est la racine de l’arbre. Comme ici, chaque nœud possède au plus 2 nœuds fils, il s’agit d’un arbre binaire. Mais il est également possible d’avoir plus de fils par nœuds.</a:t>
            </a:r>
          </a:p>
        </p:txBody>
      </p:sp>
    </p:spTree>
    <p:extLst>
      <p:ext uri="{BB962C8B-B14F-4D97-AF65-F5344CB8AC3E}">
        <p14:creationId xmlns:p14="http://schemas.microsoft.com/office/powerpoint/2010/main" val="315715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hlinkClick r:id="rId2"/>
            <a:extLst>
              <a:ext uri="{FF2B5EF4-FFF2-40B4-BE49-F238E27FC236}">
                <a16:creationId xmlns:a16="http://schemas.microsoft.com/office/drawing/2014/main" id="{A46D1F3E-4838-45BE-A4A8-EC0BF7F37ED8}"/>
              </a:ext>
            </a:extLst>
          </p:cNvPr>
          <p:cNvSpPr txBox="1"/>
          <p:nvPr/>
        </p:nvSpPr>
        <p:spPr>
          <a:xfrm>
            <a:off x="2510935" y="6171233"/>
            <a:ext cx="10969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Ce digramme crée par </a:t>
            </a:r>
            <a:r>
              <a:rPr lang="fr-FR" sz="900" b="0" i="0" dirty="0">
                <a:effectLst/>
              </a:rPr>
              <a:t>David </a:t>
            </a:r>
            <a:r>
              <a:rPr lang="fr-FR" sz="900" b="0" i="0" dirty="0" err="1">
                <a:effectLst/>
              </a:rPr>
              <a:t>Göthberg</a:t>
            </a:r>
            <a:r>
              <a:rPr lang="fr-FR" sz="900" b="0" i="0" dirty="0">
                <a:effectLst/>
              </a:rPr>
              <a:t> </a:t>
            </a:r>
            <a:r>
              <a:rPr lang="fr-FR" sz="900" dirty="0"/>
              <a:t>est soumis à la licence </a:t>
            </a:r>
            <a:r>
              <a:rPr lang="fr-FR" sz="900" dirty="0">
                <a:hlinkClick r:id="rId3"/>
              </a:rPr>
              <a:t>CC0</a:t>
            </a:r>
            <a:endParaRPr lang="fr-FR" sz="90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BE6809F-598D-4C4D-BAE2-9D37975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I.2.2 Algorithme </a:t>
            </a:r>
            <a:r>
              <a:rPr lang="fr-FR"/>
              <a:t>de parcours</a:t>
            </a:r>
            <a:endParaRPr lang="fr-FR" dirty="0"/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B42E39E3-BC87-4BF6-8A68-7026758F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333" y="1445502"/>
            <a:ext cx="7797731" cy="47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691</Words>
  <Application>Microsoft Office PowerPoint</Application>
  <PresentationFormat>Grand écran</PresentationFormat>
  <Paragraphs>39</Paragraphs>
  <Slides>18</Slides>
  <Notes>0</Notes>
  <HiddenSlides>4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I.2 L’arbre de Merkle</vt:lpstr>
      <vt:lpstr>I.2.1 Fonctionnement de l’arbre</vt:lpstr>
      <vt:lpstr>I.2.1 Fonctionnement de l’arbre</vt:lpstr>
      <vt:lpstr>I.2.1 Fonctionnement de l’arbre</vt:lpstr>
      <vt:lpstr>I.2.1 Fonctionnement de l’arbre</vt:lpstr>
      <vt:lpstr>I.2.1 Fonctionnement de l’arbre</vt:lpstr>
      <vt:lpstr>I.2.1 Fonctionnement de l’arbre</vt:lpstr>
      <vt:lpstr>Présentation PowerPoint</vt:lpstr>
      <vt:lpstr>I.2.2 Algorithme de parcours</vt:lpstr>
      <vt:lpstr>I.2.3 Algorithme de parcours et de vérification</vt:lpstr>
      <vt:lpstr>I.2.2 Algorithme de parcours et de vérification</vt:lpstr>
      <vt:lpstr>I.2.2 Algorithme de parcours et de vérification</vt:lpstr>
      <vt:lpstr>I.2.2 Algorithme de parcours et de vérification</vt:lpstr>
      <vt:lpstr>I.2.2 Algorithme de parcours et de vérification</vt:lpstr>
      <vt:lpstr>I.2.2 Algorithme de parcours et de vérification</vt:lpstr>
      <vt:lpstr>I.2.2 Algorithme de parcours et de vérification</vt:lpstr>
      <vt:lpstr>I.2.2 Algorithme de parcours et de vérification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I.2 L’arbre de Merkle</dc:title>
  <dc:creator>Kevin GARNIER</dc:creator>
  <cp:lastModifiedBy>Kevin GARNIER</cp:lastModifiedBy>
  <cp:revision>2</cp:revision>
  <dcterms:created xsi:type="dcterms:W3CDTF">2022-03-12T17:24:00Z</dcterms:created>
  <dcterms:modified xsi:type="dcterms:W3CDTF">2022-03-12T21:02:40Z</dcterms:modified>
</cp:coreProperties>
</file>