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1010285" y="2694305"/>
            <a:ext cx="29489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fr-FR"/>
              <a:t>Thread Synchrone </a:t>
            </a:r>
            <a:endParaRPr lang="x-none" altLang="fr-FR"/>
          </a:p>
        </p:txBody>
      </p:sp>
      <p:sp>
        <p:nvSpPr>
          <p:cNvPr id="8" name="Cylindre 7"/>
          <p:cNvSpPr/>
          <p:nvPr/>
        </p:nvSpPr>
        <p:spPr>
          <a:xfrm>
            <a:off x="4411345" y="3771265"/>
            <a:ext cx="1371600" cy="2028190"/>
          </a:xfrm>
          <a:prstGeom prst="can">
            <a:avLst/>
          </a:prstGeom>
          <a:solidFill>
            <a:srgbClr val="1F1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29985" y="2640330"/>
            <a:ext cx="29489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fr-FR"/>
              <a:t>Thread Asynchrone </a:t>
            </a:r>
            <a:endParaRPr lang="x-none" altLang="fr-F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1150" y="5485765"/>
            <a:ext cx="1543685" cy="0"/>
          </a:xfrm>
          <a:prstGeom prst="straightConnector1">
            <a:avLst/>
          </a:prstGeom>
          <a:ln w="38100">
            <a:solidFill>
              <a:srgbClr val="1F1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840355" y="3845560"/>
            <a:ext cx="1543685" cy="0"/>
          </a:xfrm>
          <a:prstGeom prst="straightConnector1">
            <a:avLst/>
          </a:prstGeom>
          <a:ln w="38100">
            <a:solidFill>
              <a:srgbClr val="1F1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795010" y="5517515"/>
            <a:ext cx="1543685" cy="0"/>
          </a:xfrm>
          <a:prstGeom prst="straightConnector1">
            <a:avLst/>
          </a:prstGeom>
          <a:ln w="38100">
            <a:solidFill>
              <a:srgbClr val="1F1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H="1" flipV="1">
            <a:off x="5762625" y="3832860"/>
            <a:ext cx="1543685" cy="0"/>
          </a:xfrm>
          <a:prstGeom prst="straightConnector1">
            <a:avLst/>
          </a:prstGeom>
          <a:ln w="38100">
            <a:solidFill>
              <a:srgbClr val="1F1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 4"/>
          <p:cNvSpPr/>
          <p:nvPr/>
        </p:nvSpPr>
        <p:spPr>
          <a:xfrm>
            <a:off x="1824355" y="3147695"/>
            <a:ext cx="1018540" cy="2635885"/>
          </a:xfrm>
          <a:prstGeom prst="roundRect">
            <a:avLst>
              <a:gd name="adj" fmla="val 255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6" name="Rectangle à coins arrondi 5"/>
          <p:cNvSpPr/>
          <p:nvPr/>
        </p:nvSpPr>
        <p:spPr>
          <a:xfrm>
            <a:off x="7322820" y="3069590"/>
            <a:ext cx="1018540" cy="2685415"/>
          </a:xfrm>
          <a:prstGeom prst="roundRect">
            <a:avLst>
              <a:gd name="adj" fmla="val 255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15995" y="5929630"/>
            <a:ext cx="31134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fr-FR">
                <a:latin typeface="Roboto" charset="0"/>
              </a:rPr>
              <a:t>Requete sur la base de données </a:t>
            </a:r>
            <a:endParaRPr lang="x-none" altLang="fr-FR">
              <a:latin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1080" y="3213735"/>
            <a:ext cx="31134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fr-FR">
                <a:latin typeface="Roboto" charset="0"/>
              </a:rPr>
              <a:t>Réponse de la base de données </a:t>
            </a:r>
            <a:endParaRPr lang="x-none" altLang="fr-FR">
              <a:latin typeface="Robo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6310" y="4135120"/>
            <a:ext cx="101155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fr-FR" sz="1200">
                <a:solidFill>
                  <a:schemeClr val="bg1"/>
                </a:solidFill>
                <a:latin typeface="Roboto" charset="0"/>
              </a:rPr>
              <a:t>Calcul, gestion d'autres processus...</a:t>
            </a:r>
            <a:endParaRPr lang="x-none" altLang="fr-FR" sz="1200">
              <a:solidFill>
                <a:schemeClr val="bg1"/>
              </a:solidFill>
              <a:latin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3560" y="4368800"/>
            <a:ext cx="10115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fr-FR" sz="1200">
                <a:solidFill>
                  <a:schemeClr val="tx1"/>
                </a:solidFill>
                <a:latin typeface="Roboto" charset="0"/>
              </a:rPr>
              <a:t>Thread bloqué</a:t>
            </a:r>
            <a:endParaRPr lang="x-none" altLang="fr-FR" sz="1200">
              <a:solidFill>
                <a:schemeClr val="tx1"/>
              </a:solidFill>
              <a:latin typeface="Roboto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à coins arrondi 3"/>
          <p:cNvSpPr/>
          <p:nvPr/>
        </p:nvSpPr>
        <p:spPr>
          <a:xfrm>
            <a:off x="1035685" y="935990"/>
            <a:ext cx="7162165" cy="4254500"/>
          </a:xfrm>
          <a:prstGeom prst="roundRect">
            <a:avLst>
              <a:gd name="adj" fmla="val 2761"/>
            </a:avLst>
          </a:prstGeom>
          <a:solidFill>
            <a:srgbClr val="1F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51705" y="1053465"/>
            <a:ext cx="3113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fr-FR">
                <a:solidFill>
                  <a:schemeClr val="bg1"/>
                </a:solidFill>
                <a:latin typeface="Roboto" charset="0"/>
              </a:rPr>
              <a:t>Verticle</a:t>
            </a:r>
            <a:endParaRPr lang="x-none" altLang="fr-FR">
              <a:solidFill>
                <a:schemeClr val="bg1"/>
              </a:solidFill>
              <a:latin typeface="Robot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3010" y="2921000"/>
            <a:ext cx="2152015" cy="4768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1200">
                <a:latin typeface="Roboto" charset="0"/>
              </a:rPr>
              <a:t>ApplicationController.login</a:t>
            </a:r>
            <a:endParaRPr lang="x-none" altLang="fr-FR" sz="1200">
              <a:latin typeface="Robot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9375" y="4188460"/>
            <a:ext cx="1699895" cy="4768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>
                <a:latin typeface="Roboto" charset="0"/>
              </a:rPr>
              <a:t>login.html</a:t>
            </a:r>
            <a:endParaRPr lang="x-none" altLang="fr-FR">
              <a:latin typeface="Robot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73325" y="2134870"/>
            <a:ext cx="730885" cy="76390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11" idx="0"/>
          </p:cNvCxnSpPr>
          <p:nvPr/>
        </p:nvCxnSpPr>
        <p:spPr>
          <a:xfrm flipH="1">
            <a:off x="4554220" y="2217420"/>
            <a:ext cx="58420" cy="6921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73750" y="2019935"/>
            <a:ext cx="631825" cy="82994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19170" y="2909570"/>
            <a:ext cx="2069465" cy="4768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1200">
                <a:latin typeface="Roboto" charset="0"/>
              </a:rPr>
              <a:t>UserController.dashboard</a:t>
            </a:r>
            <a:endParaRPr lang="x-none" altLang="fr-FR" sz="1200">
              <a:latin typeface="Robot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95370" y="4168140"/>
            <a:ext cx="2077085" cy="4768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>
                <a:latin typeface="Roboto" charset="0"/>
              </a:rPr>
              <a:t>dashboard.html</a:t>
            </a:r>
            <a:endParaRPr lang="x-none" altLang="fr-FR">
              <a:latin typeface="Robo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2480" y="1740535"/>
            <a:ext cx="5100320" cy="4768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>
                <a:latin typeface="Roboto" charset="0"/>
              </a:rPr>
              <a:t>MainRouter</a:t>
            </a:r>
            <a:endParaRPr lang="x-none" altLang="fr-FR">
              <a:latin typeface="Roboto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04770" y="3309620"/>
            <a:ext cx="3966845" cy="86233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5165" y="2880995"/>
            <a:ext cx="2069465" cy="4768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 sz="1200">
                <a:latin typeface="Roboto" charset="0"/>
              </a:rPr>
              <a:t>UserController.logout</a:t>
            </a:r>
            <a:endParaRPr lang="x-none" altLang="fr-FR" sz="1200">
              <a:latin typeface="Roboto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08830" y="3374390"/>
            <a:ext cx="7620" cy="7239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24075" y="3404870"/>
            <a:ext cx="7620" cy="7239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13090" y="1788160"/>
            <a:ext cx="904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fr-FR">
                <a:solidFill>
                  <a:srgbClr val="1F1F33"/>
                </a:solidFill>
                <a:latin typeface="Roboto" charset="0"/>
              </a:rPr>
              <a:t>Router</a:t>
            </a:r>
            <a:endParaRPr lang="x-none" altLang="fr-FR">
              <a:solidFill>
                <a:srgbClr val="1F1F33"/>
              </a:solidFill>
              <a:latin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7540" y="2917190"/>
            <a:ext cx="1527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fr-FR">
                <a:solidFill>
                  <a:srgbClr val="1F1F33"/>
                </a:solidFill>
                <a:latin typeface="Roboto" charset="0"/>
              </a:rPr>
              <a:t>Controllers</a:t>
            </a:r>
            <a:endParaRPr lang="x-none" altLang="fr-FR">
              <a:solidFill>
                <a:srgbClr val="1F1F33"/>
              </a:solidFill>
              <a:latin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03565" y="4185920"/>
            <a:ext cx="919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fr-FR">
                <a:solidFill>
                  <a:srgbClr val="1F1F33"/>
                </a:solidFill>
                <a:latin typeface="Roboto" charset="0"/>
              </a:rPr>
              <a:t>Views</a:t>
            </a:r>
            <a:endParaRPr lang="x-none" altLang="fr-FR">
              <a:solidFill>
                <a:srgbClr val="1F1F33"/>
              </a:solidFill>
              <a:latin typeface="Robot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Kingsoft Office WPP</Application>
  <PresentationFormat>Widescreen</PresentationFormat>
  <Paragraphs>32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thomas</dc:creator>
  <cp:lastModifiedBy>thomas</cp:lastModifiedBy>
  <cp:revision>1</cp:revision>
  <dcterms:created xsi:type="dcterms:W3CDTF">2018-02-26T21:56:01Z</dcterms:created>
  <dcterms:modified xsi:type="dcterms:W3CDTF">2018-02-26T21:56:01Z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