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0" r:id="rId4"/>
    <p:sldId id="259" r:id="rId5"/>
    <p:sldId id="262" r:id="rId6"/>
    <p:sldId id="263" r:id="rId7"/>
    <p:sldId id="264" r:id="rId8"/>
    <p:sldId id="266" r:id="rId9"/>
    <p:sldId id="28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61" r:id="rId2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72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microsoft.com/office/2007/relationships/hdphoto" Target="../media/hdphoto1.wdp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e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01" t="34621" b="2953"/>
          <a:stretch/>
        </p:blipFill>
        <p:spPr>
          <a:xfrm>
            <a:off x="5327887" y="1764958"/>
            <a:ext cx="3129818" cy="3138812"/>
          </a:xfrm>
          <a:prstGeom prst="ellipse">
            <a:avLst/>
          </a:prstGeom>
        </p:spPr>
      </p:pic>
      <p:sp>
        <p:nvSpPr>
          <p:cNvPr id="7" name="Rectangle 10"/>
          <p:cNvSpPr/>
          <p:nvPr/>
        </p:nvSpPr>
        <p:spPr>
          <a:xfrm>
            <a:off x="0" y="843559"/>
            <a:ext cx="9144000" cy="818492"/>
          </a:xfrm>
          <a:prstGeom prst="rect">
            <a:avLst/>
          </a:prstGeom>
          <a:solidFill>
            <a:srgbClr val="005F8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2071" tIns="56036" rIns="112071" bIns="56036" anchor="ctr"/>
          <a:lstStyle/>
          <a:p>
            <a:pPr algn="ctr"/>
            <a:endParaRPr kumimoji="0" lang="en-US" dirty="0"/>
          </a:p>
        </p:txBody>
      </p:sp>
      <p:sp>
        <p:nvSpPr>
          <p:cNvPr id="8" name="Rectangle 2"/>
          <p:cNvSpPr>
            <a:spLocks noGrp="1"/>
          </p:cNvSpPr>
          <p:nvPr>
            <p:ph type="ctrTitle" hasCustomPrompt="1"/>
          </p:nvPr>
        </p:nvSpPr>
        <p:spPr>
          <a:xfrm>
            <a:off x="251522" y="843561"/>
            <a:ext cx="8704221" cy="816172"/>
          </a:xfrm>
          <a:prstGeom prst="rect">
            <a:avLst/>
          </a:prstGeom>
          <a:noFill/>
        </p:spPr>
        <p:txBody>
          <a:bodyPr vert="horz" lIns="112071" tIns="56036" rIns="112071" bIns="56036" anchor="ctr" anchorCtr="0">
            <a:normAutofit/>
          </a:bodyPr>
          <a:lstStyle>
            <a:lvl1pPr algn="l" eaLnBrk="1" latinLnBrk="0" hangingPunct="1">
              <a:defRPr kumimoji="0" sz="2900" b="0" cap="all" spc="184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pPr eaLnBrk="1" latinLnBrk="1" hangingPunct="1"/>
            <a:r>
              <a:rPr lang="en-US" dirty="0" smtClean="0"/>
              <a:t>Title</a:t>
            </a:r>
            <a:endParaRPr dirty="0"/>
          </a:p>
        </p:txBody>
      </p:sp>
      <p:sp>
        <p:nvSpPr>
          <p:cNvPr id="9" name="Rectangle 11"/>
          <p:cNvSpPr/>
          <p:nvPr/>
        </p:nvSpPr>
        <p:spPr>
          <a:xfrm>
            <a:off x="0" y="1635647"/>
            <a:ext cx="9144000" cy="27432"/>
          </a:xfrm>
          <a:prstGeom prst="rect">
            <a:avLst/>
          </a:prstGeom>
          <a:solidFill>
            <a:srgbClr val="22C0E5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2071" tIns="56036" rIns="112071" bIns="56036" anchor="ctr"/>
          <a:lstStyle/>
          <a:p>
            <a:pPr algn="ctr"/>
            <a:endParaRPr kumimoji="0" lang="en-US" dirty="0"/>
          </a:p>
        </p:txBody>
      </p:sp>
      <p:pic>
        <p:nvPicPr>
          <p:cNvPr id="15" name="Picture 6" descr="http://oilteam.ru/eng/img/logo-b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30232"/>
            <a:ext cx="1966712" cy="6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2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600001"/>
            <a:ext cx="2160000" cy="612000"/>
          </a:xfrm>
          <a:prstGeom prst="rect">
            <a:avLst/>
          </a:prstGeom>
          <a:noFill/>
          <a:ln>
            <a:solidFill>
              <a:srgbClr val="007EA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12071" tIns="56036" rIns="112071" bIns="56036" anchor="ctr" anchorCtr="0">
            <a:noAutofit/>
          </a:bodyPr>
          <a:lstStyle>
            <a:lvl1pPr>
              <a:defRPr kumimoji="0" lang="en-US" sz="19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marL="441225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1038" algn="l"/>
                <a:tab pos="657640" algn="l"/>
                <a:tab pos="764653" algn="l"/>
              </a:tabLst>
            </a:pPr>
            <a:r>
              <a:rPr kumimoji="0" lang="en-US" dirty="0" smtClean="0"/>
              <a:t>Click to add author </a:t>
            </a:r>
            <a:r>
              <a:rPr kumimoji="0" lang="ru-RU" dirty="0" smtClean="0"/>
              <a:t/>
            </a:r>
            <a:br>
              <a:rPr kumimoji="0" lang="ru-RU" dirty="0" smtClean="0"/>
            </a:br>
            <a:r>
              <a:rPr kumimoji="0" lang="en-US" dirty="0" smtClean="0"/>
              <a:t>company information</a:t>
            </a:r>
          </a:p>
        </p:txBody>
      </p:sp>
      <p:sp>
        <p:nvSpPr>
          <p:cNvPr id="16" name="Текст 25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520001"/>
            <a:ext cx="2880000" cy="612000"/>
          </a:xfrm>
          <a:prstGeom prst="rect">
            <a:avLst/>
          </a:prstGeom>
          <a:noFill/>
          <a:ln>
            <a:solidFill>
              <a:srgbClr val="007EA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12071" tIns="56036" rIns="112071" bIns="56036" anchor="ctr" anchorCtr="0">
            <a:noAutofit/>
          </a:bodyPr>
          <a:lstStyle>
            <a:lvl1pPr>
              <a:defRPr kumimoji="0" lang="en-US" sz="19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marL="441225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1038" algn="l"/>
                <a:tab pos="657640" algn="l"/>
                <a:tab pos="764653" algn="l"/>
              </a:tabLst>
            </a:pPr>
            <a:r>
              <a:rPr kumimoji="0" lang="en-US" dirty="0" smtClean="0"/>
              <a:t>Click to add city/date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74" t="28683" r="19434" b="2932"/>
          <a:stretch/>
        </p:blipFill>
        <p:spPr>
          <a:xfrm>
            <a:off x="5665387" y="1887745"/>
            <a:ext cx="2454823" cy="2528075"/>
          </a:xfrm>
          <a:prstGeom prst="ellipse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29" t="6416" r="34860" b="-43090"/>
          <a:stretch/>
        </p:blipFill>
        <p:spPr>
          <a:xfrm>
            <a:off x="5544110" y="1887745"/>
            <a:ext cx="2637298" cy="2302526"/>
          </a:xfrm>
          <a:prstGeom prst="ellipse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5470896" y="2093839"/>
            <a:ext cx="1563020" cy="2466728"/>
            <a:chOff x="4369394" y="2797834"/>
            <a:chExt cx="2084569" cy="3289732"/>
          </a:xfrm>
        </p:grpSpPr>
        <p:pic>
          <p:nvPicPr>
            <p:cNvPr id="4" name="Рисунок 3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67" t="25413" r="10877" b="10063"/>
            <a:stretch/>
          </p:blipFill>
          <p:spPr>
            <a:xfrm>
              <a:off x="4369394" y="2797834"/>
              <a:ext cx="1872208" cy="3209562"/>
            </a:xfrm>
            <a:prstGeom prst="ellipse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72" t="73905" r="7672" b="8452"/>
            <a:stretch/>
          </p:blipFill>
          <p:spPr>
            <a:xfrm>
              <a:off x="5529659" y="5209953"/>
              <a:ext cx="924304" cy="877613"/>
            </a:xfrm>
            <a:prstGeom prst="rect">
              <a:avLst/>
            </a:prstGeom>
          </p:spPr>
        </p:pic>
      </p:grp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63"/>
          <a:stretch/>
        </p:blipFill>
        <p:spPr>
          <a:xfrm>
            <a:off x="6340868" y="2796130"/>
            <a:ext cx="1700110" cy="1704324"/>
          </a:xfrm>
          <a:prstGeom prst="ellipse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r="10610" b="7827"/>
          <a:stretch/>
        </p:blipFill>
        <p:spPr>
          <a:xfrm>
            <a:off x="6381044" y="2813992"/>
            <a:ext cx="1619758" cy="1668600"/>
          </a:xfrm>
          <a:prstGeom prst="ellipse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0" b="97697" l="1273" r="98485">
                        <a14:foregroundMark x1="34606" y1="4667" x2="34606" y2="4667"/>
                        <a14:foregroundMark x1="52121" y1="970" x2="52121" y2="970"/>
                        <a14:foregroundMark x1="93030" y1="29030" x2="93030" y2="29030"/>
                        <a14:foregroundMark x1="98606" y1="45939" x2="98606" y2="45939"/>
                        <a14:foregroundMark x1="94424" y1="66545" x2="94424" y2="66545"/>
                        <a14:foregroundMark x1="86848" y1="80788" x2="86848" y2="80788"/>
                        <a14:foregroundMark x1="78788" y1="88061" x2="78788" y2="88061"/>
                        <a14:foregroundMark x1="66848" y1="95212" x2="66848" y2="95212"/>
                        <a14:foregroundMark x1="52606" y1="97697" x2="52606" y2="97697"/>
                        <a14:foregroundMark x1="5030" y1="62061" x2="5030" y2="62061"/>
                        <a14:foregroundMark x1="1273" y1="47758" x2="1273" y2="47758"/>
                        <a14:backgroundMark x1="37697" y1="18606" x2="37697" y2="18606"/>
                        <a14:backgroundMark x1="28848" y1="45939" x2="28848" y2="45939"/>
                        <a14:backgroundMark x1="33818" y1="78606" x2="33818" y2="78606"/>
                        <a14:backgroundMark x1="15879" y1="37394" x2="15879" y2="37394"/>
                        <a14:backgroundMark x1="62182" y1="47333" x2="62182" y2="47333"/>
                        <a14:backgroundMark x1="63455" y1="67152" x2="63455" y2="67152"/>
                        <a14:backgroundMark x1="50909" y1="53212" x2="50909" y2="53212"/>
                        <a14:backgroundMark x1="73212" y1="47333" x2="73212" y2="47333"/>
                        <a14:backgroundMark x1="75394" y1="25939" x2="75394" y2="25939"/>
                        <a14:backgroundMark x1="56182" y1="19394" x2="56182" y2="19394"/>
                        <a14:backgroundMark x1="50424" y1="12303" x2="50424" y2="12303"/>
                        <a14:backgroundMark x1="59273" y1="12424" x2="59273" y2="12424"/>
                        <a14:backgroundMark x1="87212" y1="25091" x2="87212" y2="25091"/>
                        <a14:backgroundMark x1="85394" y1="22424" x2="85394" y2="22424"/>
                        <a14:backgroundMark x1="86242" y1="23697" x2="86242" y2="23697"/>
                        <a14:backgroundMark x1="85758" y1="22970" x2="85758" y2="22970"/>
                        <a14:backgroundMark x1="25455" y1="87394" x2="25455" y2="87394"/>
                        <a14:backgroundMark x1="23697" y1="86242" x2="23697" y2="86242"/>
                        <a14:backgroundMark x1="22909" y1="85697" x2="22909" y2="85697"/>
                        <a14:backgroundMark x1="22364" y1="85394" x2="22364" y2="853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6" t="1131" r="1303" b="980"/>
          <a:stretch/>
        </p:blipFill>
        <p:spPr>
          <a:xfrm>
            <a:off x="5327887" y="1764960"/>
            <a:ext cx="3129818" cy="3138812"/>
          </a:xfrm>
          <a:prstGeom prst="ellipse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6465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Текст/Текст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/>
          <p:cNvSpPr>
            <a:spLocks noGrp="1"/>
          </p:cNvSpPr>
          <p:nvPr>
            <p:ph type="ctrTitle" hasCustomPrompt="1"/>
          </p:nvPr>
        </p:nvSpPr>
        <p:spPr>
          <a:xfrm>
            <a:off x="252002" y="113476"/>
            <a:ext cx="7776383" cy="291470"/>
          </a:xfrm>
          <a:prstGeom prst="rect">
            <a:avLst/>
          </a:prstGeom>
        </p:spPr>
        <p:txBody>
          <a:bodyPr lIns="112033" tIns="56016" rIns="112033" bIns="56016" anchor="ctr" anchorCtr="0">
            <a:noAutofit/>
          </a:bodyPr>
          <a:lstStyle>
            <a:lvl1pPr algn="l">
              <a:defRPr lang="en-US" sz="2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algn="l"/>
            <a:r>
              <a:rPr kumimoji="0" lang="ru-RU" dirty="0" smtClean="0"/>
              <a:t>Заголовок</a:t>
            </a:r>
            <a:endParaRPr kumimoji="0" lang="en-US" dirty="0"/>
          </a:p>
        </p:txBody>
      </p:sp>
      <p:sp>
        <p:nvSpPr>
          <p:cNvPr id="19" name="Title 13"/>
          <p:cNvSpPr txBox="1">
            <a:spLocks/>
          </p:cNvSpPr>
          <p:nvPr/>
        </p:nvSpPr>
        <p:spPr>
          <a:xfrm>
            <a:off x="251520" y="450894"/>
            <a:ext cx="6696264" cy="291470"/>
          </a:xfrm>
          <a:prstGeom prst="rect">
            <a:avLst/>
          </a:prstGeom>
        </p:spPr>
        <p:txBody>
          <a:bodyPr lIns="112033" tIns="56016" rIns="112033" bIns="56016" anchor="ctr" anchorCtr="0">
            <a:noAutofit/>
          </a:bodyPr>
          <a:lstStyle>
            <a:lvl1pPr algn="l" defTabSz="1334658" rtl="0" eaLnBrk="1" latinLnBrk="0" hangingPunct="1">
              <a:spcBef>
                <a:spcPct val="0"/>
              </a:spcBef>
              <a:buNone/>
              <a:defRPr 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1000" b="1" dirty="0">
              <a:solidFill>
                <a:srgbClr val="23A3C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22"/>
          </p:nvPr>
        </p:nvSpPr>
        <p:spPr>
          <a:xfrm>
            <a:off x="107504" y="915567"/>
            <a:ext cx="8856984" cy="3600400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25" hasCustomPrompt="1"/>
          </p:nvPr>
        </p:nvSpPr>
        <p:spPr>
          <a:xfrm>
            <a:off x="107504" y="4587974"/>
            <a:ext cx="8856984" cy="216024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26" name="Текст 25" title="Подзаголовок"/>
          <p:cNvSpPr>
            <a:spLocks noGrp="1"/>
          </p:cNvSpPr>
          <p:nvPr>
            <p:ph type="body" sz="quarter" idx="26" hasCustomPrompt="1"/>
          </p:nvPr>
        </p:nvSpPr>
        <p:spPr>
          <a:xfrm>
            <a:off x="251520" y="450894"/>
            <a:ext cx="7776864" cy="3206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27" name="Дата 26"/>
          <p:cNvSpPr>
            <a:spLocks noGrp="1"/>
          </p:cNvSpPr>
          <p:nvPr>
            <p:ph type="dt" sz="quarter" idx="27"/>
          </p:nvPr>
        </p:nvSpPr>
        <p:spPr/>
        <p:txBody>
          <a:bodyPr/>
          <a:lstStyle/>
          <a:p>
            <a:fld id="{03D96A2D-6F86-4E01-B286-D8E27A6F44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18D2640-B695-462D-B71B-B48829729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886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екст/Текст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4011911"/>
            <a:ext cx="4464496" cy="773339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20"/>
          </p:nvPr>
        </p:nvSpPr>
        <p:spPr>
          <a:xfrm>
            <a:off x="4572000" y="915566"/>
            <a:ext cx="4464496" cy="3024336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1" name="Title 13"/>
          <p:cNvSpPr>
            <a:spLocks noGrp="1"/>
          </p:cNvSpPr>
          <p:nvPr>
            <p:ph type="ctrTitle" hasCustomPrompt="1"/>
          </p:nvPr>
        </p:nvSpPr>
        <p:spPr>
          <a:xfrm>
            <a:off x="252001" y="113476"/>
            <a:ext cx="6696264" cy="291470"/>
          </a:xfrm>
          <a:prstGeom prst="rect">
            <a:avLst/>
          </a:prstGeom>
        </p:spPr>
        <p:txBody>
          <a:bodyPr lIns="112033" tIns="56016" rIns="112033" bIns="56016" anchor="ctr" anchorCtr="0">
            <a:noAutofit/>
          </a:bodyPr>
          <a:lstStyle>
            <a:lvl1pPr algn="l">
              <a:defRPr lang="en-US" sz="2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algn="l"/>
            <a:r>
              <a:rPr kumimoji="0" lang="ru-RU" dirty="0" smtClean="0"/>
              <a:t>Заголовок</a:t>
            </a:r>
            <a:endParaRPr kumimoji="0"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21" hasCustomPrompt="1"/>
          </p:nvPr>
        </p:nvSpPr>
        <p:spPr>
          <a:xfrm>
            <a:off x="107504" y="4011911"/>
            <a:ext cx="4392488" cy="792088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22"/>
          </p:nvPr>
        </p:nvSpPr>
        <p:spPr>
          <a:xfrm>
            <a:off x="107504" y="915566"/>
            <a:ext cx="4392488" cy="3024336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2" name="Текст 25" title="Подзаголовок"/>
          <p:cNvSpPr>
            <a:spLocks noGrp="1"/>
          </p:cNvSpPr>
          <p:nvPr>
            <p:ph type="body" sz="quarter" idx="26" hasCustomPrompt="1"/>
          </p:nvPr>
        </p:nvSpPr>
        <p:spPr>
          <a:xfrm>
            <a:off x="251520" y="450894"/>
            <a:ext cx="7776864" cy="3206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27"/>
          </p:nvPr>
        </p:nvSpPr>
        <p:spPr/>
        <p:txBody>
          <a:bodyPr/>
          <a:lstStyle/>
          <a:p>
            <a:fld id="{03D96A2D-6F86-4E01-B286-D8E27A6F44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18D2640-B695-462D-B71B-B48829729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98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екст/Текст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20"/>
          </p:nvPr>
        </p:nvSpPr>
        <p:spPr>
          <a:xfrm>
            <a:off x="4572000" y="915566"/>
            <a:ext cx="4464496" cy="3816424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1" name="Title 13"/>
          <p:cNvSpPr>
            <a:spLocks noGrp="1"/>
          </p:cNvSpPr>
          <p:nvPr>
            <p:ph type="ctrTitle" hasCustomPrompt="1"/>
          </p:nvPr>
        </p:nvSpPr>
        <p:spPr>
          <a:xfrm>
            <a:off x="252001" y="113476"/>
            <a:ext cx="6696264" cy="291470"/>
          </a:xfrm>
          <a:prstGeom prst="rect">
            <a:avLst/>
          </a:prstGeom>
        </p:spPr>
        <p:txBody>
          <a:bodyPr lIns="112033" tIns="56016" rIns="112033" bIns="56016" anchor="ctr" anchorCtr="0">
            <a:noAutofit/>
          </a:bodyPr>
          <a:lstStyle>
            <a:lvl1pPr algn="l">
              <a:defRPr lang="en-US" sz="2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algn="l"/>
            <a:r>
              <a:rPr kumimoji="0" lang="ru-RU" dirty="0" smtClean="0"/>
              <a:t>Заголовок</a:t>
            </a:r>
            <a:endParaRPr kumimoji="0" lang="en-US" dirty="0"/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22"/>
          </p:nvPr>
        </p:nvSpPr>
        <p:spPr>
          <a:xfrm>
            <a:off x="107504" y="915566"/>
            <a:ext cx="4392488" cy="3816424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2" name="Текст 25" title="Подзаголовок"/>
          <p:cNvSpPr>
            <a:spLocks noGrp="1"/>
          </p:cNvSpPr>
          <p:nvPr>
            <p:ph type="body" sz="quarter" idx="26" hasCustomPrompt="1"/>
          </p:nvPr>
        </p:nvSpPr>
        <p:spPr>
          <a:xfrm>
            <a:off x="251520" y="450894"/>
            <a:ext cx="7776864" cy="3206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27"/>
          </p:nvPr>
        </p:nvSpPr>
        <p:spPr/>
        <p:txBody>
          <a:bodyPr/>
          <a:lstStyle/>
          <a:p>
            <a:fld id="{03D96A2D-6F86-4E01-B286-D8E27A6F44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18D2640-B695-462D-B71B-B48829729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411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Текст/Текст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20"/>
          </p:nvPr>
        </p:nvSpPr>
        <p:spPr>
          <a:xfrm>
            <a:off x="5868144" y="915566"/>
            <a:ext cx="3168352" cy="3024336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1" name="Title 13"/>
          <p:cNvSpPr>
            <a:spLocks noGrp="1"/>
          </p:cNvSpPr>
          <p:nvPr>
            <p:ph type="ctrTitle" hasCustomPrompt="1"/>
          </p:nvPr>
        </p:nvSpPr>
        <p:spPr>
          <a:xfrm>
            <a:off x="252001" y="113476"/>
            <a:ext cx="6696264" cy="291470"/>
          </a:xfrm>
          <a:prstGeom prst="rect">
            <a:avLst/>
          </a:prstGeom>
        </p:spPr>
        <p:txBody>
          <a:bodyPr lIns="112033" tIns="56016" rIns="112033" bIns="56016" anchor="ctr" anchorCtr="0">
            <a:noAutofit/>
          </a:bodyPr>
          <a:lstStyle>
            <a:lvl1pPr algn="l">
              <a:defRPr lang="en-US" sz="2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algn="l"/>
            <a:r>
              <a:rPr kumimoji="0" lang="ru-RU" dirty="0" smtClean="0"/>
              <a:t>Заголовок</a:t>
            </a:r>
            <a:endParaRPr kumimoji="0"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21" hasCustomPrompt="1"/>
          </p:nvPr>
        </p:nvSpPr>
        <p:spPr>
          <a:xfrm>
            <a:off x="107504" y="4011911"/>
            <a:ext cx="8928992" cy="792088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22"/>
          </p:nvPr>
        </p:nvSpPr>
        <p:spPr>
          <a:xfrm>
            <a:off x="107504" y="915566"/>
            <a:ext cx="2736304" cy="3024336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23"/>
          </p:nvPr>
        </p:nvSpPr>
        <p:spPr>
          <a:xfrm>
            <a:off x="2915816" y="915566"/>
            <a:ext cx="2880320" cy="3024336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4" name="Текст 25" title="Подзаголовок"/>
          <p:cNvSpPr>
            <a:spLocks noGrp="1"/>
          </p:cNvSpPr>
          <p:nvPr>
            <p:ph type="body" sz="quarter" idx="26" hasCustomPrompt="1"/>
          </p:nvPr>
        </p:nvSpPr>
        <p:spPr>
          <a:xfrm>
            <a:off x="251520" y="450894"/>
            <a:ext cx="7776864" cy="3206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27"/>
          </p:nvPr>
        </p:nvSpPr>
        <p:spPr/>
        <p:txBody>
          <a:bodyPr/>
          <a:lstStyle/>
          <a:p>
            <a:fld id="{03D96A2D-6F86-4E01-B286-D8E27A6F44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18D2640-B695-462D-B71B-B48829729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482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Текст/Текст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2" y="2643758"/>
            <a:ext cx="4357191" cy="216024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20"/>
          </p:nvPr>
        </p:nvSpPr>
        <p:spPr>
          <a:xfrm>
            <a:off x="4572000" y="915566"/>
            <a:ext cx="4319654" cy="1728192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1" name="Title 13"/>
          <p:cNvSpPr>
            <a:spLocks noGrp="1"/>
          </p:cNvSpPr>
          <p:nvPr>
            <p:ph type="ctrTitle" hasCustomPrompt="1"/>
          </p:nvPr>
        </p:nvSpPr>
        <p:spPr>
          <a:xfrm>
            <a:off x="252001" y="113476"/>
            <a:ext cx="6696264" cy="291470"/>
          </a:xfrm>
          <a:prstGeom prst="rect">
            <a:avLst/>
          </a:prstGeom>
        </p:spPr>
        <p:txBody>
          <a:bodyPr lIns="112033" tIns="56016" rIns="112033" bIns="56016" anchor="ctr" anchorCtr="0">
            <a:noAutofit/>
          </a:bodyPr>
          <a:lstStyle>
            <a:lvl1pPr algn="l">
              <a:defRPr lang="en-US" sz="2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algn="l"/>
            <a:r>
              <a:rPr kumimoji="0" lang="ru-RU" dirty="0" smtClean="0"/>
              <a:t>Заголовок</a:t>
            </a:r>
            <a:endParaRPr kumimoji="0"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21" hasCustomPrompt="1"/>
          </p:nvPr>
        </p:nvSpPr>
        <p:spPr>
          <a:xfrm>
            <a:off x="107504" y="2643758"/>
            <a:ext cx="4392488" cy="216024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22"/>
          </p:nvPr>
        </p:nvSpPr>
        <p:spPr>
          <a:xfrm>
            <a:off x="107504" y="915566"/>
            <a:ext cx="4392488" cy="1728192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2" y="4587975"/>
            <a:ext cx="4357191" cy="216024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4"/>
          </p:nvPr>
        </p:nvSpPr>
        <p:spPr>
          <a:xfrm>
            <a:off x="4572000" y="2931791"/>
            <a:ext cx="4319654" cy="1656184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25" hasCustomPrompt="1"/>
          </p:nvPr>
        </p:nvSpPr>
        <p:spPr>
          <a:xfrm>
            <a:off x="107504" y="4587974"/>
            <a:ext cx="4392488" cy="216024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6"/>
          </p:nvPr>
        </p:nvSpPr>
        <p:spPr>
          <a:xfrm>
            <a:off x="107504" y="2931791"/>
            <a:ext cx="4392488" cy="1656184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21" name="Текст 25" title="Подзаголовок"/>
          <p:cNvSpPr>
            <a:spLocks noGrp="1"/>
          </p:cNvSpPr>
          <p:nvPr>
            <p:ph type="body" sz="quarter" idx="27" hasCustomPrompt="1"/>
          </p:nvPr>
        </p:nvSpPr>
        <p:spPr>
          <a:xfrm>
            <a:off x="251520" y="450894"/>
            <a:ext cx="7776864" cy="3206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28"/>
          </p:nvPr>
        </p:nvSpPr>
        <p:spPr/>
        <p:txBody>
          <a:bodyPr/>
          <a:lstStyle/>
          <a:p>
            <a:fld id="{03D96A2D-6F86-4E01-B286-D8E27A6F44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18D2640-B695-462D-B71B-B48829729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615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VjalyjEA\Pictures\static_qr_code_without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35" y="3003697"/>
            <a:ext cx="1258069" cy="125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Группа 6"/>
          <p:cNvGrpSpPr/>
          <p:nvPr/>
        </p:nvGrpSpPr>
        <p:grpSpPr>
          <a:xfrm>
            <a:off x="1816610" y="872395"/>
            <a:ext cx="5766327" cy="1933105"/>
            <a:chOff x="2422773" y="1163459"/>
            <a:chExt cx="7690438" cy="2578070"/>
          </a:xfrm>
          <a:effectLst/>
        </p:grpSpPr>
        <p:pic>
          <p:nvPicPr>
            <p:cNvPr id="8" name="Рисунок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452" b="99760" l="0" r="65094">
                          <a14:foregroundMark x1="11242" y1="16827" x2="11242" y2="16827"/>
                          <a14:foregroundMark x1="15959" y1="29567" x2="15959" y2="29567"/>
                          <a14:foregroundMark x1="11557" y1="31490" x2="11557" y2="31490"/>
                          <a14:foregroundMark x1="7704" y1="28606" x2="7704" y2="28606"/>
                          <a14:foregroundMark x1="24528" y1="26923" x2="24528" y2="26923"/>
                          <a14:foregroundMark x1="31997" y1="27163" x2="31997" y2="27163"/>
                          <a14:foregroundMark x1="41431" y1="29327" x2="41431" y2="29327"/>
                          <a14:foregroundMark x1="31525" y1="62740" x2="31525" y2="62740"/>
                          <a14:foregroundMark x1="35613" y1="64423" x2="35613" y2="64423"/>
                          <a14:foregroundMark x1="40409" y1="63942" x2="40409" y2="63942"/>
                          <a14:foregroundMark x1="45991" y1="63942" x2="45991" y2="63942"/>
                          <a14:foregroundMark x1="51179" y1="63702" x2="51179" y2="63702"/>
                          <a14:foregroundMark x1="54167" y1="64423" x2="54167" y2="64423"/>
                          <a14:foregroundMark x1="59827" y1="63702" x2="59827" y2="63702"/>
                          <a14:backgroundMark x1="47248" y1="65625" x2="47248" y2="65625"/>
                          <a14:backgroundMark x1="50629" y1="67548" x2="50629" y2="675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773" y="1342460"/>
              <a:ext cx="7334106" cy="2399069"/>
            </a:xfrm>
            <a:prstGeom prst="rect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  <p:pic>
          <p:nvPicPr>
            <p:cNvPr id="9" name="Рисунок 8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21"/>
            <a:stretch/>
          </p:blipFill>
          <p:spPr>
            <a:xfrm>
              <a:off x="7537747" y="1163459"/>
              <a:ext cx="2575464" cy="2578069"/>
            </a:xfrm>
            <a:prstGeom prst="ellipse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  <p:sp>
        <p:nvSpPr>
          <p:cNvPr id="10" name="Text Box 0"/>
          <p:cNvSpPr txBox="1">
            <a:spLocks noChangeArrowheads="1"/>
          </p:cNvSpPr>
          <p:nvPr/>
        </p:nvSpPr>
        <p:spPr bwMode="auto">
          <a:xfrm>
            <a:off x="2616316" y="2715767"/>
            <a:ext cx="5904656" cy="2282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2071" tIns="56036" rIns="112071" bIns="56036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9pPr>
          </a:lstStyle>
          <a:p>
            <a:pPr algn="l" eaLnBrk="1" hangingPunct="1">
              <a:buClrTx/>
              <a:buSzTx/>
              <a:buFontTx/>
              <a:buNone/>
              <a:defRPr/>
            </a:pPr>
            <a:r>
              <a:rPr lang="fr-FR" sz="1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Russian Federation</a:t>
            </a:r>
          </a:p>
          <a:p>
            <a:pPr algn="l" eaLnBrk="1" hangingPunct="1">
              <a:buClrTx/>
              <a:buSzTx/>
              <a:buFontTx/>
              <a:buNone/>
              <a:defRPr/>
            </a:pPr>
            <a:endParaRPr lang="fr-FR" sz="9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Arial" charset="0"/>
            </a:endParaRPr>
          </a:p>
          <a:p>
            <a:pPr algn="l" eaLnBrk="1" hangingPunct="1">
              <a:buClrTx/>
              <a:buSzTx/>
              <a:buFontTx/>
              <a:buNone/>
              <a:defRPr/>
            </a:pPr>
            <a:r>
              <a:rPr lang="fr-FR" sz="1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Sochi</a:t>
            </a: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, 92/5 Kurortniy Avenue 	Tel/Fax: 007 862 2255 447</a:t>
            </a:r>
            <a:b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r>
              <a:rPr lang="fr-FR" sz="9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/>
            </a:r>
            <a:br>
              <a:rPr lang="fr-FR" sz="9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r>
              <a:rPr lang="fr-FR" sz="1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Tomsk</a:t>
            </a: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, 3 Televisionniy Lane	Tel.: 007 3822 66-01-30</a:t>
            </a:r>
            <a:b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			Fax: 007 3822 66-03-07</a:t>
            </a:r>
            <a:b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endParaRPr lang="fr-FR" sz="9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Arial" charset="0"/>
            </a:endParaRPr>
          </a:p>
          <a:p>
            <a:pPr algn="l" eaLnBrk="1" hangingPunct="1">
              <a:buClrTx/>
              <a:buSzTx/>
              <a:buFontTx/>
              <a:buNone/>
              <a:defRPr/>
            </a:pPr>
            <a:r>
              <a:rPr lang="fr-FR" sz="1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Ufa</a:t>
            </a: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, 50 Let Oktyabrya st	Tel/Fax: 007 347 274 08 04</a:t>
            </a:r>
            <a:r>
              <a:rPr lang="fr-F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9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l" eaLnBrk="1" hangingPunct="1">
              <a:buClrTx/>
              <a:buSzTx/>
              <a:buFontTx/>
              <a:buNone/>
              <a:defRPr/>
            </a:pPr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E</a:t>
            </a:r>
            <a:r>
              <a:rPr lang="ru-RU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-mail</a:t>
            </a:r>
            <a:r>
              <a:rPr lang="ru-RU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</a:t>
            </a:r>
            <a:r>
              <a:rPr lang="en-US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oilteam</a:t>
            </a:r>
            <a:r>
              <a:rPr lang="ru-RU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@</a:t>
            </a:r>
            <a:r>
              <a:rPr lang="en-US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oilteam</a:t>
            </a:r>
            <a:r>
              <a:rPr lang="ru-RU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.ru</a:t>
            </a:r>
            <a:endParaRPr lang="en-US" sz="15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l" eaLnBrk="1" hangingPunct="1">
              <a:buClrTx/>
              <a:buSzTx/>
              <a:buFontTx/>
              <a:buNone/>
              <a:defRPr/>
            </a:pPr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Web site</a:t>
            </a:r>
            <a:r>
              <a:rPr lang="en-US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</a:t>
            </a:r>
            <a:r>
              <a:rPr lang="ru-RU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www.oilteam.ru</a:t>
            </a:r>
            <a:endParaRPr lang="ru-RU" sz="15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6734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/>
        </p:nvSpPr>
        <p:spPr>
          <a:xfrm>
            <a:off x="0" y="3108541"/>
            <a:ext cx="9144000" cy="609600"/>
          </a:xfrm>
          <a:prstGeom prst="rect">
            <a:avLst/>
          </a:prstGeom>
          <a:solidFill>
            <a:srgbClr val="005F82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2071" tIns="56036" rIns="112071" bIns="56036" anchor="ctr"/>
          <a:lstStyle/>
          <a:p>
            <a:pPr algn="ctr"/>
            <a:endParaRPr kumimoji="0" lang="en-US" dirty="0"/>
          </a:p>
        </p:txBody>
      </p:sp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3231031"/>
            <a:ext cx="7239000" cy="440827"/>
          </a:xfrm>
          <a:prstGeom prst="rect">
            <a:avLst/>
          </a:prstGeom>
          <a:noFill/>
        </p:spPr>
        <p:txBody>
          <a:bodyPr vert="horz" lIns="112071" tIns="56036" rIns="112071" bIns="56036"/>
          <a:lstStyle>
            <a:lvl1pPr algn="l" eaLnBrk="1" latinLnBrk="0" hangingPunct="1">
              <a:defRPr kumimoji="0" sz="2400" b="0" cap="all" spc="184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9" name="Rectangle 10"/>
          <p:cNvSpPr/>
          <p:nvPr/>
        </p:nvSpPr>
        <p:spPr>
          <a:xfrm>
            <a:off x="0" y="3715822"/>
            <a:ext cx="9144000" cy="27432"/>
          </a:xfrm>
          <a:prstGeom prst="rect">
            <a:avLst/>
          </a:prstGeom>
          <a:solidFill>
            <a:srgbClr val="22C0E5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2071" tIns="56036" rIns="112071" bIns="56036" anchor="ctr"/>
          <a:lstStyle/>
          <a:p>
            <a:pPr algn="ctr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633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251160" y="952281"/>
            <a:ext cx="8640363" cy="3779360"/>
          </a:xfrm>
          <a:prstGeom prst="rect">
            <a:avLst/>
          </a:prstGeom>
        </p:spPr>
        <p:txBody>
          <a:bodyPr lIns="76782" tIns="38391" rIns="76782" bIns="38391"/>
          <a:lstStyle>
            <a:lvl1pPr marL="479889" marR="0" indent="-479889" algn="l" defTabSz="11207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579" indent="-350223">
              <a:buFont typeface="Arial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891" indent="-280179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1247" indent="-280179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1603" indent="-280179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РАЗДЕЛ 1 </a:t>
            </a:r>
          </a:p>
          <a:p>
            <a:pPr lvl="0"/>
            <a:r>
              <a:rPr lang="ru-RU" dirty="0" smtClean="0"/>
              <a:t>РАЗДЕЛ 2 </a:t>
            </a:r>
          </a:p>
          <a:p>
            <a:pPr lvl="0"/>
            <a:r>
              <a:rPr lang="ru-RU" dirty="0" smtClean="0"/>
              <a:t>РАЗДЕЛ 3 </a:t>
            </a:r>
          </a:p>
          <a:p>
            <a:pPr lvl="0"/>
            <a:r>
              <a:rPr lang="ru-RU" dirty="0" smtClean="0"/>
              <a:t>РАЗДЕЛ 4 </a:t>
            </a:r>
          </a:p>
          <a:p>
            <a:pPr lvl="0"/>
            <a:r>
              <a:rPr lang="ru-RU" dirty="0" smtClean="0"/>
              <a:t>РАЗДЕЛ 5 </a:t>
            </a:r>
          </a:p>
          <a:p>
            <a:pPr lvl="0"/>
            <a:r>
              <a:rPr lang="ru-RU" dirty="0" smtClean="0"/>
              <a:t>РАЗДЕЛ 6 </a:t>
            </a:r>
          </a:p>
          <a:p>
            <a:pPr lvl="0"/>
            <a:endParaRPr lang="ru-RU" dirty="0" smtClean="0"/>
          </a:p>
          <a:p>
            <a:pPr lvl="0"/>
            <a:endParaRPr lang="ru-RU" dirty="0" smtClean="0"/>
          </a:p>
          <a:p>
            <a:pPr lvl="0"/>
            <a:endParaRPr lang="ru-RU" dirty="0" smtClean="0"/>
          </a:p>
          <a:p>
            <a:pPr lvl="0"/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14" y="106568"/>
            <a:ext cx="8229838" cy="64391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20"/>
          </p:nvPr>
        </p:nvSpPr>
        <p:spPr/>
        <p:txBody>
          <a:bodyPr/>
          <a:lstStyle/>
          <a:p>
            <a:fld id="{03D96A2D-6F86-4E01-B286-D8E27A6F44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18D2640-B695-462D-B71B-B48829729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604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251160" y="952281"/>
            <a:ext cx="4861247" cy="3779360"/>
          </a:xfrm>
          <a:prstGeom prst="rect">
            <a:avLst/>
          </a:prstGeom>
        </p:spPr>
        <p:txBody>
          <a:bodyPr lIns="76782" tIns="38391" rIns="76782" bIns="38391"/>
          <a:lstStyle>
            <a:lvl1pPr marL="0" indent="0">
              <a:buFont typeface="Arial" pitchFamily="34" charset="0"/>
              <a:buNone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579" indent="-350223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891" indent="-280179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1247" indent="-280179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1603" indent="-280179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20"/>
          </p:nvPr>
        </p:nvSpPr>
        <p:spPr>
          <a:xfrm>
            <a:off x="5165968" y="952281"/>
            <a:ext cx="3725686" cy="3779360"/>
          </a:xfrm>
          <a:prstGeom prst="rect">
            <a:avLst/>
          </a:prstGeom>
        </p:spPr>
        <p:txBody>
          <a:bodyPr lIns="76782" tIns="38391" rIns="76782" bIns="38391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14" y="106568"/>
            <a:ext cx="8229838" cy="64391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21"/>
          </p:nvPr>
        </p:nvSpPr>
        <p:spPr/>
        <p:txBody>
          <a:bodyPr/>
          <a:lstStyle/>
          <a:p>
            <a:fld id="{03D96A2D-6F86-4E01-B286-D8E27A6F44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8D2640-B695-462D-B71B-B48829729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4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_Текст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251160" y="952280"/>
            <a:ext cx="4861247" cy="1781451"/>
          </a:xfrm>
          <a:prstGeom prst="rect">
            <a:avLst/>
          </a:prstGeom>
        </p:spPr>
        <p:txBody>
          <a:bodyPr lIns="76782" tIns="38391" rIns="76782" bIns="38391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579" indent="-350223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891" indent="-280179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1247" indent="-280179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1603" indent="-280179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20"/>
          </p:nvPr>
        </p:nvSpPr>
        <p:spPr>
          <a:xfrm>
            <a:off x="5165968" y="952281"/>
            <a:ext cx="3725686" cy="3779360"/>
          </a:xfrm>
          <a:prstGeom prst="rect">
            <a:avLst/>
          </a:prstGeom>
        </p:spPr>
        <p:txBody>
          <a:bodyPr lIns="76782" tIns="38391" rIns="76782" bIns="38391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21" hasCustomPrompt="1"/>
          </p:nvPr>
        </p:nvSpPr>
        <p:spPr>
          <a:xfrm>
            <a:off x="251521" y="2841719"/>
            <a:ext cx="4861247" cy="1781451"/>
          </a:xfrm>
          <a:prstGeom prst="rect">
            <a:avLst/>
          </a:prstGeom>
        </p:spPr>
        <p:txBody>
          <a:bodyPr lIns="76782" tIns="38391" rIns="76782" bIns="38391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579" indent="-350223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891" indent="-280179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1247" indent="-280179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1603" indent="-280179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14" y="106568"/>
            <a:ext cx="8229838" cy="64391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22"/>
          </p:nvPr>
        </p:nvSpPr>
        <p:spPr/>
        <p:txBody>
          <a:bodyPr/>
          <a:lstStyle/>
          <a:p>
            <a:fld id="{03D96A2D-6F86-4E01-B286-D8E27A6F44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818D2640-B695-462D-B71B-B48829729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9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816610" y="627535"/>
            <a:ext cx="5766327" cy="1933105"/>
            <a:chOff x="2422773" y="1163459"/>
            <a:chExt cx="7690438" cy="2578070"/>
          </a:xfrm>
        </p:grpSpPr>
        <p:pic>
          <p:nvPicPr>
            <p:cNvPr id="8" name="Рисунок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452" b="99760" l="0" r="65094">
                          <a14:foregroundMark x1="11242" y1="16827" x2="11242" y2="16827"/>
                          <a14:foregroundMark x1="15959" y1="29567" x2="15959" y2="29567"/>
                          <a14:foregroundMark x1="11557" y1="31490" x2="11557" y2="31490"/>
                          <a14:foregroundMark x1="7704" y1="28606" x2="7704" y2="28606"/>
                          <a14:foregroundMark x1="24528" y1="26923" x2="24528" y2="26923"/>
                          <a14:foregroundMark x1="31997" y1="27163" x2="31997" y2="27163"/>
                          <a14:foregroundMark x1="41431" y1="29327" x2="41431" y2="29327"/>
                          <a14:foregroundMark x1="31525" y1="62740" x2="31525" y2="62740"/>
                          <a14:foregroundMark x1="35613" y1="64423" x2="35613" y2="64423"/>
                          <a14:foregroundMark x1="40409" y1="63942" x2="40409" y2="63942"/>
                          <a14:foregroundMark x1="45991" y1="63942" x2="45991" y2="63942"/>
                          <a14:foregroundMark x1="51179" y1="63702" x2="51179" y2="63702"/>
                          <a14:foregroundMark x1="54167" y1="64423" x2="54167" y2="64423"/>
                          <a14:foregroundMark x1="59827" y1="63702" x2="59827" y2="63702"/>
                          <a14:backgroundMark x1="47248" y1="65625" x2="47248" y2="65625"/>
                          <a14:backgroundMark x1="50629" y1="67548" x2="50629" y2="675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773" y="1342460"/>
              <a:ext cx="7334106" cy="2399069"/>
            </a:xfrm>
            <a:prstGeom prst="rect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  <p:pic>
          <p:nvPicPr>
            <p:cNvPr id="9" name="Рисунок 8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21"/>
            <a:stretch/>
          </p:blipFill>
          <p:spPr>
            <a:xfrm>
              <a:off x="7537747" y="1163459"/>
              <a:ext cx="2575464" cy="2578069"/>
            </a:xfrm>
            <a:prstGeom prst="ellipse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  <p:sp>
        <p:nvSpPr>
          <p:cNvPr id="5" name="Text Box 0"/>
          <p:cNvSpPr txBox="1">
            <a:spLocks noChangeArrowheads="1"/>
          </p:cNvSpPr>
          <p:nvPr/>
        </p:nvSpPr>
        <p:spPr bwMode="auto">
          <a:xfrm>
            <a:off x="2843808" y="2355726"/>
            <a:ext cx="4248472" cy="274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2071" tIns="56036" rIns="112071" bIns="56036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9pPr>
          </a:lstStyle>
          <a:p>
            <a:pPr algn="l" eaLnBrk="1" hangingPunct="1">
              <a:buClrTx/>
              <a:buSzTx/>
              <a:buFontTx/>
              <a:buNone/>
              <a:defRPr/>
            </a:pPr>
            <a:r>
              <a:rPr lang="fr-FR" sz="1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Russian Federation</a:t>
            </a:r>
          </a:p>
          <a:p>
            <a:pPr algn="l" eaLnBrk="1" hangingPunct="1">
              <a:buClrTx/>
              <a:buSzTx/>
              <a:buFontTx/>
              <a:buNone/>
              <a:defRPr/>
            </a:pPr>
            <a:endParaRPr lang="fr-FR" sz="9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Arial" charset="0"/>
            </a:endParaRPr>
          </a:p>
          <a:p>
            <a:pPr algn="l" eaLnBrk="1" hangingPunct="1">
              <a:buClrTx/>
              <a:buSzTx/>
              <a:buFontTx/>
              <a:buNone/>
              <a:defRPr/>
            </a:pPr>
            <a:r>
              <a:rPr lang="fr-FR" sz="1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Sochi</a:t>
            </a: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, 92/5 Kurortniy Avenue </a:t>
            </a:r>
            <a:b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	Tel/Fax: 007 862 2255 447</a:t>
            </a:r>
            <a:b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r>
              <a:rPr lang="fr-FR" sz="9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/>
            </a:r>
            <a:br>
              <a:rPr lang="fr-FR" sz="9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r>
              <a:rPr lang="fr-FR" sz="1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Tomsk</a:t>
            </a: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, 3 Televisionniy Lane</a:t>
            </a:r>
            <a:b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	Tel.: 007 3822 66-01-30</a:t>
            </a:r>
            <a:b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	Fax: 007 3822 66-03-07</a:t>
            </a:r>
            <a:b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endParaRPr lang="fr-FR" sz="9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Arial" charset="0"/>
            </a:endParaRPr>
          </a:p>
          <a:p>
            <a:pPr algn="l" eaLnBrk="1" hangingPunct="1">
              <a:buClrTx/>
              <a:buSzTx/>
              <a:buFontTx/>
              <a:buNone/>
              <a:defRPr/>
            </a:pPr>
            <a:r>
              <a:rPr lang="fr-FR" sz="1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Ufa</a:t>
            </a: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, 50 Let Oktyabrya st</a:t>
            </a:r>
            <a:b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	Tel/Fax: 007 347 274 08 04</a:t>
            </a:r>
            <a:r>
              <a:rPr lang="fr-F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9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l" eaLnBrk="1" hangingPunct="1">
              <a:buClrTx/>
              <a:buSzTx/>
              <a:buFontTx/>
              <a:buNone/>
              <a:defRPr/>
            </a:pPr>
            <a:r>
              <a:rPr lang="ru-RU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e-mail</a:t>
            </a:r>
            <a:r>
              <a:rPr lang="ru-RU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</a:t>
            </a:r>
            <a:r>
              <a:rPr lang="en-US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oilteam</a:t>
            </a:r>
            <a:r>
              <a:rPr lang="ru-RU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@</a:t>
            </a:r>
            <a:r>
              <a:rPr lang="en-US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oilteam</a:t>
            </a:r>
            <a:r>
              <a:rPr lang="ru-RU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.ru </a:t>
            </a:r>
          </a:p>
        </p:txBody>
      </p:sp>
      <p:pic>
        <p:nvPicPr>
          <p:cNvPr id="6" name="Picture 2" descr="C:\Users\VjalyjEA\Pictures\static_qr_code_without_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35" y="3003697"/>
            <a:ext cx="1258069" cy="125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7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35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Текст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251162" y="952282"/>
            <a:ext cx="4861247" cy="3779360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20"/>
          </p:nvPr>
        </p:nvSpPr>
        <p:spPr>
          <a:xfrm>
            <a:off x="5165968" y="952282"/>
            <a:ext cx="3725686" cy="3779360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0" name="Title 13"/>
          <p:cNvSpPr>
            <a:spLocks noGrp="1"/>
          </p:cNvSpPr>
          <p:nvPr>
            <p:ph type="ctrTitle" hasCustomPrompt="1"/>
          </p:nvPr>
        </p:nvSpPr>
        <p:spPr>
          <a:xfrm>
            <a:off x="252001" y="113476"/>
            <a:ext cx="6696264" cy="291470"/>
          </a:xfrm>
          <a:prstGeom prst="rect">
            <a:avLst/>
          </a:prstGeom>
        </p:spPr>
        <p:txBody>
          <a:bodyPr lIns="112033" tIns="56016" rIns="112033" bIns="56016" anchor="ctr" anchorCtr="0">
            <a:noAutofit/>
          </a:bodyPr>
          <a:lstStyle>
            <a:lvl1pPr algn="l">
              <a:defRPr lang="en-US" sz="2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algn="l"/>
            <a:r>
              <a:rPr kumimoji="0" lang="ru-RU" dirty="0" smtClean="0"/>
              <a:t>Заголовок</a:t>
            </a:r>
            <a:endParaRPr kumimoji="0" lang="en-US" dirty="0"/>
          </a:p>
        </p:txBody>
      </p:sp>
      <p:sp>
        <p:nvSpPr>
          <p:cNvPr id="11" name="Текст 25" title="Подзаголовок"/>
          <p:cNvSpPr>
            <a:spLocks noGrp="1"/>
          </p:cNvSpPr>
          <p:nvPr>
            <p:ph type="body" sz="quarter" idx="26" hasCustomPrompt="1"/>
          </p:nvPr>
        </p:nvSpPr>
        <p:spPr>
          <a:xfrm>
            <a:off x="251520" y="450894"/>
            <a:ext cx="7776864" cy="3206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quarter" idx="27"/>
          </p:nvPr>
        </p:nvSpPr>
        <p:spPr/>
        <p:txBody>
          <a:bodyPr/>
          <a:lstStyle/>
          <a:p>
            <a:fld id="{03D96A2D-6F86-4E01-B286-D8E27A6F44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18D2640-B695-462D-B71B-B48829729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640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/Текст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251162" y="952280"/>
            <a:ext cx="4861247" cy="1781451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20"/>
          </p:nvPr>
        </p:nvSpPr>
        <p:spPr>
          <a:xfrm>
            <a:off x="5165968" y="952282"/>
            <a:ext cx="3725686" cy="3779360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1" name="Title 13"/>
          <p:cNvSpPr>
            <a:spLocks noGrp="1"/>
          </p:cNvSpPr>
          <p:nvPr>
            <p:ph type="ctrTitle" hasCustomPrompt="1"/>
          </p:nvPr>
        </p:nvSpPr>
        <p:spPr>
          <a:xfrm>
            <a:off x="252001" y="113476"/>
            <a:ext cx="6696264" cy="291470"/>
          </a:xfrm>
          <a:prstGeom prst="rect">
            <a:avLst/>
          </a:prstGeom>
        </p:spPr>
        <p:txBody>
          <a:bodyPr lIns="112033" tIns="56016" rIns="112033" bIns="56016" anchor="ctr" anchorCtr="0">
            <a:noAutofit/>
          </a:bodyPr>
          <a:lstStyle>
            <a:lvl1pPr algn="l">
              <a:defRPr lang="en-US" sz="2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algn="l"/>
            <a:r>
              <a:rPr kumimoji="0" lang="ru-RU" dirty="0" smtClean="0"/>
              <a:t>Заголовок</a:t>
            </a:r>
            <a:endParaRPr kumimoji="0"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21" hasCustomPrompt="1"/>
          </p:nvPr>
        </p:nvSpPr>
        <p:spPr>
          <a:xfrm>
            <a:off x="251525" y="2842052"/>
            <a:ext cx="4861247" cy="1781451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" name="Текст 25" title="Подзаголовок"/>
          <p:cNvSpPr>
            <a:spLocks noGrp="1"/>
          </p:cNvSpPr>
          <p:nvPr>
            <p:ph type="body" sz="quarter" idx="26" hasCustomPrompt="1"/>
          </p:nvPr>
        </p:nvSpPr>
        <p:spPr>
          <a:xfrm>
            <a:off x="251520" y="450894"/>
            <a:ext cx="7776864" cy="3206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27"/>
          </p:nvPr>
        </p:nvSpPr>
        <p:spPr/>
        <p:txBody>
          <a:bodyPr/>
          <a:lstStyle/>
          <a:p>
            <a:fld id="{03D96A2D-6F86-4E01-B286-D8E27A6F44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18D2640-B695-462D-B71B-B48829729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632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://oilteam.ru/eng/img/logo-big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39"/>
          <a:stretch/>
        </p:blipFill>
        <p:spPr bwMode="auto">
          <a:xfrm>
            <a:off x="8313160" y="130232"/>
            <a:ext cx="673824" cy="6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Дата 4"/>
          <p:cNvSpPr>
            <a:spLocks noGrp="1"/>
          </p:cNvSpPr>
          <p:nvPr>
            <p:ph type="dt" sz="quarter" idx="2"/>
          </p:nvPr>
        </p:nvSpPr>
        <p:spPr>
          <a:xfrm>
            <a:off x="107504" y="4860000"/>
            <a:ext cx="1531848" cy="266700"/>
          </a:xfrm>
          <a:prstGeom prst="rect">
            <a:avLst/>
          </a:prstGeom>
          <a:noFill/>
        </p:spPr>
        <p:txBody>
          <a:bodyPr vert="horz" lIns="112071" tIns="56036" rIns="112071" bIns="56036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D96A2D-6F86-4E01-B286-D8E27A6F4423}" type="datetimeFigureOut">
              <a:rPr lang="ru-RU" smtClean="0"/>
              <a:t>09.06.2018</a:t>
            </a:fld>
            <a:endParaRPr lang="ru-RU"/>
          </a:p>
        </p:txBody>
      </p:sp>
      <p:sp>
        <p:nvSpPr>
          <p:cNvPr id="7" name="Нижний колонтитул 22"/>
          <p:cNvSpPr>
            <a:spLocks noGrp="1"/>
          </p:cNvSpPr>
          <p:nvPr>
            <p:ph type="ftr" sz="quarter" idx="3"/>
          </p:nvPr>
        </p:nvSpPr>
        <p:spPr>
          <a:xfrm>
            <a:off x="1648619" y="4860002"/>
            <a:ext cx="5702300" cy="255587"/>
          </a:xfrm>
          <a:prstGeom prst="rect">
            <a:avLst/>
          </a:prstGeom>
          <a:noFill/>
        </p:spPr>
        <p:txBody>
          <a:bodyPr vert="horz" lIns="112071" tIns="56036" rIns="112071" bIns="56036" anchor="ctr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7812360" y="4860000"/>
            <a:ext cx="990600" cy="277812"/>
          </a:xfrm>
          <a:prstGeom prst="rect">
            <a:avLst/>
          </a:prstGeom>
        </p:spPr>
        <p:txBody>
          <a:bodyPr vert="horz" lIns="112071" tIns="56036" rIns="112071" bIns="56036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18D2640-B695-462D-B71B-B488297291E2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825559"/>
            <a:ext cx="9144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-662" y="4839479"/>
            <a:ext cx="9144000" cy="539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94278"/>
            <a:ext cx="8064896" cy="38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42784" y="483519"/>
            <a:ext cx="7957608" cy="34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11207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 smtClean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1546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2" r:id="rId13"/>
    <p:sldLayoutId id="2147483673" r:id="rId14"/>
    <p:sldLayoutId id="2147483674" r:id="rId15"/>
  </p:sldLayoutIdLst>
  <p:timing>
    <p:tnLst>
      <p:par>
        <p:cTn id="1" dur="indefinite" restart="never" nodeType="tmRoot"/>
      </p:par>
    </p:tnLst>
  </p:timing>
  <p:txStyles>
    <p:titleStyle>
      <a:lvl1pPr algn="l" defTabSz="1120712" rtl="0" eaLnBrk="1" latinLnBrk="0" hangingPunct="1">
        <a:spcBef>
          <a:spcPct val="0"/>
        </a:spcBef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marR="0" indent="0" algn="l" defTabSz="112071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rgbClr val="00B0F0"/>
          </a:solidFill>
          <a:latin typeface="+mn-lt"/>
          <a:ea typeface="+mn-ea"/>
          <a:cs typeface="+mn-cs"/>
        </a:defRPr>
      </a:lvl1pPr>
      <a:lvl2pPr marL="910579" indent="-350223" algn="l" defTabSz="1120712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00891" indent="-280179" algn="l" defTabSz="112071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61247" indent="-280179" algn="l" defTabSz="112071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21603" indent="-280179" algn="l" defTabSz="112071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1959" indent="-280179" algn="l" defTabSz="11207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2315" indent="-280179" algn="l" defTabSz="11207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2672" indent="-280179" algn="l" defTabSz="11207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63029" indent="-280179" algn="l" defTabSz="11207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12071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0356" algn="l" defTabSz="112071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0712" algn="l" defTabSz="112071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81068" algn="l" defTabSz="112071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1425" algn="l" defTabSz="112071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82" algn="l" defTabSz="112071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62138" algn="l" defTabSz="112071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22494" algn="l" defTabSz="112071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82850" algn="l" defTabSz="112071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70000" lnSpcReduction="20000"/>
          </a:bodyPr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K-means clustering</a:t>
            </a:r>
            <a:endParaRPr lang="ru-RU" dirty="0"/>
          </a:p>
        </p:txBody>
      </p:sp>
      <p:sp>
        <p:nvSpPr>
          <p:cNvPr id="11" name="AutoShape 2" descr="data:image/png;base64,iVBORw0KGgoAAAANSUhEUgAAAjUAAAH0CAMAAADylywmAAABlVBMVEUAAAAAAAsAABUAACsAAFUAAKoACwAACysAC1UAC4AAFQAAFSsAFVUAFYAAFaoAICsAIFUAINQAKwsAKyAAKysAK1UAK4AAK/8ANYAANf8AQKoAQNQAQP8AVQAAVQsAVRUAVSsAVVUAVYAAVaoAgAsAgCsAgDUAgNQAqhUAqkAAqlUAqv8A1CAA1DUA1EAA1IAA1NQA1P8A/ysA/zUA/0AA/6oA/9QA//8VAAAVACsVAKoVANQVKwAVgAArAAArACsrAFUrAIArAKorAP8rKwArK1UrK4ArVQArVaorgNQrqgBAACtAAFVAAIBAAKpAAP9AKwBAVQBA1ABVAABVACtVAFVVAP9VKwBVK4BVVQBVVapVgABVqv9V/wBrACtrAFVrAIBrANRrAP9rgABrqgBr/wCAAACAAFWAAICAAKqAANSAAP+AKwCAKyuAK1WAVQCAgCuAqgCAqoCA1ACA1NSA1P+A/wCqAACqVQCqVSuq///UAADUgCvU1IDU////AAD/AL//qlX/vwD/1ID//6r//9T////T5YA3AAAACXBIWXMAAAsSAAALEgHS3X78AAAgAElEQVR4nO2di5/c1nXfkSzd+iFbSRzqxWFMec1E3HVFk53lsFY9flCRSioNaw6llCnFtnG9JD1S6sQmdiOywi53uX93cXFf59x7gcEdAPPA/H4fLmcHg3uBuee7OOe+kzMIilWy7BuA1lCgBooXqIHiBWqgeIEaKF6gBooXqIHiBWqgeIEaKF6gBooXqIHiBWqgeIEaKF6gBooXqIHiBWqgeIEaKF6gBooXqIHiBWqgeIEaKF6gBooXqIHiBWqgeIEaKF6gBooXqIHiBWqgeIEaKF6gBooXqIHiBWqgeIEaKF6gBooXqIHiBWqgeIEaKF6gBooXqIHiBWqgeIEaKF6gBooXqIHiBWqgeIEaKF6gBooXqIHiBWqgeIEaKF6gBooXqIHiBWqgeIEaKF6gBooXqIHiBWqgeIEaKF6gBopXE2oSaA3UGirU8ktKCy1IoAaKF6iB4gVqoHiBGiheoAaKF6iB4gVqoHiBGiheoAaKF6iB4gVqoHiBGiheoAaKF6iB4gVqoHiBGiheoGZ1lGUvCx0JLftmKgVqVkegZilp11WZlaTmJcGneFOW8mVYXd8wqFkBgZp6mZ6Mi6Hu575azA2tqNJ0WsgwMxppL2VkyamSIk7n0/WNL4eaV188LF6P3/g6Om2PBGqiMj399Cv2GpO2FxKsSGZGIeWGT3MF0JCv7KA4XZydyl/6S83GP2tAzTyZnk42NK6ZcklIBoOB5mWgfxcY2CBZnSrfDIeDQf4yGIhf9GHGXNffAnWoxQrUdJJpT6nxUKHUFLQE3JTghpxXuCGL0nCo8NHMiJNHKvNuvw1q3osRqGme6QZFw8qisoItIlbCjBcLy5jWUCMSiKiZSOQy1BLuTPumjDIzHHb7pVDz7ligprVMN+BZY5vcCBXSriweligogBg14pDDjDhV4GLI0bkXh8XJOv9uvxxq3h0J1CwyU1ADahabdnVk+oZcagwGkglDjY1sWLBDEuhk4nNCjWzNKd4QBKfdttmg5t2JQE0HmfY5GjZ91JoY1bTCnBL3USPLjKFGfuJQI96KnEx7jeayOKTP6L7fGzXvtgVqusq0r8+aIy3roUzjirC3bur14uEiCmag6F8daVSUf5JNxTLr4qjtuurye6Lm3aZAzZIyXVtqjo4YMzYaZpIexqeG18fTIDGWGxMJi6TB63QLDqhpS6Cm80x7VvPmuOTSfdFiFMzAviGVZCrS8mdwsZVoDzPpmoxGIfWRmr5Fw6BmEZkGat6dbuzQoRxeBlaKGEqN8TGci0jZKndWwkw/qenRswbULC7TftS8Wfg7KFNmuxjl6JipZkZ3Rk7tyBgHD/bW6W2oVC+p6SbtogVqViXT9aGmHjOMGtK3YKkxKGgyClGE9JBh0+3JZKY16NHH0nkVDrOjr76kaHhye+60KyNQs+BMTz/9ffJwzrQrI1Cz4ExFjfswFAuvCzVOA00FMwNr1OEwwIxDDSHFHiLNMvIjNmiH4UO56S6yWWZ7TV6R8sEBNaCmRIFxNbXTLl0lzTOzqLHtNVPbVkOombIPU+ulvEZg1b4sftWHi//llRbRE4U6VLRADaiJUr3wd8B7oUaSGR3nMndEWmS09wrMYWDcmGQ0RlYuS1NDWo87KYel9Xk/fPVFkvgdCqAG1JRJ9EMd5lXvk4/Wpx+qbkWbUENCU2nzqStSn7bOikGkvZWROcN2fLOYmDHTK2ryaPjVl8/Wa7Q5qLFakofKHzTHt8/OjrcXc0NNpRdVVGHwLGasFDW03hz2PoFRxd64Gs0Mk0NN5qqT8lhWNHxY9Hn70IAaULPgtJ1IYBJd1WbM2DY5g4plxlSk/SF+UxnxVlPjeCe5uCOoWbZAjS/0eVeILNAaRYtlRtWOPd9kPrFMONwEx/kxh8QxIm9k9K2o6aQHE33eFQI1JUKfd6mieJHLnRlpp6SMTGGZRQ0JkJ0z3La+EFPUV2VyuEQHRYM+71KBmlKhz7tUoKZUqEMFVQ8YYebQ8cw0BzOrOyYOmt7DxLYSu4ut6RPN7/IXsigoqFmsQE2lQE1AQWLq+qqMMqPIoNuzEGrYAapw402QHEmM2mlB93cxajrYQxPUBARqZgjUBDRnAw2hhnqQEZdpHS7hZkjFImJ7gKU0n8tZEORSkhtQsxiBmhkCNQE1YKaYiVBKjedwApN0GS+sIk7H+5HspB80mDBqhsNO4mFQExComSFQE9Cc1AhDFdVxEZsKQz8dJ7fS9A83kzv5z+5Iz2YKAaSDXxMEW1ScmZcOdTov0s0t78N4qA58FKgJqC1qHt16+svfpg/upeJnBGq6y3T51IjBNHMwI0ykxutqm/5gmD74PP1v/zm5J374lrqes7IeypkCZRkyB51EjBf7G6hZoFqn5l76sfgBNd1luuLUhOrkek6A1zR3eTf9sPBQH4sfOry31OUwRERo7RwKckOYsTGxQamDeBjUeGqPmr0kufMvIhK+J35ATXeZrgY1kT6KuiUjTkdK52lPbVcjCX8ZNfJUOycq1Zm52KVehZscADWLEqiZKVDjCdTMFKhxJEfWkLWCS2VG10gbOTENMy21aPGppiG4iYtJbyEypHgoytwINRlXEYq1zQ2ocdQ+NUmSgJqOM10FamRpz6ZGIWNpYPYUVOXHi6nJjBpzuqx6KUjspnSGmhIRiOxqkNUtNsuk5mQcno3SKNMW07YhUFNDMUY6vf/s7EVgoaJGmbaZtg3J1pp63BhpExqvQaYLuNQ4MoTYWLgCGMMN8U/sqEZFre1ol5FttZBijCTWKKqYkzJfpm2mbUOtUzOqhKZX1CRc8uDGPGvqRcPUKm5Q66ExmwTbB+URxUBikbDHkt09yrhO6UdbLaQyaorFWtwPTyehlfRqZ9rkhhYmUFNDMdSc/PzZ2XGdcHhtqTFLG82iRi8UbSq41dRwBRpxiqwkN4wZZ3QNo6YkU/lqbkwvXj0YtFhOMdSIPcCEl5o30yY3tBiBmnrCs4bKUFPNjFvJzZwWviA3QVRkHgQ/b0xwUOQKZBtMeUvkGvoul0rN2XGSbNV41IAaUNNepp2nbaxa1GS+ZFObMbQlYm97tJcku09uimHnwRBWTZi0eRkqSqhx6JQhNHFcrHNBv4KaDtU2NVeT7dHl3b03/uctCwCoicu087SNNXsVauWbJCok5CxR+rEYOfzgk2TrroQg4MEIZcSLzaDG/OoMNJa35eWtovu2ygnUUHVFzWfTp78CNfNl2nnaxuqCmt/cST/85C6omTfTztM2VJ1dEljtSQ0zp5i4RHycpmMx9VJ6qDptxExOt5QDkkOWvCHS4mOpUTfeVkmBGqsuqHFjWFATm2nnaRup3i4JxkMJXhwTSbs6B1LtdYLUSGOTA3bPhZoiEOmdNUnlzlnesa2yAjVaoKa+yqgpvmJ31JyMixEYge6JJVHzUquSGdZY4zBjNtWeU04TUH14TAgtQ2MnFxNej9aeGrEXndCxP/AC1ICaEukRgauyF1399agZNcS3SGaMD5oj8LUoKnsH8yjzgJIasn+CS1/xpq0hfXjWCIGaOC0prjmdrExcU9M1FWJ+RLxVR7VFq2Cp+NRk6DApa9eBwX0eNeRN5opdpZ0yWxI13aSdS6AmXptOTdyWuc6bIDVV6AQ/KNySdXnaTw1LvVRApKUvQA0Bvp1S2/SaN6iZRxsdDdfcntt72NtRxYVFAtTERMOeO1HUlOARoE/hYqkxXQjOnbY1WSGGmhfF86Fk58EamVqtSM17NanZmyRXhsOLSbJ9NSnWm11vaoQCT4famVqtyLNmdhzsPewZM0a65k3WPqsmZa/gQZPBrpA9n2TfF/7p8u7BvtN76XVAsA03VHrjlEIzSJdCTa2JLWtT814eNWJYqHzd2WVPm/zNwUH2A0HN9o398dbdNaSGz9jN9WK7QaZNbqgTLY+ad4t/YjD65WTrWpCa57s39vef/moNqXEP13vUrAk1RUgTZIXtMDdyjORbgp6jiKlJzWURtmSTzA4MzDN7/cr1yfMsOxiNDvbFqC736ppeCZBu/TWfOMxLoLNMhdjtjOeLo6ZWVLMuNe9lUqM8VE7OpWsuNe8kySQ/tp9fbJzc6wE1h7ebZGq1EtEwGU6jMakmYjY1yjVVtNeoj0Q0vLN744di8ovjoZhbdK4s2TIgZSE5N2Y/UAvCtVF0UdS8+rKWg1qTmvcyqQlk2ltqaoY1a/GscYbuESM5Re8ZmFrFOAtRXGw8L+sfotyUADVikx4C3Oj+cJatosEOqxnwuwuqeeFtbJ83qGmgje29VNTInmaHGnkoODiP2MQZCkORmTp90UE5ZzjU5H9TxSvBLECN3rzOJHOA4ViCmqZaBWpyMsqoKR7FoIZr+TVvRY1uCmOlq12Tw43pzHGokQgQaqpYISqKgHRTW+MPhz41liiWiTNUmLmnwDXXmZrViYZBzTxamdHmfu9Fl9IrjrwseYiX2DkcaZo9ulPVoxBLDTO8ugux3myp3QOHDG8S6KCPao2bDX3WrAQ1owKaEmrk7YAaqmXXvEuoGZU6AslMYRPpCBxq9CYZpuey/vQow4pkh1BTerpzSE5OMKNrDDPilz5R003a+gI1jVRGTfEUBjWgJqglUXMyfvjqiyS0UvoiqDky6+/l8oAptZesNjkNuMps3sDPyAm8ZP5c1S2MgmeY5iKJismnZPTxulIjouHDh3I/j9i0LQjUNNRyqMlr3EX/+ZL6vBk10gbimU6aXwK2EsxkvhxmqmbRsbdqTdmdZGtf527zl5+NbpyvR40ih442r4JPnNWsAJfkofIHzfHtvObtDyjdEGr0mrI/Ge1MPGrG8rPRzjlQw3RY1LwDo5AXTo3eUi5QvAPdSGxtldn11Uy7raVFuQrx2ayVRPJnzbsH2cHB+XNOU7P4/3uD1w6yd2/88N1AQkIN7ZKa6u1dgk09DFkRPDcrwI2sQ60SNYO3vldGzc4uqFlA2no6OnI8VNCqpktHW4pYwnZuG2qM6aZVvoFRIyY+fes771+/NOTdWrkm2fM76RuX84dx+NaMnK0yaUd7yu+SdZQvlJq8stzS7hvLrHmvDDXZJHnzreRP3g9Rk43FNLvQs2btqBExbGtzL5dW865mhoabpNPJEkSoMVawNovohwrMVdIomC6tYELTTR4Y2qc/s33wIU/ZNB6OoabWTqkVmbKcllfzBjUdU8NHL5x89H/b8lDLq3lT/2RcCSGCW1TNIdJWJZBQpxSuccuD4c+kaXXGQ9JHrcLsqc2hihvGhbycjqmLFr6SmFwg36QQY541eTAS8im1M6VaWs0b1Cyamo96sO+l8ky6gc9r+rejhh3/xBZv1C5JvQkaR1s+5CQkM2yOp57rRMYDVlND+WMXJSvIBlNLX9qkEKPimv8OakCNUGwdqh0PdTopnfrbNTW6E4GUqS3czItQuecwsa7uL6zd7aStxahhXpAxo31bhdVTPq/SXNbzmOQNdaxN4uEoak4nodF3tTMlGX36+7I1t0BN36hpmKmVqHEfhgkENaCmRLKdJvjo6pYa28ntyPDhUaM/kZGCsSczcIAZr0XWSlnaMmPYJJmWVMxYNrox2eFCDu0LJbEZNmuxWSY186VtJFCzxtR0lHa2dHNwyXjaIDLET6lST31RXJRK2mVVT5X2LEM65dY08MzwUMXd6mHGJGfvpiRRJQ1G8xcjqAE18dokal5S/6RokL9WEyOpGXFgCCLUbsU762hKrT6izGR69B3rwg55Kbni7NUkGWuHxqiRp3sxtYngQU28ekCNXM/v8u6N/eegpqW0M/TS1rolLKYMq4nRHkpRw+xQwoWukwdMrwytnZJZzYRGwgVLIWrePcjEmJuDZF+Hz85FtWskqxSQgzY79XcyZ0mWUVNkDWpWk5qLk2z/ANS0lLZStp87s+SMOBmzPRQlYWYLX+Ac1mfFBsM4LmvqqkDtR1eu5x7q0n62v5959XpaZychOluUyX794mvNWZagZq2ouV6sOHt1LKJhUNNO2kqZ8XvaM5DyruufiIcqqRsTR1DyKYFHVMKN79DWNJVx6gfNr/K21VmlDYysOYBUyB1mQM1MgRpQEy86gs96qLrUOEwEfJTnGdgH1l2oYzRRmbML+DcydkZQ419t5EXD+sYNk/I7qde5yhLUgJp4bQo1fLRw5q3TGEGNNAlJnWXS0cgzHAQMS/qNQ00QlyqJhR6NDzM3ZMcOM2q0t2Tej321uUoT1KwbNcUw/XWi5kV4Kb26mTa5oaYCNUuj5rDGTqkVmXaetkKMmpIVieagpggzpoQML0iZ6k/tGzXrZC6pDQKHKi6TGZdRI99IXMhKo4ulpu5GP6CmS2pkXLPK1PC5l8Vyr3UeNytHDVsPIECNXvfILVLNTEaMRGotxOHYAXVehYhwY5gJ9zLRBCXUpOmwEropl8SHDOFx/NMCnjUnP39W73kDakANV53YZkWpcfq8yZqt+hApTRM22jhSdRzxATUj5aaGZBwetTo7IM5kPdolZPitMPYzZ5FGjXMAFv1im3iciXtzcwNqQE28YqgRa9e8+uf1q3mTCbpeu7AoNjuxiJWmmbJvu6ZNej1hwaOCmC3Ajfw/1MtEMatanE16KHO27U/L9GAbfQP6P76DVMABz1Gise01La1E0k3aEoGapVLTMNPO0wblEeP1QKlCD5Wp48MyV45LIp7ByqOCRcPOpzO0tz16Ok5uie2ci/eSB9MkYLkjV9bnjPRgZVAzW32iRqxS/OjW019eurazDWpaShsQDYDLPFSFHNi89B41DgyEGu2jhjx0Ll2ZKKj8WfPpZ2KRx53dkR57LD2QC6meK2HpzvRq+ZKfJtyAmrWkZq941ICaNtJykcWNZJE73mkGMIOAQ1JGKK1XM3fD4LGvxq05QNTyUnvCQ+298dvx55YIOdKGXZCsGysbDLSn8tsHQQ1XT6nJo+HdB0lyEdS0lJaL1Le90icHHUck3zrU6N4A1cpnISHN/wHfZLozuTXZAZWUVsYJSM5oQb5zeKpB9mJrFhwLmYt6pZFlL1+2ZSRQA2rijSSH/YAaUBNjpJ5Qw0tIIWCpcaKWIprRLcLmU1380zg5mJac5WVt3to6lpeDQ4Ic7TN1K2xpoG7m5SGYATVUoAbUxCq8gy5FyJBkiSKtNPKgsaP8P3UcjFXFgJmprUN5zBAvpnvEHRMHbB7BsE3q5GO+s6Dm6KgdI4EaUBNvpJ5QE+RGExE4TOJhMvteG8BQUwEByZCc5bTZ2kxJc65Hjc3HY0YF0KWgOFw69MkzVHMPqKECNf2j5mRcjGIPTK5qhxoyIcFBg0odlNVs7wzPG6VWJdQETMMmNph8eKbmTaD2TTJj1AWdlHNYZsdWdNS/qIq7ZGZNqBF70QkFdrYDNf2jRpt7rkyt9CrVne1Fx6gh/btBaiw7rG1PxanarEFmyLSjIDdG1lGwPMSinleGwx8nya0nN/+0ctCNRcF0O9El1abEd1lEnBHK9nTTSTcHM9HUvGhnPtRinzXtUTNO7qTpH24mtx4nW3dboeby7t73h8O/en86vX/3x5f6Sc3J3/5DO7Poigl5i4hraCd2NoMZ80a00cvQNmX6za2nv/yn6eNbo9H/zv+f+nIG7kk3QAzrQ/DpZ/m/331y80/e/6v3BTVB58cOGhACnrKCGiYLzFEH1PC5l2evvvxjOx6qo7RW3VDzQJh4+ijZujZ9fO6zNqm5e/3Se8lf9IQa5+iL2y3FNR2l1Tqy4twMgsR4kjbxV77PqSl22N7bnk6f/JTZKtCBSLoq9Wa4hhzzyaPi8XX/7tNfDYePP6DIGZXE3nw6N6fGfA81poZO1hK/iDB4fmbiqDn56Ou2qOm25t0VNbmHEuu2XtvbFmZuhRox4+BxHglv3f1Roh9f/aLmRWHp0r0HZ2Zq1XE0XE6NZkf6obRiyG6AmqLC894VYWLx49nKvOPWJC4xbH6flSn1cYY8fWbA6TDgzR0Nh5Qa8uewSGrO1qXm3RU1xTMlbDJQc9Y5NWv6rAE11Ubqukehy5o3Y6aEmjrRTWDJT6bKjmwyik9drAKWqRfL2NTeVbxqkXvDZPLckHJjjmUZoWauIu5h7+UaUpP/AYGalaGm1EN5zJgDdh8U4peYlXITl1HjVrpSQk0pN2qpPQ9X21cdHthDPA9Np6EbqlXVhmSunfxlbanpsubdMTXFjYOa4OFuqekwGj46cqjxuKHLHDncZLan2xmVEqCGsFJCjTmozReETa1/6NwOD8HLfeUoLLa7prkhfYC0DM9VyMuhpsOa9zpSMwrENaDG0yKfNdIlMf8kH9bOCmumhLXFjO0oN9LEIeNpaojNA31FKkyesZoj40ZlHGTG3p4js8xRUM2Y6WHNu3tqSsZDgZo1rkMFqSHS8aEoWoWJR40mI+VGcQbwyjMcIsypZgQNTzIakQNBe5MpC5zgEK4lzKibp1Mv2BprxkO1a6SkuFdQA2pijNQ1NV3VvHkY/FLHwqRAqx7cGTMMGRCjx+CFTUcVYMb/fIbMMvsyrynNqm56FYQ7sn88c0xMmG2kjqnpLBpeQ2r2tkVf+q74aUSNzOBqcm40fXqpl9QEat7uuMH5RHlhNDByRHk6/LA/VRKD2go4cQZBWvRrauZdW0xkZkFjiwUaL+/uvSF+zO2RtIbAcl6kZAb37z756ZOb35gqasQH1kcNKTVzTO826uGzpktq5IPh1pSMyWpIjcjy3dHoXfHTiBqZgaBG3l3/qOms5s2XVHPWgzVwaAM6z+/CLbDarmto9WD45f+6+Y3S+UiGvTKXFKTmwceWGkeltWuXGjEI+XGyVVBDPtAFsP7UdJO2c2qUiT/97Omv2qQmB/HD/2E9lKOa1FzeFSOQp9PHH4CaSK0nNbnTu5PaaNhRTWqE53x865EYfdxTakQULJyUH9a0QI0tLVZrGDiVKXKSUUpVUuG5LGYViPV+A9QEuDFD6YKn1SNC3Q5dv9O5mIp9LPLsCw5CWhg1x/U2S61FTVF9Ovkv8WkrtQBq9sZ5NAxqgodD1Jz84quzF9vzZ2qVI3Py0dcd9HnT6lCW+dx4FaYSZsIccGvNoobOLGGj74ba/PpqJO8AMzaVGk4j7jV0Kr99k3MJN4v0UIKceTO1Op1s/VFsNFWgE5m2UqBmBajxW97aedaIFptk++y49Zq3ZoLM8mdFZXYv0cjo02QRG16cZSSYCeOYcT5X2fL5D2TsTZAZj2+XfZebaSga9qiZPyCOe9acjFd8V7HNoWYi+w+SvxF9CJaa/E985ajJfcv9Fd9jV3Jj4l6vsBgzZGKUdRP+TF3utkqYCfzpmzPZGz1jKpS3ISuUnR7zKyT7Dy7v3vj1r69d3Tb5m4GGZHzNcBjY7HKx1LS0W+rJ+GHuo9qveW8MNaoD4uLWvQcrTo3oNWrnWSP6oQR+rUfDkhq2dlpQ7IHPfJA3+FejRBCoz4wP0DQwk0Fxw9xZkBk9v0BTc/FOen4n+cttk3VBjTMTSnzfknh4Ic+a1nZLzWvcxXbyHYw23xBqpIe6dC/9y2ujnb+xdyQeNStGTcNMifIHzfHt/Onl18jaoEYWbogby5R69eJPjZHjtKTNC7tyambDYtr5iIIeyg43dkBTH1iXU0TDV96bZDeTn/0mST5P1Qpr8nQLS2j7bgecuQp5Wf1Qh8WzNFCNBzX1qJEvLIP+U9NJWinio7Q78lZXM/JsbJ2WAxRZQ7q+UzJnU/4IOWa/Su27yFna/GJqUyrnVNEAd6j3FDdOT19HnqO4qOBm/ngY1ICa1ozUdZ/3pHTFrXaoUYaxJWRK0xZr1ZoSmplMQ+RQUJcYHx+bVF+DUKO9DDldUuNQHrh/k16fWe2a1pKaT39ftnAxqHGpeTpOJvk9jJNx/nONUUNm+opzn9xMdvcmxdn9pOarPB4OjroANS41j25lk+fZ80m2v7+fbVNq6KoC4tzHt6ajyxNx9pKoKXLseI7C6SQATuvUWKtlbh9VyLQUE8OMPZUFKdH0kDoOjZsIL0QypknTB5+nD0aiGTh/zuyw8X6aGp3iUbK1f3CQHRzMqjoRcOYq4mVSM1/ameonNRd3b5wXg8KqqJlOn05KqXknSd4cDN5Kkj8fXPjmWlLTUVophwevMlQti4jJh1IzIg03U29O75wy3om80ddI09/cST8Uqxzf+OTvz6n70feqHJSuQ92/+/TSj65c/35+2Kfm9Tff+Zb4/8J3B+fPNXzagBpHq0eN2PNjZ/dqknwwSZLtEaUm1Q2QkponN7fev66GRHnUvFb8G3x76+0L330N1Pgi9raT/aMMTOJl2Sor8+BmtYoBJDApjuTi+KiqbWDsLArS5iPcWhU1337zwjfPvwlqAgI1AWqkh/rO2xf+/XeS5HugxhPbgs44Ere9t9werGauLUJ6kbVN1W/1aLEuzUGtjJkglp4fc64h2o0HxWiJUDR8/s0iGh68Rj9oz0igZp2pGZQMxAqrPSOtNzUkHpYFKwu4um3PWbPIEEaf/R43NXHhq7Q5UlTai5NP7NQEU10i5FGMmGoTMyc3oGY9qKFNM+qOHidb1y4myTdWnRqxwtU67ComuCkK1o5rmVpwvCd70FWZM6xPUbiUrMSo/aB6K6/kDKwpWdqaZWX41BctrmQ7D0wQ/JOipfgyay0eVUy2XBI1Yszwyc9XfI6C1CZQM9o5N3Jbi1eQmmK8ZjtzFLpJa2Vsa5khZgnEAsRZUBkrBX0LMbw8R4230/E0i5ft2aFL0n5Ls8IaTVDMPdDUqByubk8f3WLf5WqytS+oeZ1WrqmCzcZtGUlR48+9XPn5UFJrQY3YvXAqNnr+mdjseQY1IzsSVVEjdlIUCx3Rr3Hp2k6SX/j890T7TBiaADZtGaksGn71RY0NDEFNPWqKnVJFN9Ov/8+dmc8an5r8uXLtd//1n5zvsiNG1/zZ2yW+aCnUVIzBq5FpkxuKVKtmrtYAAA7aSURBVObKa9gQryQOMVzoQx5AJYv+Gg8jZC6nB2t6fNG7KHZlTtMHyd1HxabyclCnmsPiJdK/MobJbUllkwv/LvnWn72d///nK0LNybhODQrURFHz4E76d8XyVm1Qszc5EBgID/VWiJqFxDX8YF1oVo8a084i/YctfkIN4cY5IHkgY80D2zA71HBgQ9RMi728P/xt+uDu7z75T8VGz5ptU4fSDsksdOz4S/aQKXSQJJdEq3AeDZ+TQ+xLXBVTdF9UDDVyZ+a1qEOtBTV5NHznX+7kkfAHcqPncmr+IBbtu/F3n82khk/qXglqmmbaeVoqU4aODamHYmKz17RTUubR0AU81NTaUV6L2UO1GwW48UJsfXOKcXmqSlIM/Nw5xxMxWvhfiHlThxlQY9Urai7n1aUbP3wX1HSRlopNNXP8FGswtqAwhFILDmOGSvk5zVXATBqFEGrssAyg5SHSMmzO3dve2X3wOUtkqRlRgPRlI8gBNVq9oubBtb3ty0lysSE1b4kB5+/4jcagRovsKsuoqRgOQ6xJuLG7YJMTbT7MLwT+jknezmZSygfJZYrsFRhb8oBoP74nJit4t2z9rgGEfcrv5XwxSSHc1dCGkUDNoqhRq1tVU+O0GM1LzevJ1tuhZw2oseIFmpUOrDGWMqah7sn4nuDWUqTYS0bPKaYc/2Qvq6ixzszzZepsGwkrfrx70DmQmabu3eTIgJpKgRqXmu+83TE1xTV7QI3nXUQJBclJQyqspHMwrMQNYsl0wyIZamzzF5O1Sca6BdgjbGRvyLQReNV8+n0C1LzVtYcCNTWokZNgvy3GspTYogY1VB1TU6U2jNQjaljRl4qRwg7YmrfIrzik7SGnGInXvGYSNJJwWyPJAqPGyqI9ZHfDPRm7NXHA95AuNaO44cNtGAnU1KFGTYIVz5l3WqemGLM1upgk2zvJ1j1Q01laroVRI0bNtU9NMWZrJIaT/2T6+A6o6SwtV/EVKiYNGQs51OgPSO1FU2PW4ZQlrTyUfN4EzCipUUk8XixIhSRe9oNi9M20GHjz+NxnbpjjUcOjt0hkYrkBNQ2okZNgL3y3S2oe3cp/f/JTUNNZWk/iSV7Oiyx92gqSBppf9foARmlKLKUbaezHhBfzkezJ1rWj1DYSZ9n+QTbJa2I6tYWj2CmxgOf+NTF/ha+y7lGT6e0jMvVbpKL6okDNkqlJDp5Pcj/nUyN2Snx8Swwnf5KIxdXWmJpaW9GtDjWyBKslmfCQIf5JnhHoaWLU6D4v8nnGpbNVIXZxbH//oNhIw1LlLO8o74MhTRiWeKjMpY+zwXqkmhuphJrjlnZL7Sitp9WnZnLQe2oOt/61f88au3UCOxikpmx9D7mPSrCnqtD1JLmSFUsGv5ckYnKkrsg/T5LEeCh5WQMIDX8ZNSZbcWlyy/rNHMREclNGDZc53kMP1ZiaoiOpmhqxxKJcMvg/DLMJoSbLDmw0vPbUlKktasTqFElwd/BWqZnBTca2b6H9TEySGjl3IAhNkqQ2qYdMnuoHxb/hxWR/+F5ykFl3ZpsPMw2r454IMwFqAl9qbmZWnhqxF53Qsb+FYY+puXgl288RGcdQU6wkAWoK6VWqO9iLzpE1Xik43MCB4cGWqlBRF9SQa7DM1K/Pi2XqD/b/41+M97OJIoV2VJj7S3koLJFUx3Tt2/lC4ibMfTZgJqLuvQnPmm6pGZABMmXUZGJLjEkeDf91/rMPaubM9HSyoLhGVo/LvZQsMF3amSvDTSk1I2eP3pE6wLyPjqgJm85ELZ2UVrj1qGKauZzNoBJrXsp3FK4vEdDXLtWWjdQ8U1DDImH1qAE13aUNio1C4HMUTJHpONdhxvFWQWoy2wugrWosSirr+hDLn6BEmWGhrzygjlaNTW7kneS2P8szUr1MF1bzBjX9oWZx0fAqUSPWjgE182e6uJq33apZ2YAiYIwa7Lwm8JTENRKF/Wz8p8PA9Dx9BX22qaKrTzUzRZDCEUnpKB9VqeL3xO62vKujLi+Rc3b7/6zplprnogNy/8eXQE1jrVDNW26qYH0A8U6BfiVTu5F21S0qQ9sS452cJQf37z75qdxehbgc3zqKGnV9OmRnxBEx/mkn2bp2NUl+5jk0VguTv83PzBxl2v86VNfUZOPHyVYdagYyromgRqxefnk3/fVzUNNh2qA803j+yQPHugFjHI8aaTexaaAYDv6BHgaTMbMOnazlMkipHpanr+QzI5uCxUg/0eVZnMF9k9veE0PNy5dzOCWm/te8u6VGrKj3KJFzCDqgJhuLLs8DUCO0yGhYcGMGy1D/VFaong2kYR3jaDJYYy7tXvK5IRMWLL0KS+m0WB9Ulj24J0LtbP/aiN1S5krkkVNQE5YGtGj1v+a9xtT84aao1ifjEagRWuyzxrbB1aLGdktVifohgs/QFaPGejtGjWkh1Er1eijEIbFJD9QPit9mIdMaL1L9r3mvCjUXvjkcXr8EajrJdFHUVBNRhxnp+AwzGpNMbj1pqvHa2OfPDX88TkQ0zKhRGOm5mcZlSWZK7rTIlPooO0crzEvLJQpqFkTNhe++NixGmoOauTNdYM1byLT3x65z5YYmlBo5j8A4CesuzDa3hp78//NXfiA8VGqbAq2PMiGyzofwMPs+gt+nZZfkaBOi4ZWg5nWxLwaoaZJpoOYd2PeuPREryNKcRcosmrTVCyNbZkzNm42SUHpNR8PaK3FqZN2bsFdKBLmLkomWneGitBnPmpWghjU7g5o5Ml1ozRvUtK1NqEOJfm/V8y1+OTqq5iZg76DFbB0osxUmGs3wA+ygxETjNrABinhrYrDZ1AQ+7aL8XIEaUBOvZVITnFzVGTVKR0ezqImTB8nA9lEFfVSAKwMJYUb7r4hb6aLkwlpSHWqiKkx+YANqQE2ZTic5L4t71ghujqzaoybskEqYIUm4TIDstGFX+6fFw2K0NA91Onnj/4EaUBOb6ck4tFxbR9ScnR0dMW7KIIhmpi4t1SlpZZzFwowrmbTrlt/Z2ow6lBCoaU+bQ02hGdREiSESzQ1N5BJj1xphryLJknFRWlqf98NXXySJ36EAakBNmUQ/1OHDHJ6PFtMPRdSQGgcTctwjZ3YrHRkjY3lh68JmVqvBi9TS+rxffflsUaPNmUBNC1qSh8ofNMe3z86OtxdzQ44kN3V2rayJkdw7oyTIrUrtrCnB1meTTK0SLEbLioYPi6ZhHxpQA2oWnLa+ZHdmYSdt+jqIGJs6x/VcciU6VWGWk1If285MkukK8iIFakBNvJbVe3l77rStCNQ00rLqUL9PHs6ZtiUZamavnMnbUkY67uA1JYWLmbrLuKlDJIdlVXmRWt5o88PwrkGgBtSUSLbTnE4WNb4mIDO8L5IZ2kMUJmbqsFPrKpaXBX3/RlruzJZ50rYkUNNAG1qHEiqoqRMHl1AjpQ4FmCGeagY1q++SHIEaUBOvjaZmUFnnVmFyqYcq8U4mCtZvFVzltKwRLkqgBtTEa6OpqR4+7OGi1iUKUGM+m5KlSYhkPMz4XFNepEANqIlX36iJWpSiJjF2Xw2z3ROrTDu7OpXITm5aX1q0ekZN3FomoGZOgZqg2Cr11suohkFnTqTcfbeaGQHaGrskR6AG1MSrZ9S0EdfQyUnE7iz8DSBWgosejdcTXqT6Rk2UQM2cAjWgJl4bTc0ZB8e037J2YGF6sp9lsOvKQ0yf3i9YjEANqInXplMja0XSzyjHYzuNGAtyY/eMDe2l1DBc+uaSHIEaUBOvPlFz+o9ipf2HJ+OtZ7XTyCF90juRbiXWOixpUA6r1EPpzVP6zYtUj6g5GW+f/VvOy789C0wELhOomUc9oiZ/1rz68kPxnDkumTUTlJysQGrVbqOwYaacGj0fav57Xy/1jZpnuZvK/0UI1MSrX9Tk3un0HysmQIQkQSHA6F9EYKs2WGHtfJSZYoDORjglpp5RIyLhw+BaFaUCNfHqEzXzScTCuptgRBwRlZ3YRPai7H6Ti5UVqAE18QI1uleBBMJBasyb/nVGRgvUgJp4gRpnwATbwUfuGUbWhd54XqRADaiJF6gBNfECNd6QPhrQmMoSYKECNaAmXqBGKEBNmpoDy7ij1RaoEQI1cQI1QoOQlnEjayJQIwRq4gRqhMBLnECNEKiJE6iRAiwxAjVSoCZGoAaKF6iB4rWu1EStUwO1rNWjBloDtYYKtXwXmS7mKsh0aQI1yHRVr70+xbbhma7Utden2DY805W69voU24ZnulLXXp9i2/BMV+ra61NsG57pGlwbWleBGiheoAaKF6iB4gVqoHiBGiheoAaKF6iB4gVqoHiBGiherVJz8ouvzs6Ok+Rc/vIiKV5PJ8kbX59VvsRnqg62m+nJOEketp2petf213/1RbM7bao2qTkuCj//li+2z84Oi6XuxdfL31W9xGeqDrab6en9Z2cnP3/WbqbqXdtfP8fnYZNMG6tFag63/vUXcqny/Fu++rLYjEUsXp6/q3qJz1QdbDfTYhuQw4ct36l813amJ3/7Dw8bfP3mat9D5cppz5+U4oF/8tHX4q+46iU+U3Ww9Uw7uVPxruVMX335xy+qi3ZWpk3VATXFpk/5wz7/ds+O3yi+RdVLfKbqYOuZvvriduuZFu9azvTFbeGImmTaVJ08a/R9Hz5s8VljMz1r71lDMz2d3D5rPdPWHmCsTF/171lzZsK26jChpg/2M1UHW870ZCx+bf1OmwVLoUxfFNOcbvcqriGPylf//JV46BehfflLfKbqYLuZSmhazlS9a/3ri2dNk0ybqv1nTf6nIDaZUy8ttdfwTFtqr2GZyr/ghy3faY1SmOfr96m9BtoUgRooXqAGiheogeIFaqB4gRooXqAGiheogeIFaqB4gRooXqAGiheogeIFaqB4gRooXqAGiheogeIFaqB4gRooXqAGiheogeIFaqB4gRooXqAGiheogeIFaqB4gRooXqAGiheogeIFaqB4gRooXqAGiheogeIFaqB4gRooXqAGiheogeIFaqB4gRooXqAGiheogeIFaqB4gRooXqAGiheogeIFaqB4gRooXqAGitf/B86McBWuvPIL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4" descr="data:image/png;base64,iVBORw0KGgoAAAANSUhEUgAAAjUAAAH0CAMAAADylywmAAABlVBMVEUAAAAAAAsAABUAACsAAFUAAKoACwAACysAC1UAC4AAFQAAFSsAFVUAFYAAFaoAICsAIFUAINQAKwsAKyAAKysAK1UAK4AAK/8ANYAANf8AQKoAQNQAQP8AVQAAVQsAVRUAVSsAVVUAVYAAVaoAgAsAgCsAgDUAgNQAqhUAqkAAqlUAqv8A1CAA1DUA1EAA1IAA1NQA1P8A/ysA/zUA/0AA/6oA/9QA//8VAAAVACsVAKoVANQVKwAVgAArAAArACsrAFUrAIArAKorAP8rKwArK1UrK4ArVQArVaorgNQrqgBAACtAAFVAAIBAAKpAAP9AKwBAVQBA1ABVAABVACtVAFVVAP9VKwBVK4BVVQBVVapVgABVqv9V/wBrACtrAFVrAIBrANRrAP9rgABrqgBr/wCAAACAAFWAAICAAKqAANSAAP+AKwCAKyuAK1WAVQCAgCuAqgCAqoCA1ACA1NSA1P+A/wCqAACqVQCqVSuq///UAADUgCvU1IDU////AAD/AL//qlX/vwD/1ID//6r//9T////T5YA3AAAACXBIWXMAAAsSAAALEgHS3X78AAAgAElEQVR4nO2di5/c1nXfkSzd+iFbSRzqxWFMec1E3HVFk53lsFY9flCRSioNaw6llCnFtnG9JD1S6sQmdiOywi53uX93cXFf59x7gcEdAPPA/H4fLmcHg3uBuee7OOe+kzMIilWy7BuA1lCgBooXqIHiBWqgeIEaKF6gBooXqIHiBWqgeIEaKF6gBooXqIHiBWqgeIEaKF6gBooXqIHiBWqgeIEaKF6gBooXqIHiBWqgeIEaKF6gBooXqIHiBWqgeIEaKF6gBooXqIHiBWqgeIEaKF6gBooXqIHiBWqgeIEaKF6gBooXqIHiBWqgeIEaKF6gBooXqIHiBWqgeIEaKF6gBooXqIHiBWqgeIEaKF6gBooXqIHiBWqgeIEaKF6gBooXqIHiBWqgeIEaKF6gBooXqIHiBWqgeIEaKF6gBopXE2oSaA3UGirU8ktKCy1IoAaKF6iB4gVqoHiBGiheoAaKF6iB4gVqoHiBGiheoAaKF6iB4gVqoHiBGiheoAaKF6iB4gVqoHiBGiheoGZ1lGUvCx0JLftmKgVqVkegZilp11WZlaTmJcGneFOW8mVYXd8wqFkBgZp6mZ6Mi6Hu575azA2tqNJ0WsgwMxppL2VkyamSIk7n0/WNL4eaV188LF6P3/g6Om2PBGqiMj399Cv2GpO2FxKsSGZGIeWGT3MF0JCv7KA4XZydyl/6S83GP2tAzTyZnk42NK6ZcklIBoOB5mWgfxcY2CBZnSrfDIeDQf4yGIhf9GHGXNffAnWoxQrUdJJpT6nxUKHUFLQE3JTghpxXuCGL0nCo8NHMiJNHKvNuvw1q3osRqGme6QZFw8qisoItIlbCjBcLy5jWUCMSiKiZSOQy1BLuTPumjDIzHHb7pVDz7ligprVMN+BZY5vcCBXSriweligogBg14pDDjDhV4GLI0bkXh8XJOv9uvxxq3h0J1CwyU1ADahabdnVk+oZcagwGkglDjY1sWLBDEuhk4nNCjWzNKd4QBKfdttmg5t2JQE0HmfY5GjZ91JoY1bTCnBL3USPLjKFGfuJQI96KnEx7jeayOKTP6L7fGzXvtgVqusq0r8+aIy3roUzjirC3bur14uEiCmag6F8daVSUf5JNxTLr4qjtuurye6Lm3aZAzZIyXVtqjo4YMzYaZpIexqeG18fTIDGWGxMJi6TB63QLDqhpS6Cm80x7VvPmuOTSfdFiFMzAviGVZCrS8mdwsZVoDzPpmoxGIfWRmr5Fw6BmEZkGat6dbuzQoRxeBlaKGEqN8TGci0jZKndWwkw/qenRswbULC7TftS8Wfg7KFNmuxjl6JipZkZ3Rk7tyBgHD/bW6W2oVC+p6SbtogVqViXT9aGmHjOMGtK3YKkxKGgyClGE9JBh0+3JZKY16NHH0nkVDrOjr76kaHhye+60KyNQs+BMTz/9ffJwzrQrI1Cz4ExFjfswFAuvCzVOA00FMwNr1OEwwIxDDSHFHiLNMvIjNmiH4UO56S6yWWZ7TV6R8sEBNaCmRIFxNbXTLl0lzTOzqLHtNVPbVkOombIPU+ulvEZg1b4sftWHi//llRbRE4U6VLRADaiJUr3wd8B7oUaSGR3nMndEWmS09wrMYWDcmGQ0RlYuS1NDWo87KYel9Xk/fPVFkvgdCqAG1JRJ9EMd5lXvk4/Wpx+qbkWbUENCU2nzqStSn7bOikGkvZWROcN2fLOYmDHTK2ryaPjVl8/Wa7Q5qLFakofKHzTHt8/OjrcXc0NNpRdVVGHwLGasFDW03hz2PoFRxd64Gs0Mk0NN5qqT8lhWNHxY9Hn70IAaULPgtJ1IYBJd1WbM2DY5g4plxlSk/SF+UxnxVlPjeCe5uCOoWbZAjS/0eVeILNAaRYtlRtWOPd9kPrFMONwEx/kxh8QxIm9k9K2o6aQHE33eFQI1JUKfd6mieJHLnRlpp6SMTGGZRQ0JkJ0z3La+EFPUV2VyuEQHRYM+71KBmlKhz7tUoKZUqEMFVQ8YYebQ8cw0BzOrOyYOmt7DxLYSu4ut6RPN7/IXsigoqFmsQE2lQE1AQWLq+qqMMqPIoNuzEGrYAapw402QHEmM2mlB93cxajrYQxPUBARqZgjUBDRnAw2hhnqQEZdpHS7hZkjFImJ7gKU0n8tZEORSkhtQsxiBmhkCNQE1YKaYiVBKjedwApN0GS+sIk7H+5HspB80mDBqhsNO4mFQExComSFQE9Cc1AhDFdVxEZsKQz8dJ7fS9A83kzv5z+5Iz2YKAaSDXxMEW1ScmZcOdTov0s0t78N4qA58FKgJqC1qHt16+svfpg/upeJnBGq6y3T51IjBNHMwI0ykxutqm/5gmD74PP1v/zm5J374lrqes7IeypkCZRkyB51EjBf7G6hZoFqn5l76sfgBNd1luuLUhOrkek6A1zR3eTf9sPBQH4sfOry31OUwRERo7RwKckOYsTGxQamDeBjUeGqPmr0kufMvIhK+J35ATXeZrgY1kT6KuiUjTkdK52lPbVcjCX8ZNfJUOycq1Zm52KVehZscADWLEqiZKVDjCdTMFKhxJEfWkLWCS2VG10gbOTENMy21aPGppiG4iYtJbyEypHgoytwINRlXEYq1zQ2ocdQ+NUmSgJqOM10FamRpz6ZGIWNpYPYUVOXHi6nJjBpzuqx6KUjspnSGmhIRiOxqkNUtNsuk5mQcno3SKNMW07YhUFNDMUY6vf/s7EVgoaJGmbaZtg3J1pp63BhpExqvQaYLuNQ4MoTYWLgCGMMN8U/sqEZFre1ol5FttZBijCTWKKqYkzJfpm2mbUOtUzOqhKZX1CRc8uDGPGvqRcPUKm5Q66ExmwTbB+URxUBikbDHkt09yrhO6UdbLaQyaorFWtwPTyehlfRqZ9rkhhYmUFNDMdSc/PzZ2XGdcHhtqTFLG82iRi8UbSq41dRwBRpxiqwkN4wZZ3QNo6YkU/lqbkwvXj0YtFhOMdSIPcCEl5o30yY3tBiBmnrCs4bKUFPNjFvJzZwWviA3QVRkHgQ/b0xwUOQKZBtMeUvkGvoul0rN2XGSbNV41IAaUNNepp2nbaxa1GS+ZFObMbQlYm97tJcku09uimHnwRBWTZi0eRkqSqhx6JQhNHFcrHNBv4KaDtU2NVeT7dHl3b03/uctCwCoicu087SNNXsVauWbJCok5CxR+rEYOfzgk2TrroQg4MEIZcSLzaDG/OoMNJa35eWtovu2ygnUUHVFzWfTp78CNfNl2nnaxuqCmt/cST/85C6omTfTztM2VJ1dEljtSQ0zp5i4RHycpmMx9VJ6qDptxExOt5QDkkOWvCHS4mOpUTfeVkmBGqsuqHFjWFATm2nnaRup3i4JxkMJXhwTSbs6B1LtdYLUSGOTA3bPhZoiEOmdNUnlzlnesa2yAjVaoKa+yqgpvmJ31JyMixEYge6JJVHzUquSGdZY4zBjNtWeU04TUH14TAgtQ2MnFxNej9aeGrEXndCxP/AC1ICaEukRgauyF1399agZNcS3SGaMD5oj8LUoKnsH8yjzgJIasn+CS1/xpq0hfXjWCIGaOC0prjmdrExcU9M1FWJ+RLxVR7VFq2Cp+NRk6DApa9eBwX0eNeRN5opdpZ0yWxI13aSdS6AmXptOTdyWuc6bIDVV6AQ/KNySdXnaTw1LvVRApKUvQA0Bvp1S2/SaN6iZRxsdDdfcntt72NtRxYVFAtTERMOeO1HUlOARoE/hYqkxXQjOnbY1WSGGmhfF86Fk58EamVqtSM17NanZmyRXhsOLSbJ9NSnWm11vaoQCT4famVqtyLNmdhzsPewZM0a65k3WPqsmZa/gQZPBrpA9n2TfF/7p8u7BvtN76XVAsA03VHrjlEIzSJdCTa2JLWtT814eNWJYqHzd2WVPm/zNwUH2A0HN9o398dbdNaSGz9jN9WK7QaZNbqgTLY+ad4t/YjD65WTrWpCa57s39vef/moNqXEP13vUrAk1RUgTZIXtMDdyjORbgp6jiKlJzWURtmSTzA4MzDN7/cr1yfMsOxiNDvbFqC736ppeCZBu/TWfOMxLoLNMhdjtjOeLo6ZWVLMuNe9lUqM8VE7OpWsuNe8kySQ/tp9fbJzc6wE1h7ebZGq1EtEwGU6jMakmYjY1yjVVtNeoj0Q0vLN744di8ovjoZhbdK4s2TIgZSE5N2Y/UAvCtVF0UdS8+rKWg1qTmvcyqQlk2ltqaoY1a/GscYbuESM5Re8ZmFrFOAtRXGw8L+sfotyUADVikx4C3Oj+cJatosEOqxnwuwuqeeFtbJ83qGmgje29VNTInmaHGnkoODiP2MQZCkORmTp90UE5ZzjU5H9TxSvBLECN3rzOJHOA4ViCmqZaBWpyMsqoKR7FoIZr+TVvRY1uCmOlq12Tw43pzHGokQgQaqpYISqKgHRTW+MPhz41liiWiTNUmLmnwDXXmZrViYZBzTxamdHmfu9Fl9IrjrwseYiX2DkcaZo9ulPVoxBLDTO8ugux3myp3QOHDG8S6KCPao2bDX3WrAQ1owKaEmrk7YAaqmXXvEuoGZU6AslMYRPpCBxq9CYZpuey/vQow4pkh1BTerpzSE5OMKNrDDPilz5R003a+gI1jVRGTfEUBjWgJqglUXMyfvjqiyS0UvoiqDky6+/l8oAptZesNjkNuMps3sDPyAm8ZP5c1S2MgmeY5iKJismnZPTxulIjouHDh3I/j9i0LQjUNNRyqMlr3EX/+ZL6vBk10gbimU6aXwK2EsxkvhxmqmbRsbdqTdmdZGtf527zl5+NbpyvR40ih442r4JPnNWsAJfkofIHzfHtvObtDyjdEGr0mrI/Ge1MPGrG8rPRzjlQw3RY1LwDo5AXTo3eUi5QvAPdSGxtldn11Uy7raVFuQrx2ayVRPJnzbsH2cHB+XNOU7P4/3uD1w6yd2/88N1AQkIN7ZKa6u1dgk09DFkRPDcrwI2sQ60SNYO3vldGzc4uqFlA2no6OnI8VNCqpktHW4pYwnZuG2qM6aZVvoFRIyY+fes771+/NOTdWrkm2fM76RuX84dx+NaMnK0yaUd7yu+SdZQvlJq8stzS7hvLrHmvDDXZJHnzreRP3g9Rk43FNLvQs2btqBExbGtzL5dW865mhoabpNPJEkSoMVawNovohwrMVdIomC6tYELTTR4Y2qc/s33wIU/ZNB6OoabWTqkVmbKcllfzBjUdU8NHL5x89H/b8lDLq3lT/2RcCSGCW1TNIdJWJZBQpxSuccuD4c+kaXXGQ9JHrcLsqc2hihvGhbycjqmLFr6SmFwg36QQY541eTAS8im1M6VaWs0b1Cyamo96sO+l8ky6gc9r+rejhh3/xBZv1C5JvQkaR1s+5CQkM2yOp57rRMYDVlND+WMXJSvIBlNLX9qkEKPimv8OakCNUGwdqh0PdTopnfrbNTW6E4GUqS3czItQuecwsa7uL6zd7aStxahhXpAxo31bhdVTPq/SXNbzmOQNdaxN4uEoak4nodF3tTMlGX36+7I1t0BN36hpmKmVqHEfhgkENaCmRLKdJvjo6pYa28ntyPDhUaM/kZGCsSczcIAZr0XWSlnaMmPYJJmWVMxYNrox2eFCDu0LJbEZNmuxWSY186VtJFCzxtR0lHa2dHNwyXjaIDLET6lST31RXJRK2mVVT5X2LEM65dY08MzwUMXd6mHGJGfvpiRRJQ1G8xcjqAE18dokal5S/6RokL9WEyOpGXFgCCLUbsU762hKrT6izGR69B3rwg55Kbni7NUkGWuHxqiRp3sxtYngQU28ekCNXM/v8u6N/eegpqW0M/TS1rolLKYMq4nRHkpRw+xQwoWukwdMrwytnZJZzYRGwgVLIWrePcjEmJuDZF+Hz85FtWskqxSQgzY79XcyZ0mWUVNkDWpWk5qLk2z/ANS0lLZStp87s+SMOBmzPRQlYWYLX+Ac1mfFBsM4LmvqqkDtR1eu5x7q0n62v5959XpaZychOluUyX794mvNWZagZq2ouV6sOHt1LKJhUNNO2kqZ8XvaM5DyruufiIcqqRsTR1DyKYFHVMKN79DWNJVx6gfNr/K21VmlDYysOYBUyB1mQM1MgRpQEy86gs96qLrUOEwEfJTnGdgH1l2oYzRRmbML+DcydkZQ419t5EXD+sYNk/I7qde5yhLUgJp4bQo1fLRw5q3TGEGNNAlJnWXS0cgzHAQMS/qNQ00QlyqJhR6NDzM3ZMcOM2q0t2Tej321uUoT1KwbNcUw/XWi5kV4Kb26mTa5oaYCNUuj5rDGTqkVmXaetkKMmpIVieagpggzpoQML0iZ6k/tGzXrZC6pDQKHKi6TGZdRI99IXMhKo4ulpu5GP6CmS2pkXLPK1PC5l8Vyr3UeNytHDVsPIECNXvfILVLNTEaMRGotxOHYAXVehYhwY5gJ9zLRBCXUpOmwEropl8SHDOFx/NMCnjUnP39W73kDakANV53YZkWpcfq8yZqt+hApTRM22jhSdRzxATUj5aaGZBwetTo7IM5kPdolZPitMPYzZ5FGjXMAFv1im3iciXtzcwNqQE28YqgRa9e8+uf1q3mTCbpeu7AoNjuxiJWmmbJvu6ZNej1hwaOCmC3Ajfw/1MtEMatanE16KHO27U/L9GAbfQP6P76DVMABz1Gise01La1E0k3aEoGapVLTMNPO0wblEeP1QKlCD5Wp48MyV45LIp7ByqOCRcPOpzO0tz16Ok5uie2ci/eSB9MkYLkjV9bnjPRgZVAzW32iRqxS/OjW019eurazDWpaShsQDYDLPFSFHNi89B41DgyEGu2jhjx0Ll2ZKKj8WfPpZ2KRx53dkR57LD2QC6meK2HpzvRq+ZKfJtyAmrWkZq941ICaNtJykcWNZJE73mkGMIOAQ1JGKK1XM3fD4LGvxq05QNTyUnvCQ+298dvx55YIOdKGXZCsGysbDLSn8tsHQQ1XT6nJo+HdB0lyEdS0lJaL1Le90icHHUck3zrU6N4A1cpnISHN/wHfZLozuTXZAZWUVsYJSM5oQb5zeKpB9mJrFhwLmYt6pZFlL1+2ZSRQA2rijSSH/YAaUBNjpJ5Qw0tIIWCpcaKWIprRLcLmU1380zg5mJac5WVt3to6lpeDQ4Ic7TN1K2xpoG7m5SGYATVUoAbUxCq8gy5FyJBkiSKtNPKgsaP8P3UcjFXFgJmprUN5zBAvpnvEHRMHbB7BsE3q5GO+s6Dm6KgdI4EaUBNvpJ5QE+RGExE4TOJhMvteG8BQUwEByZCc5bTZ2kxJc65Hjc3HY0YF0KWgOFw69MkzVHMPqKECNf2j5mRcjGIPTK5qhxoyIcFBg0odlNVs7wzPG6VWJdQETMMmNph8eKbmTaD2TTJj1AWdlHNYZsdWdNS/qIq7ZGZNqBF70QkFdrYDNf2jRpt7rkyt9CrVne1Fx6gh/btBaiw7rG1PxanarEFmyLSjIDdG1lGwPMSinleGwx8nya0nN/+0ctCNRcF0O9El1abEd1lEnBHK9nTTSTcHM9HUvGhnPtRinzXtUTNO7qTpH24mtx4nW3dboeby7t73h8O/en86vX/3x5f6Sc3J3/5DO7Poigl5i4hraCd2NoMZ80a00cvQNmX6za2nv/yn6eNbo9H/zv+f+nIG7kk3QAzrQ/DpZ/m/331y80/e/6v3BTVB58cOGhACnrKCGiYLzFEH1PC5l2evvvxjOx6qo7RW3VDzQJh4+ijZujZ9fO6zNqm5e/3Se8lf9IQa5+iL2y3FNR2l1Tqy4twMgsR4kjbxV77PqSl22N7bnk6f/JTZKtCBSLoq9Wa4hhzzyaPi8XX/7tNfDYePP6DIGZXE3nw6N6fGfA81poZO1hK/iDB4fmbiqDn56Ou2qOm25t0VNbmHEuu2XtvbFmZuhRox4+BxHglv3f1Roh9f/aLmRWHp0r0HZ2Zq1XE0XE6NZkf6obRiyG6AmqLC894VYWLx49nKvOPWJC4xbH6flSn1cYY8fWbA6TDgzR0Nh5Qa8uewSGrO1qXm3RU1xTMlbDJQc9Y5NWv6rAE11Ubqukehy5o3Y6aEmjrRTWDJT6bKjmwyik9drAKWqRfL2NTeVbxqkXvDZPLckHJjjmUZoWauIu5h7+UaUpP/AYGalaGm1EN5zJgDdh8U4peYlXITl1HjVrpSQk0pN2qpPQ9X21cdHthDPA9Np6EbqlXVhmSunfxlbanpsubdMTXFjYOa4OFuqekwGj46cqjxuKHLHDncZLan2xmVEqCGsFJCjTmozReETa1/6NwOD8HLfeUoLLa7prkhfYC0DM9VyMuhpsOa9zpSMwrENaDG0yKfNdIlMf8kH9bOCmumhLXFjO0oN9LEIeNpaojNA31FKkyesZoj40ZlHGTG3p4js8xRUM2Y6WHNu3tqSsZDgZo1rkMFqSHS8aEoWoWJR40mI+VGcQbwyjMcIsypZgQNTzIakQNBe5MpC5zgEK4lzKibp1Mv2BprxkO1a6SkuFdQA2pijNQ1NV3VvHkY/FLHwqRAqx7cGTMMGRCjx+CFTUcVYMb/fIbMMvsyrynNqm56FYQ7sn88c0xMmG2kjqnpLBpeQ2r2tkVf+q74aUSNzOBqcm40fXqpl9QEat7uuMH5RHlhNDByRHk6/LA/VRKD2go4cQZBWvRrauZdW0xkZkFjiwUaL+/uvSF+zO2RtIbAcl6kZAb37z756ZOb35gqasQH1kcNKTVzTO826uGzpktq5IPh1pSMyWpIjcjy3dHoXfHTiBqZgaBG3l3/qOms5s2XVHPWgzVwaAM6z+/CLbDarmto9WD45f+6+Y3S+UiGvTKXFKTmwceWGkeltWuXGjEI+XGyVVBDPtAFsP7UdJO2c2qUiT/97Omv2qQmB/HD/2E9lKOa1FzeFSOQp9PHH4CaSK0nNbnTu5PaaNhRTWqE53x865EYfdxTakQULJyUH9a0QI0tLVZrGDiVKXKSUUpVUuG5LGYViPV+A9QEuDFD6YKn1SNC3Q5dv9O5mIp9LPLsCw5CWhg1x/U2S61FTVF9Ovkv8WkrtQBq9sZ5NAxqgodD1Jz84quzF9vzZ2qVI3Py0dcd9HnT6lCW+dx4FaYSZsIccGvNoobOLGGj74ba/PpqJO8AMzaVGk4j7jV0Kr99k3MJN4v0UIKceTO1Op1s/VFsNFWgE5m2UqBmBajxW97aedaIFptk++y49Zq3ZoLM8mdFZXYv0cjo02QRG16cZSSYCeOYcT5X2fL5D2TsTZAZj2+XfZebaSga9qiZPyCOe9acjFd8V7HNoWYi+w+SvxF9CJaa/E985ajJfcv9Fd9jV3Jj4l6vsBgzZGKUdRP+TF3utkqYCfzpmzPZGz1jKpS3ISuUnR7zKyT7Dy7v3vj1r69d3Tb5m4GGZHzNcBjY7HKx1LS0W+rJ+GHuo9qveW8MNaoD4uLWvQcrTo3oNWrnWSP6oQR+rUfDkhq2dlpQ7IHPfJA3+FejRBCoz4wP0DQwk0Fxw9xZkBk9v0BTc/FOen4n+cttk3VBjTMTSnzfknh4Ic+a1nZLzWvcxXbyHYw23xBqpIe6dC/9y2ujnb+xdyQeNStGTcNMifIHzfHt/Onl18jaoEYWbogby5R69eJPjZHjtKTNC7tyambDYtr5iIIeyg43dkBTH1iXU0TDV96bZDeTn/0mST5P1Qpr8nQLS2j7bgecuQp5Wf1Qh8WzNFCNBzX1qJEvLIP+U9NJWinio7Q78lZXM/JsbJ2WAxRZQ7q+UzJnU/4IOWa/Su27yFna/GJqUyrnVNEAd6j3FDdOT19HnqO4qOBm/ngY1ICa1ozUdZ/3pHTFrXaoUYaxJWRK0xZr1ZoSmplMQ+RQUJcYHx+bVF+DUKO9DDldUuNQHrh/k16fWe2a1pKaT39ftnAxqHGpeTpOJvk9jJNx/nONUUNm+opzn9xMdvcmxdn9pOarPB4OjroANS41j25lk+fZ80m2v7+fbVNq6KoC4tzHt6ajyxNx9pKoKXLseI7C6SQATuvUWKtlbh9VyLQUE8OMPZUFKdH0kDoOjZsIL0QypknTB5+nD0aiGTh/zuyw8X6aGp3iUbK1f3CQHRzMqjoRcOYq4mVSM1/ameonNRd3b5wXg8KqqJlOn05KqXknSd4cDN5Kkj8fXPjmWlLTUVophwevMlQti4jJh1IzIg03U29O75wy3om80ddI09/cST8Uqxzf+OTvz6n70feqHJSuQ92/+/TSj65c/35+2Kfm9Tff+Zb4/8J3B+fPNXzagBpHq0eN2PNjZ/dqknwwSZLtEaUm1Q2QkponN7fev66GRHnUvFb8G3x76+0L330N1Pgi9raT/aMMTOJl2Sor8+BmtYoBJDApjuTi+KiqbWDsLArS5iPcWhU1337zwjfPvwlqAgI1AWqkh/rO2xf+/XeS5HugxhPbgs44Ere9t9werGauLUJ6kbVN1W/1aLEuzUGtjJkglp4fc64h2o0HxWiJUDR8/s0iGh68Rj9oz0igZp2pGZQMxAqrPSOtNzUkHpYFKwu4um3PWbPIEEaf/R43NXHhq7Q5UlTai5NP7NQEU10i5FGMmGoTMyc3oGY9qKFNM+qOHidb1y4myTdWnRqxwtU67ComuCkK1o5rmVpwvCd70FWZM6xPUbiUrMSo/aB6K6/kDKwpWdqaZWX41BctrmQ7D0wQ/JOipfgyay0eVUy2XBI1Yszwyc9XfI6C1CZQM9o5N3Jbi1eQmmK8ZjtzFLpJa2Vsa5khZgnEAsRZUBkrBX0LMbw8R4230/E0i5ft2aFL0n5Ls8IaTVDMPdDUqByubk8f3WLf5WqytS+oeZ1WrqmCzcZtGUlR48+9XPn5UFJrQY3YvXAqNnr+mdjseQY1IzsSVVEjdlIUCx3Rr3Hp2k6SX/j890T7TBiaADZtGaksGn71RY0NDEFNPWqKnVJFN9Ov/8+dmc8an5r8uXLtd//1n5zvsiNG1/zZ2yW+aCnUVIzBq5FpkxuKVKtmrtYAAA7aSURBVObKa9gQryQOMVzoQx5AJYv+Gg8jZC6nB2t6fNG7KHZlTtMHyd1HxabyclCnmsPiJdK/MobJbUllkwv/LvnWn72d///nK0LNybhODQrURFHz4E76d8XyVm1Qszc5EBgID/VWiJqFxDX8YF1oVo8a084i/YctfkIN4cY5IHkgY80D2zA71HBgQ9RMi728P/xt+uDu7z75T8VGz5ptU4fSDsksdOz4S/aQKXSQJJdEq3AeDZ+TQ+xLXBVTdF9UDDVyZ+a1qEOtBTV5NHznX+7kkfAHcqPncmr+IBbtu/F3n82khk/qXglqmmbaeVoqU4aODamHYmKz17RTUubR0AU81NTaUV6L2UO1GwW48UJsfXOKcXmqSlIM/Nw5xxMxWvhfiHlThxlQY9Urai7n1aUbP3wX1HSRlopNNXP8FGswtqAwhFILDmOGSvk5zVXATBqFEGrssAyg5SHSMmzO3dve2X3wOUtkqRlRgPRlI8gBNVq9oubBtb3ty0lysSE1b4kB5+/4jcagRovsKsuoqRgOQ6xJuLG7YJMTbT7MLwT+jknezmZSygfJZYrsFRhb8oBoP74nJit4t2z9rgGEfcrv5XwxSSHc1dCGkUDNoqhRq1tVU+O0GM1LzevJ1tuhZw2oseIFmpUOrDGWMqah7sn4nuDWUqTYS0bPKaYc/2Qvq6ixzszzZepsGwkrfrx70DmQmabu3eTIgJpKgRqXmu+83TE1xTV7QI3nXUQJBclJQyqspHMwrMQNYsl0wyIZamzzF5O1Sca6BdgjbGRvyLQReNV8+n0C1LzVtYcCNTWokZNgvy3GspTYogY1VB1TU6U2jNQjaljRl4qRwg7YmrfIrzik7SGnGInXvGYSNJJwWyPJAqPGyqI9ZHfDPRm7NXHA95AuNaO44cNtGAnU1KFGTYIVz5l3WqemGLM1upgk2zvJ1j1Q01laroVRI0bNtU9NMWZrJIaT/2T6+A6o6SwtV/EVKiYNGQs51OgPSO1FU2PW4ZQlrTyUfN4EzCipUUk8XixIhSRe9oNi9M20GHjz+NxnbpjjUcOjt0hkYrkBNQ2okZNgL3y3S2oe3cp/f/JTUNNZWk/iSV7Oiyx92gqSBppf9foARmlKLKUbaezHhBfzkezJ1rWj1DYSZ9n+QTbJa2I6tYWj2CmxgOf+NTF/ha+y7lGT6e0jMvVbpKL6okDNkqlJDp5Pcj/nUyN2Snx8Swwnf5KIxdXWmJpaW9GtDjWyBKslmfCQIf5JnhHoaWLU6D4v8nnGpbNVIXZxbH//oNhIw1LlLO8o74MhTRiWeKjMpY+zwXqkmhuphJrjlnZL7Sitp9WnZnLQe2oOt/61f88au3UCOxikpmx9D7mPSrCnqtD1JLmSFUsGv5ckYnKkrsg/T5LEeCh5WQMIDX8ZNSZbcWlyy/rNHMREclNGDZc53kMP1ZiaoiOpmhqxxKJcMvg/DLMJoSbLDmw0vPbUlKktasTqFElwd/BWqZnBTca2b6H9TEySGjl3IAhNkqQ2qYdMnuoHxb/hxWR/+F5ykFl3ZpsPMw2r454IMwFqAl9qbmZWnhqxF53Qsb+FYY+puXgl288RGcdQU6wkAWoK6VWqO9iLzpE1Xik43MCB4cGWqlBRF9SQa7DM1K/Pi2XqD/b/41+M97OJIoV2VJj7S3koLJFUx3Tt2/lC4ibMfTZgJqLuvQnPmm6pGZABMmXUZGJLjEkeDf91/rMPaubM9HSyoLhGVo/LvZQsMF3amSvDTSk1I2eP3pE6wLyPjqgJm85ELZ2UVrj1qGKauZzNoBJrXsp3FK4vEdDXLtWWjdQ8U1DDImH1qAE13aUNio1C4HMUTJHpONdhxvFWQWoy2wugrWosSirr+hDLn6BEmWGhrzygjlaNTW7kneS2P8szUr1MF1bzBjX9oWZx0fAqUSPWjgE182e6uJq33apZ2YAiYIwa7Lwm8JTENRKF/Wz8p8PA9Dx9BX22qaKrTzUzRZDCEUnpKB9VqeL3xO62vKujLi+Rc3b7/6zplprnogNy/8eXQE1jrVDNW26qYH0A8U6BfiVTu5F21S0qQ9sS452cJQf37z75qdxehbgc3zqKGnV9OmRnxBEx/mkn2bp2NUl+5jk0VguTv83PzBxl2v86VNfUZOPHyVYdagYyromgRqxefnk3/fVzUNNh2qA803j+yQPHugFjHI8aaTexaaAYDv6BHgaTMbMOnazlMkipHpanr+QzI5uCxUg/0eVZnMF9k9veE0PNy5dzOCWm/te8u6VGrKj3KJFzCDqgJhuLLs8DUCO0yGhYcGMGy1D/VFaong2kYR3jaDJYYy7tXvK5IRMWLL0KS+m0WB9Ulj24J0LtbP/aiN1S5krkkVNQE5YGtGj1v+a9xtT84aao1ifjEagRWuyzxrbB1aLGdktVifohgs/QFaPGejtGjWkh1Er1eijEIbFJD9QPit9mIdMaL1L9r3mvCjUXvjkcXr8EajrJdFHUVBNRhxnp+AwzGpNMbj1pqvHa2OfPDX88TkQ0zKhRGOm5mcZlSWZK7rTIlPooO0crzEvLJQpqFkTNhe++NixGmoOauTNdYM1byLT3x65z5YYmlBo5j8A4CesuzDa3hp78//NXfiA8VGqbAq2PMiGyzofwMPs+gt+nZZfkaBOi4ZWg5nWxLwaoaZJpoOYd2PeuPREryNKcRcosmrTVCyNbZkzNm42SUHpNR8PaK3FqZN2bsFdKBLmLkomWneGitBnPmpWghjU7g5o5Ml1ozRvUtK1NqEOJfm/V8y1+OTqq5iZg76DFbB0osxUmGs3wA+ygxETjNrABinhrYrDZ1AQ+7aL8XIEaUBOvZVITnFzVGTVKR0ezqImTB8nA9lEFfVSAKwMJYUb7r4hb6aLkwlpSHWqiKkx+YANqQE2ZTic5L4t71ghujqzaoybskEqYIUm4TIDstGFX+6fFw2K0NA91Onnj/4EaUBOb6ck4tFxbR9ScnR0dMW7KIIhmpi4t1SlpZZzFwowrmbTrlt/Z2ow6lBCoaU+bQ02hGdREiSESzQ1N5BJj1xphryLJknFRWlqf98NXXySJ36EAakBNmUQ/1OHDHJ6PFtMPRdSQGgcTctwjZ3YrHRkjY3lh68JmVqvBi9TS+rxffflsUaPNmUBNC1qSh8ofNMe3z86OtxdzQ44kN3V2rayJkdw7oyTIrUrtrCnB1meTTK0SLEbLioYPi6ZhHxpQA2oWnLa+ZHdmYSdt+jqIGJs6x/VcciU6VWGWk1If285MkukK8iIFakBNvJbVe3l77rStCNQ00rLqUL9PHs6ZtiUZamavnMnbUkY67uA1JYWLmbrLuKlDJIdlVXmRWt5o88PwrkGgBtSUSLbTnE4WNb4mIDO8L5IZ2kMUJmbqsFPrKpaXBX3/RlruzJZ50rYkUNNAG1qHEiqoqRMHl1AjpQ4FmCGeagY1q++SHIEaUBOvjaZmUFnnVmFyqYcq8U4mCtZvFVzltKwRLkqgBtTEa6OpqR4+7OGi1iUKUGM+m5KlSYhkPMz4XFNepEANqIlX36iJWpSiJjF2Xw2z3ROrTDu7OpXITm5aX1q0ekZN3FomoGZOgZqg2Cr11suohkFnTqTcfbeaGQHaGrskR6AG1MSrZ9S0EdfQyUnE7iz8DSBWgosejdcTXqT6Rk2UQM2cAjWgJl4bTc0ZB8e037J2YGF6sp9lsOvKQ0yf3i9YjEANqInXplMja0XSzyjHYzuNGAtyY/eMDe2l1DBc+uaSHIEaUBOvPlFz+o9ipf2HJ+OtZ7XTyCF90juRbiXWOixpUA6r1EPpzVP6zYtUj6g5GW+f/VvOy789C0wELhOomUc9oiZ/1rz68kPxnDkumTUTlJysQGrVbqOwYaacGj0fav57Xy/1jZpnuZvK/0UI1MSrX9Tk3un0HysmQIQkQSHA6F9EYKs2WGHtfJSZYoDORjglpp5RIyLhw+BaFaUCNfHqEzXzScTCuptgRBwRlZ3YRPai7H6Ti5UVqAE18QI1uleBBMJBasyb/nVGRgvUgJp4gRpnwATbwUfuGUbWhd54XqRADaiJF6gBNfECNd6QPhrQmMoSYKECNaAmXqBGKEBNmpoDy7ij1RaoEQI1cQI1QoOQlnEjayJQIwRq4gRqhMBLnECNEKiJE6iRAiwxAjVSoCZGoAaKF6iB4rWu1EStUwO1rNWjBloDtYYKtXwXmS7mKsh0aQI1yHRVr70+xbbhma7Utden2DY805W69voU24ZnulLXXp9i2/BMV+ra61NsG57pGlwbWleBGiheoAaKF6iB4gVqoHiBGiheoAaKF6iB4gVqoHiBGiherVJz8ouvzs6Ok+Rc/vIiKV5PJ8kbX59VvsRnqg62m+nJOEketp2petf213/1RbM7bao2qTkuCj//li+2z84Oi6XuxdfL31W9xGeqDrab6en9Z2cnP3/WbqbqXdtfP8fnYZNMG6tFag63/vUXcqny/Fu++rLYjEUsXp6/q3qJz1QdbDfTYhuQw4ct36l813amJ3/7Dw8bfP3mat9D5cppz5+U4oF/8tHX4q+46iU+U3Ww9Uw7uVPxruVMX335xy+qi3ZWpk3VATXFpk/5wz7/ds+O3yi+RdVLfKbqYOuZvvriduuZFu9azvTFbeGImmTaVJ08a/R9Hz5s8VljMz1r71lDMz2d3D5rPdPWHmCsTF/171lzZsK26jChpg/2M1UHW870ZCx+bf1OmwVLoUxfFNOcbvcqriGPylf//JV46BehfflLfKbqYLuZSmhazlS9a/3ri2dNk0ybqv1nTf6nIDaZUy8ttdfwTFtqr2GZyr/ghy3faY1SmOfr96m9BtoUgRooXqAGiheogeIFaqB4gRooXqAGiheogeIFaqB4gRooXqAGiheogeIFaqB4gRooXqAGiheogeIFaqB4gRooXqAGiheogeIFaqB4gRooXqAGiheogeIFaqB4gRooXqAGiheogeIFaqB4gRooXqAGiheogeIFaqB4gRooXqAGiheogeIFaqB4gRooXqAGiheogeIFaqB4gRooXqAGiheogeIFaqB4gRooXqAGitf/B86McBWuvPIL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" t="9024" r="5086" b="9024"/>
          <a:stretch/>
        </p:blipFill>
        <p:spPr bwMode="auto">
          <a:xfrm>
            <a:off x="4625860" y="949665"/>
            <a:ext cx="4410636" cy="3561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43558"/>
            <a:ext cx="4181974" cy="370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9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type="pic" sz="quarter" idx="2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" b="2211"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 b="143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difference – PK_r2 + </a:t>
            </a:r>
            <a:r>
              <a:rPr lang="en-US" dirty="0" smtClean="0"/>
              <a:t>140ms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9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difference – PK_r2 + </a:t>
            </a:r>
            <a:r>
              <a:rPr lang="en-US" dirty="0" smtClean="0"/>
              <a:t>140ms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 b="143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" b="221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2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difference – PK_r2 + </a:t>
            </a:r>
            <a:r>
              <a:rPr lang="en-US" dirty="0" smtClean="0"/>
              <a:t>140ms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 b="143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" b="221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8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difference – </a:t>
            </a:r>
            <a:r>
              <a:rPr lang="en-US" dirty="0" smtClean="0"/>
              <a:t>PK_r2 + 140ms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" b="221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 b="143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1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difference – </a:t>
            </a:r>
            <a:r>
              <a:rPr lang="en-US" dirty="0" smtClean="0"/>
              <a:t>PK_r2 + 160ms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" b="221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 b="143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1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difference – </a:t>
            </a:r>
            <a:r>
              <a:rPr lang="en-US" dirty="0" smtClean="0"/>
              <a:t>PK_r2 + 160ms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 b="143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" b="221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4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difference – </a:t>
            </a:r>
            <a:r>
              <a:rPr lang="en-US" dirty="0" smtClean="0"/>
              <a:t>PK_r2 + 160ms</a:t>
            </a:r>
            <a:endParaRPr lang="ru-RU" dirty="0"/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" b="221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 b="143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2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difference – </a:t>
            </a:r>
            <a:r>
              <a:rPr lang="en-US" dirty="0" smtClean="0"/>
              <a:t>PK_r2 + 160ms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 b="143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" b="221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difference – </a:t>
            </a:r>
            <a:r>
              <a:rPr lang="en-US" dirty="0" smtClean="0"/>
              <a:t>PK_r2 + 120ms</a:t>
            </a:r>
            <a:endParaRPr lang="ru-RU" dirty="0"/>
          </a:p>
        </p:txBody>
      </p:sp>
      <p:pic>
        <p:nvPicPr>
          <p:cNvPr id="15364" name="Picture 4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 b="143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" b="221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24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difference – </a:t>
            </a:r>
            <a:r>
              <a:rPr lang="en-US" dirty="0" smtClean="0"/>
              <a:t>PK_r2 + 120ms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" b="221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 b="143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9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70000" lnSpcReduction="20000"/>
          </a:bodyPr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GMM clustering</a:t>
            </a:r>
            <a:endParaRPr lang="ru-RU" dirty="0"/>
          </a:p>
        </p:txBody>
      </p:sp>
      <p:sp>
        <p:nvSpPr>
          <p:cNvPr id="11" name="AutoShape 2" descr="data:image/png;base64,iVBORw0KGgoAAAANSUhEUgAAAjUAAAH0CAMAAADylywmAAABlVBMVEUAAAAAAAsAABUAACsAAFUAAKoACwAACysAC1UAC4AAFQAAFSsAFVUAFYAAFaoAICsAIFUAINQAKwsAKyAAKysAK1UAK4AAK/8ANYAANf8AQKoAQNQAQP8AVQAAVQsAVRUAVSsAVVUAVYAAVaoAgAsAgCsAgDUAgNQAqhUAqkAAqlUAqv8A1CAA1DUA1EAA1IAA1NQA1P8A/ysA/zUA/0AA/6oA/9QA//8VAAAVACsVAKoVANQVKwAVgAArAAArACsrAFUrAIArAKorAP8rKwArK1UrK4ArVQArVaorgNQrqgBAACtAAFVAAIBAAKpAAP9AKwBAVQBA1ABVAABVACtVAFVVAP9VKwBVK4BVVQBVVapVgABVqv9V/wBrACtrAFVrAIBrANRrAP9rgABrqgBr/wCAAACAAFWAAICAAKqAANSAAP+AKwCAKyuAK1WAVQCAgCuAqgCAqoCA1ACA1NSA1P+A/wCqAACqVQCqVSuq///UAADUgCvU1IDU////AAD/AL//qlX/vwD/1ID//6r//9T////T5YA3AAAACXBIWXMAAAsSAAALEgHS3X78AAAgAElEQVR4nO2di5/c1nXfkSzd+iFbSRzqxWFMec1E3HVFk53lsFY9flCRSioNaw6llCnFtnG9JD1S6sQmdiOywi53uX93cXFf59x7gcEdAPPA/H4fLmcHg3uBuee7OOe+kzMIilWy7BuA1lCgBooXqIHiBWqgeIEaKF6gBooXqIHiBWqgeIEaKF6gBooXqIHiBWqgeIEaKF6gBooXqIHiBWqgeIEaKF6gBooXqIHiBWqgeIEaKF6gBooXqIHiBWqgeIEaKF6gBooXqIHiBWqgeIEaKF6gBooXqIHiBWqgeIEaKF6gBooXqIHiBWqgeIEaKF6gBooXqIHiBWqgeIEaKF6gBooXqIHiBWqgeIEaKF6gBooXqIHiBWqgeIEaKF6gBooXqIHiBWqgeIEaKF6gBooXqIHiBWqgeIEaKF6gBopXE2oSaA3UGirU8ktKCy1IoAaKF6iB4gVqoHiBGiheoAaKF6iB4gVqoHiBGiheoAaKF6iB4gVqoHiBGiheoAaKF6iB4gVqoHiBGiheoGZ1lGUvCx0JLftmKgVqVkegZilp11WZlaTmJcGneFOW8mVYXd8wqFkBgZp6mZ6Mi6Hu575azA2tqNJ0WsgwMxppL2VkyamSIk7n0/WNL4eaV188LF6P3/g6Om2PBGqiMj399Cv2GpO2FxKsSGZGIeWGT3MF0JCv7KA4XZydyl/6S83GP2tAzTyZnk42NK6ZcklIBoOB5mWgfxcY2CBZnSrfDIeDQf4yGIhf9GHGXNffAnWoxQrUdJJpT6nxUKHUFLQE3JTghpxXuCGL0nCo8NHMiJNHKvNuvw1q3osRqGme6QZFw8qisoItIlbCjBcLy5jWUCMSiKiZSOQy1BLuTPumjDIzHHb7pVDz7ligprVMN+BZY5vcCBXSriweligogBg14pDDjDhV4GLI0bkXh8XJOv9uvxxq3h0J1CwyU1ADahabdnVk+oZcagwGkglDjY1sWLBDEuhk4nNCjWzNKd4QBKfdttmg5t2JQE0HmfY5GjZ91JoY1bTCnBL3USPLjKFGfuJQI96KnEx7jeayOKTP6L7fGzXvtgVqusq0r8+aIy3roUzjirC3bur14uEiCmag6F8daVSUf5JNxTLr4qjtuurye6Lm3aZAzZIyXVtqjo4YMzYaZpIexqeG18fTIDGWGxMJi6TB63QLDqhpS6Cm80x7VvPmuOTSfdFiFMzAviGVZCrS8mdwsZVoDzPpmoxGIfWRmr5Fw6BmEZkGat6dbuzQoRxeBlaKGEqN8TGci0jZKndWwkw/qenRswbULC7TftS8Wfg7KFNmuxjl6JipZkZ3Rk7tyBgHD/bW6W2oVC+p6SbtogVqViXT9aGmHjOMGtK3YKkxKGgyClGE9JBh0+3JZKY16NHH0nkVDrOjr76kaHhye+60KyNQs+BMTz/9ffJwzrQrI1Cz4ExFjfswFAuvCzVOA00FMwNr1OEwwIxDDSHFHiLNMvIjNmiH4UO56S6yWWZ7TV6R8sEBNaCmRIFxNbXTLl0lzTOzqLHtNVPbVkOombIPU+ulvEZg1b4sftWHi//llRbRE4U6VLRADaiJUr3wd8B7oUaSGR3nMndEWmS09wrMYWDcmGQ0RlYuS1NDWo87KYel9Xk/fPVFkvgdCqAG1JRJ9EMd5lXvk4/Wpx+qbkWbUENCU2nzqStSn7bOikGkvZWROcN2fLOYmDHTK2ryaPjVl8/Wa7Q5qLFakofKHzTHt8/OjrcXc0NNpRdVVGHwLGasFDW03hz2PoFRxd64Gs0Mk0NN5qqT8lhWNHxY9Hn70IAaULPgtJ1IYBJd1WbM2DY5g4plxlSk/SF+UxnxVlPjeCe5uCOoWbZAjS/0eVeILNAaRYtlRtWOPd9kPrFMONwEx/kxh8QxIm9k9K2o6aQHE33eFQI1JUKfd6mieJHLnRlpp6SMTGGZRQ0JkJ0z3La+EFPUV2VyuEQHRYM+71KBmlKhz7tUoKZUqEMFVQ8YYebQ8cw0BzOrOyYOmt7DxLYSu4ut6RPN7/IXsigoqFmsQE2lQE1AQWLq+qqMMqPIoNuzEGrYAapw402QHEmM2mlB93cxajrYQxPUBARqZgjUBDRnAw2hhnqQEZdpHS7hZkjFImJ7gKU0n8tZEORSkhtQsxiBmhkCNQE1YKaYiVBKjedwApN0GS+sIk7H+5HspB80mDBqhsNO4mFQExComSFQE9Cc1AhDFdVxEZsKQz8dJ7fS9A83kzv5z+5Iz2YKAaSDXxMEW1ScmZcOdTov0s0t78N4qA58FKgJqC1qHt16+svfpg/upeJnBGq6y3T51IjBNHMwI0ykxutqm/5gmD74PP1v/zm5J374lrqes7IeypkCZRkyB51EjBf7G6hZoFqn5l76sfgBNd1luuLUhOrkek6A1zR3eTf9sPBQH4sfOry31OUwRERo7RwKckOYsTGxQamDeBjUeGqPmr0kufMvIhK+J35ATXeZrgY1kT6KuiUjTkdK52lPbVcjCX8ZNfJUOycq1Zm52KVehZscADWLEqiZKVDjCdTMFKhxJEfWkLWCS2VG10gbOTENMy21aPGppiG4iYtJbyEypHgoytwINRlXEYq1zQ2ocdQ+NUmSgJqOM10FamRpz6ZGIWNpYPYUVOXHi6nJjBpzuqx6KUjspnSGmhIRiOxqkNUtNsuk5mQcno3SKNMW07YhUFNDMUY6vf/s7EVgoaJGmbaZtg3J1pp63BhpExqvQaYLuNQ4MoTYWLgCGMMN8U/sqEZFre1ol5FttZBijCTWKKqYkzJfpm2mbUOtUzOqhKZX1CRc8uDGPGvqRcPUKm5Q66ExmwTbB+URxUBikbDHkt09yrhO6UdbLaQyaorFWtwPTyehlfRqZ9rkhhYmUFNDMdSc/PzZ2XGdcHhtqTFLG82iRi8UbSq41dRwBRpxiqwkN4wZZ3QNo6YkU/lqbkwvXj0YtFhOMdSIPcCEl5o30yY3tBiBmnrCs4bKUFPNjFvJzZwWviA3QVRkHgQ/b0xwUOQKZBtMeUvkGvoul0rN2XGSbNV41IAaUNNepp2nbaxa1GS+ZFObMbQlYm97tJcku09uimHnwRBWTZi0eRkqSqhx6JQhNHFcrHNBv4KaDtU2NVeT7dHl3b03/uctCwCoicu087SNNXsVauWbJCok5CxR+rEYOfzgk2TrroQg4MEIZcSLzaDG/OoMNJa35eWtovu2ygnUUHVFzWfTp78CNfNl2nnaxuqCmt/cST/85C6omTfTztM2VJ1dEljtSQ0zp5i4RHycpmMx9VJ6qDptxExOt5QDkkOWvCHS4mOpUTfeVkmBGqsuqHFjWFATm2nnaRup3i4JxkMJXhwTSbs6B1LtdYLUSGOTA3bPhZoiEOmdNUnlzlnesa2yAjVaoKa+yqgpvmJ31JyMixEYge6JJVHzUquSGdZY4zBjNtWeU04TUH14TAgtQ2MnFxNej9aeGrEXndCxP/AC1ICaEukRgauyF1399agZNcS3SGaMD5oj8LUoKnsH8yjzgJIasn+CS1/xpq0hfXjWCIGaOC0prjmdrExcU9M1FWJ+RLxVR7VFq2Cp+NRk6DApa9eBwX0eNeRN5opdpZ0yWxI13aSdS6AmXptOTdyWuc6bIDVV6AQ/KNySdXnaTw1LvVRApKUvQA0Bvp1S2/SaN6iZRxsdDdfcntt72NtRxYVFAtTERMOeO1HUlOARoE/hYqkxXQjOnbY1WSGGmhfF86Fk58EamVqtSM17NanZmyRXhsOLSbJ9NSnWm11vaoQCT4famVqtyLNmdhzsPewZM0a65k3WPqsmZa/gQZPBrpA9n2TfF/7p8u7BvtN76XVAsA03VHrjlEIzSJdCTa2JLWtT814eNWJYqHzd2WVPm/zNwUH2A0HN9o398dbdNaSGz9jN9WK7QaZNbqgTLY+ad4t/YjD65WTrWpCa57s39vef/moNqXEP13vUrAk1RUgTZIXtMDdyjORbgp6jiKlJzWURtmSTzA4MzDN7/cr1yfMsOxiNDvbFqC736ppeCZBu/TWfOMxLoLNMhdjtjOeLo6ZWVLMuNe9lUqM8VE7OpWsuNe8kySQ/tp9fbJzc6wE1h7ebZGq1EtEwGU6jMakmYjY1yjVVtNeoj0Q0vLN744di8ovjoZhbdK4s2TIgZSE5N2Y/UAvCtVF0UdS8+rKWg1qTmvcyqQlk2ltqaoY1a/GscYbuESM5Re8ZmFrFOAtRXGw8L+sfotyUADVikx4C3Oj+cJatosEOqxnwuwuqeeFtbJ83qGmgje29VNTInmaHGnkoODiP2MQZCkORmTp90UE5ZzjU5H9TxSvBLECN3rzOJHOA4ViCmqZaBWpyMsqoKR7FoIZr+TVvRY1uCmOlq12Tw43pzHGokQgQaqpYISqKgHRTW+MPhz41liiWiTNUmLmnwDXXmZrViYZBzTxamdHmfu9Fl9IrjrwseYiX2DkcaZo9ulPVoxBLDTO8ugux3myp3QOHDG8S6KCPao2bDX3WrAQ1owKaEmrk7YAaqmXXvEuoGZU6AslMYRPpCBxq9CYZpuey/vQow4pkh1BTerpzSE5OMKNrDDPilz5R003a+gI1jVRGTfEUBjWgJqglUXMyfvjqiyS0UvoiqDky6+/l8oAptZesNjkNuMps3sDPyAm8ZP5c1S2MgmeY5iKJismnZPTxulIjouHDh3I/j9i0LQjUNNRyqMlr3EX/+ZL6vBk10gbimU6aXwK2EsxkvhxmqmbRsbdqTdmdZGtf527zl5+NbpyvR40ih442r4JPnNWsAJfkofIHzfHtvObtDyjdEGr0mrI/Ge1MPGrG8rPRzjlQw3RY1LwDo5AXTo3eUi5QvAPdSGxtldn11Uy7raVFuQrx2ayVRPJnzbsH2cHB+XNOU7P4/3uD1w6yd2/88N1AQkIN7ZKa6u1dgk09DFkRPDcrwI2sQ60SNYO3vldGzc4uqFlA2no6OnI8VNCqpktHW4pYwnZuG2qM6aZVvoFRIyY+fes771+/NOTdWrkm2fM76RuX84dx+NaMnK0yaUd7yu+SdZQvlJq8stzS7hvLrHmvDDXZJHnzreRP3g9Rk43FNLvQs2btqBExbGtzL5dW865mhoabpNPJEkSoMVawNovohwrMVdIomC6tYELTTR4Y2qc/s33wIU/ZNB6OoabWTqkVmbKcllfzBjUdU8NHL5x89H/b8lDLq3lT/2RcCSGCW1TNIdJWJZBQpxSuccuD4c+kaXXGQ9JHrcLsqc2hihvGhbycjqmLFr6SmFwg36QQY541eTAS8im1M6VaWs0b1Cyamo96sO+l8ky6gc9r+rejhh3/xBZv1C5JvQkaR1s+5CQkM2yOp57rRMYDVlND+WMXJSvIBlNLX9qkEKPimv8OakCNUGwdqh0PdTopnfrbNTW6E4GUqS3czItQuecwsa7uL6zd7aStxahhXpAxo31bhdVTPq/SXNbzmOQNdaxN4uEoak4nodF3tTMlGX36+7I1t0BN36hpmKmVqHEfhgkENaCmRLKdJvjo6pYa28ntyPDhUaM/kZGCsSczcIAZr0XWSlnaMmPYJJmWVMxYNrox2eFCDu0LJbEZNmuxWSY186VtJFCzxtR0lHa2dHNwyXjaIDLET6lST31RXJRK2mVVT5X2LEM65dY08MzwUMXd6mHGJGfvpiRRJQ1G8xcjqAE18dokal5S/6RokL9WEyOpGXFgCCLUbsU762hKrT6izGR69B3rwg55Kbni7NUkGWuHxqiRp3sxtYngQU28ekCNXM/v8u6N/eegpqW0M/TS1rolLKYMq4nRHkpRw+xQwoWukwdMrwytnZJZzYRGwgVLIWrePcjEmJuDZF+Hz85FtWskqxSQgzY79XcyZ0mWUVNkDWpWk5qLk2z/ANS0lLZStp87s+SMOBmzPRQlYWYLX+Ac1mfFBsM4LmvqqkDtR1eu5x7q0n62v5959XpaZychOluUyX794mvNWZagZq2ouV6sOHt1LKJhUNNO2kqZ8XvaM5DyruufiIcqqRsTR1DyKYFHVMKN79DWNJVx6gfNr/K21VmlDYysOYBUyB1mQM1MgRpQEy86gs96qLrUOEwEfJTnGdgH1l2oYzRRmbML+DcydkZQ419t5EXD+sYNk/I7qde5yhLUgJp4bQo1fLRw5q3TGEGNNAlJnWXS0cgzHAQMS/qNQ00QlyqJhR6NDzM3ZMcOM2q0t2Tej321uUoT1KwbNcUw/XWi5kV4Kb26mTa5oaYCNUuj5rDGTqkVmXaetkKMmpIVieagpggzpoQML0iZ6k/tGzXrZC6pDQKHKi6TGZdRI99IXMhKo4ulpu5GP6CmS2pkXLPK1PC5l8Vyr3UeNytHDVsPIECNXvfILVLNTEaMRGotxOHYAXVehYhwY5gJ9zLRBCXUpOmwEropl8SHDOFx/NMCnjUnP39W73kDakANV53YZkWpcfq8yZqt+hApTRM22jhSdRzxATUj5aaGZBwetTo7IM5kPdolZPitMPYzZ5FGjXMAFv1im3iciXtzcwNqQE28YqgRa9e8+uf1q3mTCbpeu7AoNjuxiJWmmbJvu6ZNej1hwaOCmC3Ajfw/1MtEMatanE16KHO27U/L9GAbfQP6P76DVMABz1Gise01La1E0k3aEoGapVLTMNPO0wblEeP1QKlCD5Wp48MyV45LIp7ByqOCRcPOpzO0tz16Ok5uie2ci/eSB9MkYLkjV9bnjPRgZVAzW32iRqxS/OjW019eurazDWpaShsQDYDLPFSFHNi89B41DgyEGu2jhjx0Ll2ZKKj8WfPpZ2KRx53dkR57LD2QC6meK2HpzvRq+ZKfJtyAmrWkZq941ICaNtJykcWNZJE73mkGMIOAQ1JGKK1XM3fD4LGvxq05QNTyUnvCQ+298dvx55YIOdKGXZCsGysbDLSn8tsHQQ1XT6nJo+HdB0lyEdS0lJaL1Le90icHHUck3zrU6N4A1cpnISHN/wHfZLozuTXZAZWUVsYJSM5oQb5zeKpB9mJrFhwLmYt6pZFlL1+2ZSRQA2rijSSH/YAaUBNjpJ5Qw0tIIWCpcaKWIprRLcLmU1380zg5mJac5WVt3to6lpeDQ4Ic7TN1K2xpoG7m5SGYATVUoAbUxCq8gy5FyJBkiSKtNPKgsaP8P3UcjFXFgJmprUN5zBAvpnvEHRMHbB7BsE3q5GO+s6Dm6KgdI4EaUBNvpJ5QE+RGExE4TOJhMvteG8BQUwEByZCc5bTZ2kxJc65Hjc3HY0YF0KWgOFw69MkzVHMPqKECNf2j5mRcjGIPTK5qhxoyIcFBg0odlNVs7wzPG6VWJdQETMMmNph8eKbmTaD2TTJj1AWdlHNYZsdWdNS/qIq7ZGZNqBF70QkFdrYDNf2jRpt7rkyt9CrVne1Fx6gh/btBaiw7rG1PxanarEFmyLSjIDdG1lGwPMSinleGwx8nya0nN/+0ctCNRcF0O9El1abEd1lEnBHK9nTTSTcHM9HUvGhnPtRinzXtUTNO7qTpH24mtx4nW3dboeby7t73h8O/en86vX/3x5f6Sc3J3/5DO7Poigl5i4hraCd2NoMZ80a00cvQNmX6za2nv/yn6eNbo9H/zv+f+nIG7kk3QAzrQ/DpZ/m/331y80/e/6v3BTVB58cOGhACnrKCGiYLzFEH1PC5l2evvvxjOx6qo7RW3VDzQJh4+ijZujZ9fO6zNqm5e/3Se8lf9IQa5+iL2y3FNR2l1Tqy4twMgsR4kjbxV77PqSl22N7bnk6f/JTZKtCBSLoq9Wa4hhzzyaPi8XX/7tNfDYePP6DIGZXE3nw6N6fGfA81poZO1hK/iDB4fmbiqDn56Ou2qOm25t0VNbmHEuu2XtvbFmZuhRox4+BxHglv3f1Roh9f/aLmRWHp0r0HZ2Zq1XE0XE6NZkf6obRiyG6AmqLC894VYWLx49nKvOPWJC4xbH6flSn1cYY8fWbA6TDgzR0Nh5Qa8uewSGrO1qXm3RU1xTMlbDJQc9Y5NWv6rAE11Ubqukehy5o3Y6aEmjrRTWDJT6bKjmwyik9drAKWqRfL2NTeVbxqkXvDZPLckHJjjmUZoWauIu5h7+UaUpP/AYGalaGm1EN5zJgDdh8U4peYlXITl1HjVrpSQk0pN2qpPQ9X21cdHthDPA9Np6EbqlXVhmSunfxlbanpsubdMTXFjYOa4OFuqekwGj46cqjxuKHLHDncZLan2xmVEqCGsFJCjTmozReETa1/6NwOD8HLfeUoLLa7prkhfYC0DM9VyMuhpsOa9zpSMwrENaDG0yKfNdIlMf8kH9bOCmumhLXFjO0oN9LEIeNpaojNA31FKkyesZoj40ZlHGTG3p4js8xRUM2Y6WHNu3tqSsZDgZo1rkMFqSHS8aEoWoWJR40mI+VGcQbwyjMcIsypZgQNTzIakQNBe5MpC5zgEK4lzKibp1Mv2BprxkO1a6SkuFdQA2pijNQ1NV3VvHkY/FLHwqRAqx7cGTMMGRCjx+CFTUcVYMb/fIbMMvsyrynNqm56FYQ7sn88c0xMmG2kjqnpLBpeQ2r2tkVf+q74aUSNzOBqcm40fXqpl9QEat7uuMH5RHlhNDByRHk6/LA/VRKD2go4cQZBWvRrauZdW0xkZkFjiwUaL+/uvSF+zO2RtIbAcl6kZAb37z756ZOb35gqasQH1kcNKTVzTO826uGzpktq5IPh1pSMyWpIjcjy3dHoXfHTiBqZgaBG3l3/qOms5s2XVHPWgzVwaAM6z+/CLbDarmto9WD45f+6+Y3S+UiGvTKXFKTmwceWGkeltWuXGjEI+XGyVVBDPtAFsP7UdJO2c2qUiT/97Omv2qQmB/HD/2E9lKOa1FzeFSOQp9PHH4CaSK0nNbnTu5PaaNhRTWqE53x865EYfdxTakQULJyUH9a0QI0tLVZrGDiVKXKSUUpVUuG5LGYViPV+A9QEuDFD6YKn1SNC3Q5dv9O5mIp9LPLsCw5CWhg1x/U2S61FTVF9Ovkv8WkrtQBq9sZ5NAxqgodD1Jz84quzF9vzZ2qVI3Py0dcd9HnT6lCW+dx4FaYSZsIccGvNoobOLGGj74ba/PpqJO8AMzaVGk4j7jV0Kr99k3MJN4v0UIKceTO1Op1s/VFsNFWgE5m2UqBmBajxW97aedaIFptk++y49Zq3ZoLM8mdFZXYv0cjo02QRG16cZSSYCeOYcT5X2fL5D2TsTZAZj2+XfZebaSga9qiZPyCOe9acjFd8V7HNoWYi+w+SvxF9CJaa/E985ajJfcv9Fd9jV3Jj4l6vsBgzZGKUdRP+TF3utkqYCfzpmzPZGz1jKpS3ISuUnR7zKyT7Dy7v3vj1r69d3Tb5m4GGZHzNcBjY7HKx1LS0W+rJ+GHuo9qveW8MNaoD4uLWvQcrTo3oNWrnWSP6oQR+rUfDkhq2dlpQ7IHPfJA3+FejRBCoz4wP0DQwk0Fxw9xZkBk9v0BTc/FOen4n+cttk3VBjTMTSnzfknh4Ic+a1nZLzWvcxXbyHYw23xBqpIe6dC/9y2ujnb+xdyQeNStGTcNMifIHzfHt/Onl18jaoEYWbogby5R69eJPjZHjtKTNC7tyambDYtr5iIIeyg43dkBTH1iXU0TDV96bZDeTn/0mST5P1Qpr8nQLS2j7bgecuQp5Wf1Qh8WzNFCNBzX1qJEvLIP+U9NJWinio7Q78lZXM/JsbJ2WAxRZQ7q+UzJnU/4IOWa/Su27yFna/GJqUyrnVNEAd6j3FDdOT19HnqO4qOBm/ngY1ICa1ozUdZ/3pHTFrXaoUYaxJWRK0xZr1ZoSmplMQ+RQUJcYHx+bVF+DUKO9DDldUuNQHrh/k16fWe2a1pKaT39ftnAxqHGpeTpOJvk9jJNx/nONUUNm+opzn9xMdvcmxdn9pOarPB4OjroANS41j25lk+fZ80m2v7+fbVNq6KoC4tzHt6ajyxNx9pKoKXLseI7C6SQATuvUWKtlbh9VyLQUE8OMPZUFKdH0kDoOjZsIL0QypknTB5+nD0aiGTh/zuyw8X6aGp3iUbK1f3CQHRzMqjoRcOYq4mVSM1/ameonNRd3b5wXg8KqqJlOn05KqXknSd4cDN5Kkj8fXPjmWlLTUVophwevMlQti4jJh1IzIg03U29O75wy3om80ddI09/cST8Uqxzf+OTvz6n70feqHJSuQ92/+/TSj65c/35+2Kfm9Tff+Zb4/8J3B+fPNXzagBpHq0eN2PNjZ/dqknwwSZLtEaUm1Q2QkponN7fev66GRHnUvFb8G3x76+0L330N1Pgi9raT/aMMTOJl2Sor8+BmtYoBJDApjuTi+KiqbWDsLArS5iPcWhU1337zwjfPvwlqAgI1AWqkh/rO2xf+/XeS5HugxhPbgs44Ere9t9werGauLUJ6kbVN1W/1aLEuzUGtjJkglp4fc64h2o0HxWiJUDR8/s0iGh68Rj9oz0igZp2pGZQMxAqrPSOtNzUkHpYFKwu4um3PWbPIEEaf/R43NXHhq7Q5UlTai5NP7NQEU10i5FGMmGoTMyc3oGY9qKFNM+qOHidb1y4myTdWnRqxwtU67ComuCkK1o5rmVpwvCd70FWZM6xPUbiUrMSo/aB6K6/kDKwpWdqaZWX41BctrmQ7D0wQ/JOipfgyay0eVUy2XBI1Yszwyc9XfI6C1CZQM9o5N3Jbi1eQmmK8ZjtzFLpJa2Vsa5khZgnEAsRZUBkrBX0LMbw8R4230/E0i5ft2aFL0n5Ls8IaTVDMPdDUqByubk8f3WLf5WqytS+oeZ1WrqmCzcZtGUlR48+9XPn5UFJrQY3YvXAqNnr+mdjseQY1IzsSVVEjdlIUCx3Rr3Hp2k6SX/j890T7TBiaADZtGaksGn71RY0NDEFNPWqKnVJFN9Ov/8+dmc8an5r8uXLtd//1n5zvsiNG1/zZ2yW+aCnUVIzBq5FpkxuKVKtmrtYAAA7aSURBVObKa9gQryQOMVzoQx5AJYv+Gg8jZC6nB2t6fNG7KHZlTtMHyd1HxabyclCnmsPiJdK/MobJbUllkwv/LvnWn72d///nK0LNybhODQrURFHz4E76d8XyVm1Qszc5EBgID/VWiJqFxDX8YF1oVo8a084i/YctfkIN4cY5IHkgY80D2zA71HBgQ9RMi728P/xt+uDu7z75T8VGz5ptU4fSDsksdOz4S/aQKXSQJJdEq3AeDZ+TQ+xLXBVTdF9UDDVyZ+a1qEOtBTV5NHznX+7kkfAHcqPncmr+IBbtu/F3n82khk/qXglqmmbaeVoqU4aODamHYmKz17RTUubR0AU81NTaUV6L2UO1GwW48UJsfXOKcXmqSlIM/Nw5xxMxWvhfiHlThxlQY9Urai7n1aUbP3wX1HSRlopNNXP8FGswtqAwhFILDmOGSvk5zVXATBqFEGrssAyg5SHSMmzO3dve2X3wOUtkqRlRgPRlI8gBNVq9oubBtb3ty0lysSE1b4kB5+/4jcagRovsKsuoqRgOQ6xJuLG7YJMTbT7MLwT+jknezmZSygfJZYrsFRhb8oBoP74nJit4t2z9rgGEfcrv5XwxSSHc1dCGkUDNoqhRq1tVU+O0GM1LzevJ1tuhZw2oseIFmpUOrDGWMqah7sn4nuDWUqTYS0bPKaYc/2Qvq6ixzszzZepsGwkrfrx70DmQmabu3eTIgJpKgRqXmu+83TE1xTV7QI3nXUQJBclJQyqspHMwrMQNYsl0wyIZamzzF5O1Sca6BdgjbGRvyLQReNV8+n0C1LzVtYcCNTWokZNgvy3GspTYogY1VB1TU6U2jNQjaljRl4qRwg7YmrfIrzik7SGnGInXvGYSNJJwWyPJAqPGyqI9ZHfDPRm7NXHA95AuNaO44cNtGAnU1KFGTYIVz5l3WqemGLM1upgk2zvJ1j1Q01laroVRI0bNtU9NMWZrJIaT/2T6+A6o6SwtV/EVKiYNGQs51OgPSO1FU2PW4ZQlrTyUfN4EzCipUUk8XixIhSRe9oNi9M20GHjz+NxnbpjjUcOjt0hkYrkBNQ2okZNgL3y3S2oe3cp/f/JTUNNZWk/iSV7Oiyx92gqSBppf9foARmlKLKUbaezHhBfzkezJ1rWj1DYSZ9n+QTbJa2I6tYWj2CmxgOf+NTF/ha+y7lGT6e0jMvVbpKL6okDNkqlJDp5Pcj/nUyN2Snx8Swwnf5KIxdXWmJpaW9GtDjWyBKslmfCQIf5JnhHoaWLU6D4v8nnGpbNVIXZxbH//oNhIw1LlLO8o74MhTRiWeKjMpY+zwXqkmhuphJrjlnZL7Sitp9WnZnLQe2oOt/61f88au3UCOxikpmx9D7mPSrCnqtD1JLmSFUsGv5ckYnKkrsg/T5LEeCh5WQMIDX8ZNSZbcWlyy/rNHMREclNGDZc53kMP1ZiaoiOpmhqxxKJcMvg/DLMJoSbLDmw0vPbUlKktasTqFElwd/BWqZnBTca2b6H9TEySGjl3IAhNkqQ2qYdMnuoHxb/hxWR/+F5ykFl3ZpsPMw2r454IMwFqAl9qbmZWnhqxF53Qsb+FYY+puXgl288RGcdQU6wkAWoK6VWqO9iLzpE1Xik43MCB4cGWqlBRF9SQa7DM1K/Pi2XqD/b/41+M97OJIoV2VJj7S3koLJFUx3Tt2/lC4ibMfTZgJqLuvQnPmm6pGZABMmXUZGJLjEkeDf91/rMPaubM9HSyoLhGVo/LvZQsMF3amSvDTSk1I2eP3pE6wLyPjqgJm85ELZ2UVrj1qGKauZzNoBJrXsp3FK4vEdDXLtWWjdQ8U1DDImH1qAE13aUNio1C4HMUTJHpONdhxvFWQWoy2wugrWosSirr+hDLn6BEmWGhrzygjlaNTW7kneS2P8szUr1MF1bzBjX9oWZx0fAqUSPWjgE182e6uJq33apZ2YAiYIwa7Lwm8JTENRKF/Wz8p8PA9Dx9BX22qaKrTzUzRZDCEUnpKB9VqeL3xO62vKujLi+Rc3b7/6zplprnogNy/8eXQE1jrVDNW26qYH0A8U6BfiVTu5F21S0qQ9sS452cJQf37z75qdxehbgc3zqKGnV9OmRnxBEx/mkn2bp2NUl+5jk0VguTv83PzBxl2v86VNfUZOPHyVYdagYyromgRqxefnk3/fVzUNNh2qA803j+yQPHugFjHI8aaTexaaAYDv6BHgaTMbMOnazlMkipHpanr+QzI5uCxUg/0eVZnMF9k9veE0PNy5dzOCWm/te8u6VGrKj3KJFzCDqgJhuLLs8DUCO0yGhYcGMGy1D/VFaong2kYR3jaDJYYy7tXvK5IRMWLL0KS+m0WB9Ulj24J0LtbP/aiN1S5krkkVNQE5YGtGj1v+a9xtT84aao1ifjEagRWuyzxrbB1aLGdktVifohgs/QFaPGejtGjWkh1Er1eijEIbFJD9QPit9mIdMaL1L9r3mvCjUXvjkcXr8EajrJdFHUVBNRhxnp+AwzGpNMbj1pqvHa2OfPDX88TkQ0zKhRGOm5mcZlSWZK7rTIlPooO0crzEvLJQpqFkTNhe++NixGmoOauTNdYM1byLT3x65z5YYmlBo5j8A4CesuzDa3hp78//NXfiA8VGqbAq2PMiGyzofwMPs+gt+nZZfkaBOi4ZWg5nWxLwaoaZJpoOYd2PeuPREryNKcRcosmrTVCyNbZkzNm42SUHpNR8PaK3FqZN2bsFdKBLmLkomWneGitBnPmpWghjU7g5o5Ml1ozRvUtK1NqEOJfm/V8y1+OTqq5iZg76DFbB0osxUmGs3wA+ygxETjNrABinhrYrDZ1AQ+7aL8XIEaUBOvZVITnFzVGTVKR0ezqImTB8nA9lEFfVSAKwMJYUb7r4hb6aLkwlpSHWqiKkx+YANqQE2ZTic5L4t71ghujqzaoybskEqYIUm4TIDstGFX+6fFw2K0NA91Onnj/4EaUBOb6ck4tFxbR9ScnR0dMW7KIIhmpi4t1SlpZZzFwowrmbTrlt/Z2ow6lBCoaU+bQ02hGdREiSESzQ1N5BJj1xphryLJknFRWlqf98NXXySJ36EAakBNmUQ/1OHDHJ6PFtMPRdSQGgcTctwjZ3YrHRkjY3lh68JmVqvBi9TS+rxffflsUaPNmUBNC1qSh8ofNMe3z86OtxdzQ44kN3V2rayJkdw7oyTIrUrtrCnB1meTTK0SLEbLioYPi6ZhHxpQA2oWnLa+ZHdmYSdt+jqIGJs6x/VcciU6VWGWk1If285MkukK8iIFakBNvJbVe3l77rStCNQ00rLqUL9PHs6ZtiUZamavnMnbUkY67uA1JYWLmbrLuKlDJIdlVXmRWt5o88PwrkGgBtSUSLbTnE4WNb4mIDO8L5IZ2kMUJmbqsFPrKpaXBX3/RlruzJZ50rYkUNNAG1qHEiqoqRMHl1AjpQ4FmCGeagY1q++SHIEaUBOvjaZmUFnnVmFyqYcq8U4mCtZvFVzltKwRLkqgBtTEa6OpqR4+7OGi1iUKUGM+m5KlSYhkPMz4XFNepEANqIlX36iJWpSiJjF2Xw2z3ROrTDu7OpXITm5aX1q0ekZN3FomoGZOgZqg2Cr11suohkFnTqTcfbeaGQHaGrskR6AG1MSrZ9S0EdfQyUnE7iz8DSBWgosejdcTXqT6Rk2UQM2cAjWgJl4bTc0ZB8e037J2YGF6sp9lsOvKQ0yf3i9YjEANqInXplMja0XSzyjHYzuNGAtyY/eMDe2l1DBc+uaSHIEaUBOvPlFz+o9ipf2HJ+OtZ7XTyCF90juRbiXWOixpUA6r1EPpzVP6zYtUj6g5GW+f/VvOy789C0wELhOomUc9oiZ/1rz68kPxnDkumTUTlJysQGrVbqOwYaacGj0fav57Xy/1jZpnuZvK/0UI1MSrX9Tk3un0HysmQIQkQSHA6F9EYKs2WGHtfJSZYoDORjglpp5RIyLhw+BaFaUCNfHqEzXzScTCuptgRBwRlZ3YRPai7H6Ti5UVqAE18QI1uleBBMJBasyb/nVGRgvUgJp4gRpnwATbwUfuGUbWhd54XqRADaiJF6gBNfECNd6QPhrQmMoSYKECNaAmXqBGKEBNmpoDy7ij1RaoEQI1cQI1QoOQlnEjayJQIwRq4gRqhMBLnECNEKiJE6iRAiwxAjVSoCZGoAaKF6iB4rWu1EStUwO1rNWjBloDtYYKtXwXmS7mKsh0aQI1yHRVr70+xbbhma7Utden2DY805W69voU24ZnulLXXp9i2/BMV+ra61NsG57pGlwbWleBGiheoAaKF6iB4gVqoHiBGiheoAaKF6iB4gVqoHiBGiherVJz8ouvzs6Ok+Rc/vIiKV5PJ8kbX59VvsRnqg62m+nJOEketp2petf213/1RbM7bao2qTkuCj//li+2z84Oi6XuxdfL31W9xGeqDrab6en9Z2cnP3/WbqbqXdtfP8fnYZNMG6tFag63/vUXcqny/Fu++rLYjEUsXp6/q3qJz1QdbDfTYhuQw4ct36l813amJ3/7Dw8bfP3mat9D5cppz5+U4oF/8tHX4q+46iU+U3Ww9Uw7uVPxruVMX335xy+qi3ZWpk3VATXFpk/5wz7/ds+O3yi+RdVLfKbqYOuZvvriduuZFu9azvTFbeGImmTaVJ08a/R9Hz5s8VljMz1r71lDMz2d3D5rPdPWHmCsTF/171lzZsK26jChpg/2M1UHW870ZCx+bf1OmwVLoUxfFNOcbvcqriGPylf//JV46BehfflLfKbqYLuZSmhazlS9a/3ri2dNk0ybqv1nTf6nIDaZUy8ttdfwTFtqr2GZyr/ghy3faY1SmOfr96m9BtoUgRooXqAGiheogeIFaqB4gRooXqAGiheogeIFaqB4gRooXqAGiheogeIFaqB4gRooXqAGiheogeIFaqB4gRooXqAGiheogeIFaqB4gRooXqAGiheogeIFaqB4gRooXqAGiheogeIFaqB4gRooXqAGiheogeIFaqB4gRooXqAGiheogeIFaqB4gRooXqAGiheogeIFaqB4gRooXqAGiheogeIFaqB4gRooXqAGitf/B86McBWuvPIL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4" descr="data:image/png;base64,iVBORw0KGgoAAAANSUhEUgAAAjUAAAH0CAMAAADylywmAAABlVBMVEUAAAAAAAsAABUAACsAAFUAAKoACwAACysAC1UAC4AAFQAAFSsAFVUAFYAAFaoAICsAIFUAINQAKwsAKyAAKysAK1UAK4AAK/8ANYAANf8AQKoAQNQAQP8AVQAAVQsAVRUAVSsAVVUAVYAAVaoAgAsAgCsAgDUAgNQAqhUAqkAAqlUAqv8A1CAA1DUA1EAA1IAA1NQA1P8A/ysA/zUA/0AA/6oA/9QA//8VAAAVACsVAKoVANQVKwAVgAArAAArACsrAFUrAIArAKorAP8rKwArK1UrK4ArVQArVaorgNQrqgBAACtAAFVAAIBAAKpAAP9AKwBAVQBA1ABVAABVACtVAFVVAP9VKwBVK4BVVQBVVapVgABVqv9V/wBrACtrAFVrAIBrANRrAP9rgABrqgBr/wCAAACAAFWAAICAAKqAANSAAP+AKwCAKyuAK1WAVQCAgCuAqgCAqoCA1ACA1NSA1P+A/wCqAACqVQCqVSuq///UAADUgCvU1IDU////AAD/AL//qlX/vwD/1ID//6r//9T////T5YA3AAAACXBIWXMAAAsSAAALEgHS3X78AAAgAElEQVR4nO2di5/c1nXfkSzd+iFbSRzqxWFMec1E3HVFk53lsFY9flCRSioNaw6llCnFtnG9JD1S6sQmdiOywi53uX93cXFf59x7gcEdAPPA/H4fLmcHg3uBuee7OOe+kzMIilWy7BuA1lCgBooXqIHiBWqgeIEaKF6gBooXqIHiBWqgeIEaKF6gBooXqIHiBWqgeIEaKF6gBooXqIHiBWqgeIEaKF6gBooXqIHiBWqgeIEaKF6gBooXqIHiBWqgeIEaKF6gBooXqIHiBWqgeIEaKF6gBooXqIHiBWqgeIEaKF6gBooXqIHiBWqgeIEaKF6gBooXqIHiBWqgeIEaKF6gBooXqIHiBWqgeIEaKF6gBooXqIHiBWqgeIEaKF6gBooXqIHiBWqgeIEaKF6gBooXqIHiBWqgeIEaKF6gBopXE2oSaA3UGirU8ktKCy1IoAaKF6iB4gVqoHiBGiheoAaKF6iB4gVqoHiBGiheoAaKF6iB4gVqoHiBGiheoAaKF6iB4gVqoHiBGiheoGZ1lGUvCx0JLftmKgVqVkegZilp11WZlaTmJcGneFOW8mVYXd8wqFkBgZp6mZ6Mi6Hu575azA2tqNJ0WsgwMxppL2VkyamSIk7n0/WNL4eaV188LF6P3/g6Om2PBGqiMj399Cv2GpO2FxKsSGZGIeWGT3MF0JCv7KA4XZydyl/6S83GP2tAzTyZnk42NK6ZcklIBoOB5mWgfxcY2CBZnSrfDIeDQf4yGIhf9GHGXNffAnWoxQrUdJJpT6nxUKHUFLQE3JTghpxXuCGL0nCo8NHMiJNHKvNuvw1q3osRqGme6QZFw8qisoItIlbCjBcLy5jWUCMSiKiZSOQy1BLuTPumjDIzHHb7pVDz7ligprVMN+BZY5vcCBXSriweligogBg14pDDjDhV4GLI0bkXh8XJOv9uvxxq3h0J1CwyU1ADahabdnVk+oZcagwGkglDjY1sWLBDEuhk4nNCjWzNKd4QBKfdttmg5t2JQE0HmfY5GjZ91JoY1bTCnBL3USPLjKFGfuJQI96KnEx7jeayOKTP6L7fGzXvtgVqusq0r8+aIy3roUzjirC3bur14uEiCmag6F8daVSUf5JNxTLr4qjtuurye6Lm3aZAzZIyXVtqjo4YMzYaZpIexqeG18fTIDGWGxMJi6TB63QLDqhpS6Cm80x7VvPmuOTSfdFiFMzAviGVZCrS8mdwsZVoDzPpmoxGIfWRmr5Fw6BmEZkGat6dbuzQoRxeBlaKGEqN8TGci0jZKndWwkw/qenRswbULC7TftS8Wfg7KFNmuxjl6JipZkZ3Rk7tyBgHD/bW6W2oVC+p6SbtogVqViXT9aGmHjOMGtK3YKkxKGgyClGE9JBh0+3JZKY16NHH0nkVDrOjr76kaHhye+60KyNQs+BMTz/9ffJwzrQrI1Cz4ExFjfswFAuvCzVOA00FMwNr1OEwwIxDDSHFHiLNMvIjNmiH4UO56S6yWWZ7TV6R8sEBNaCmRIFxNbXTLl0lzTOzqLHtNVPbVkOombIPU+ulvEZg1b4sftWHi//llRbRE4U6VLRADaiJUr3wd8B7oUaSGR3nMndEWmS09wrMYWDcmGQ0RlYuS1NDWo87KYel9Xk/fPVFkvgdCqAG1JRJ9EMd5lXvk4/Wpx+qbkWbUENCU2nzqStSn7bOikGkvZWROcN2fLOYmDHTK2ryaPjVl8/Wa7Q5qLFakofKHzTHt8/OjrcXc0NNpRdVVGHwLGasFDW03hz2PoFRxd64Gs0Mk0NN5qqT8lhWNHxY9Hn70IAaULPgtJ1IYBJd1WbM2DY5g4plxlSk/SF+UxnxVlPjeCe5uCOoWbZAjS/0eVeILNAaRYtlRtWOPd9kPrFMONwEx/kxh8QxIm9k9K2o6aQHE33eFQI1JUKfd6mieJHLnRlpp6SMTGGZRQ0JkJ0z3La+EFPUV2VyuEQHRYM+71KBmlKhz7tUoKZUqEMFVQ8YYebQ8cw0BzOrOyYOmt7DxLYSu4ut6RPN7/IXsigoqFmsQE2lQE1AQWLq+qqMMqPIoNuzEGrYAapw402QHEmM2mlB93cxajrYQxPUBARqZgjUBDRnAw2hhnqQEZdpHS7hZkjFImJ7gKU0n8tZEORSkhtQsxiBmhkCNQE1YKaYiVBKjedwApN0GS+sIk7H+5HspB80mDBqhsNO4mFQExComSFQE9Cc1AhDFdVxEZsKQz8dJ7fS9A83kzv5z+5Iz2YKAaSDXxMEW1ScmZcOdTov0s0t78N4qA58FKgJqC1qHt16+svfpg/upeJnBGq6y3T51IjBNHMwI0ykxutqm/5gmD74PP1v/zm5J374lrqes7IeypkCZRkyB51EjBf7G6hZoFqn5l76sfgBNd1luuLUhOrkek6A1zR3eTf9sPBQH4sfOry31OUwRERo7RwKckOYsTGxQamDeBjUeGqPmr0kufMvIhK+J35ATXeZrgY1kT6KuiUjTkdK52lPbVcjCX8ZNfJUOycq1Zm52KVehZscADWLEqiZKVDjCdTMFKhxJEfWkLWCS2VG10gbOTENMy21aPGppiG4iYtJbyEypHgoytwINRlXEYq1zQ2ocdQ+NUmSgJqOM10FamRpz6ZGIWNpYPYUVOXHi6nJjBpzuqx6KUjspnSGmhIRiOxqkNUtNsuk5mQcno3SKNMW07YhUFNDMUY6vf/s7EVgoaJGmbaZtg3J1pp63BhpExqvQaYLuNQ4MoTYWLgCGMMN8U/sqEZFre1ol5FttZBijCTWKKqYkzJfpm2mbUOtUzOqhKZX1CRc8uDGPGvqRcPUKm5Q66ExmwTbB+URxUBikbDHkt09yrhO6UdbLaQyaorFWtwPTyehlfRqZ9rkhhYmUFNDMdSc/PzZ2XGdcHhtqTFLG82iRi8UbSq41dRwBRpxiqwkN4wZZ3QNo6YkU/lqbkwvXj0YtFhOMdSIPcCEl5o30yY3tBiBmnrCs4bKUFPNjFvJzZwWviA3QVRkHgQ/b0xwUOQKZBtMeUvkGvoul0rN2XGSbNV41IAaUNNepp2nbaxa1GS+ZFObMbQlYm97tJcku09uimHnwRBWTZi0eRkqSqhx6JQhNHFcrHNBv4KaDtU2NVeT7dHl3b03/uctCwCoicu087SNNXsVauWbJCok5CxR+rEYOfzgk2TrroQg4MEIZcSLzaDG/OoMNJa35eWtovu2ygnUUHVFzWfTp78CNfNl2nnaxuqCmt/cST/85C6omTfTztM2VJ1dEljtSQ0zp5i4RHycpmMx9VJ6qDptxExOt5QDkkOWvCHS4mOpUTfeVkmBGqsuqHFjWFATm2nnaRup3i4JxkMJXhwTSbs6B1LtdYLUSGOTA3bPhZoiEOmdNUnlzlnesa2yAjVaoKa+yqgpvmJ31JyMixEYge6JJVHzUquSGdZY4zBjNtWeU04TUH14TAgtQ2MnFxNej9aeGrEXndCxP/AC1ICaEukRgauyF1399agZNcS3SGaMD5oj8LUoKnsH8yjzgJIasn+CS1/xpq0hfXjWCIGaOC0prjmdrExcU9M1FWJ+RLxVR7VFq2Cp+NRk6DApa9eBwX0eNeRN5opdpZ0yWxI13aSdS6AmXptOTdyWuc6bIDVV6AQ/KNySdXnaTw1LvVRApKUvQA0Bvp1S2/SaN6iZRxsdDdfcntt72NtRxYVFAtTERMOeO1HUlOARoE/hYqkxXQjOnbY1WSGGmhfF86Fk58EamVqtSM17NanZmyRXhsOLSbJ9NSnWm11vaoQCT4famVqtyLNmdhzsPewZM0a65k3WPqsmZa/gQZPBrpA9n2TfF/7p8u7BvtN76XVAsA03VHrjlEIzSJdCTa2JLWtT814eNWJYqHzd2WVPm/zNwUH2A0HN9o398dbdNaSGz9jN9WK7QaZNbqgTLY+ad4t/YjD65WTrWpCa57s39vef/moNqXEP13vUrAk1RUgTZIXtMDdyjORbgp6jiKlJzWURtmSTzA4MzDN7/cr1yfMsOxiNDvbFqC736ppeCZBu/TWfOMxLoLNMhdjtjOeLo6ZWVLMuNe9lUqM8VE7OpWsuNe8kySQ/tp9fbJzc6wE1h7ebZGq1EtEwGU6jMakmYjY1yjVVtNeoj0Q0vLN744di8ovjoZhbdK4s2TIgZSE5N2Y/UAvCtVF0UdS8+rKWg1qTmvcyqQlk2ltqaoY1a/GscYbuESM5Re8ZmFrFOAtRXGw8L+sfotyUADVikx4C3Oj+cJatosEOqxnwuwuqeeFtbJ83qGmgje29VNTInmaHGnkoODiP2MQZCkORmTp90UE5ZzjU5H9TxSvBLECN3rzOJHOA4ViCmqZaBWpyMsqoKR7FoIZr+TVvRY1uCmOlq12Tw43pzHGokQgQaqpYISqKgHRTW+MPhz41liiWiTNUmLmnwDXXmZrViYZBzTxamdHmfu9Fl9IrjrwseYiX2DkcaZo9ulPVoxBLDTO8ugux3myp3QOHDG8S6KCPao2bDX3WrAQ1owKaEmrk7YAaqmXXvEuoGZU6AslMYRPpCBxq9CYZpuey/vQow4pkh1BTerpzSE5OMKNrDDPilz5R003a+gI1jVRGTfEUBjWgJqglUXMyfvjqiyS0UvoiqDky6+/l8oAptZesNjkNuMps3sDPyAm8ZP5c1S2MgmeY5iKJismnZPTxulIjouHDh3I/j9i0LQjUNNRyqMlr3EX/+ZL6vBk10gbimU6aXwK2EsxkvhxmqmbRsbdqTdmdZGtf527zl5+NbpyvR40ih442r4JPnNWsAJfkofIHzfHtvObtDyjdEGr0mrI/Ge1MPGrG8rPRzjlQw3RY1LwDo5AXTo3eUi5QvAPdSGxtldn11Uy7raVFuQrx2ayVRPJnzbsH2cHB+XNOU7P4/3uD1w6yd2/88N1AQkIN7ZKa6u1dgk09DFkRPDcrwI2sQ60SNYO3vldGzc4uqFlA2no6OnI8VNCqpktHW4pYwnZuG2qM6aZVvoFRIyY+fes771+/NOTdWrkm2fM76RuX84dx+NaMnK0yaUd7yu+SdZQvlJq8stzS7hvLrHmvDDXZJHnzreRP3g9Rk43FNLvQs2btqBExbGtzL5dW865mhoabpNPJEkSoMVawNovohwrMVdIomC6tYELTTR4Y2qc/s33wIU/ZNB6OoabWTqkVmbKcllfzBjUdU8NHL5x89H/b8lDLq3lT/2RcCSGCW1TNIdJWJZBQpxSuccuD4c+kaXXGQ9JHrcLsqc2hihvGhbycjqmLFr6SmFwg36QQY541eTAS8im1M6VaWs0b1Cyamo96sO+l8ky6gc9r+rejhh3/xBZv1C5JvQkaR1s+5CQkM2yOp57rRMYDVlND+WMXJSvIBlNLX9qkEKPimv8OakCNUGwdqh0PdTopnfrbNTW6E4GUqS3czItQuecwsa7uL6zd7aStxahhXpAxo31bhdVTPq/SXNbzmOQNdaxN4uEoak4nodF3tTMlGX36+7I1t0BN36hpmKmVqHEfhgkENaCmRLKdJvjo6pYa28ntyPDhUaM/kZGCsSczcIAZr0XWSlnaMmPYJJmWVMxYNrox2eFCDu0LJbEZNmuxWSY186VtJFCzxtR0lHa2dHNwyXjaIDLET6lST31RXJRK2mVVT5X2LEM65dY08MzwUMXd6mHGJGfvpiRRJQ1G8xcjqAE18dokal5S/6RokL9WEyOpGXFgCCLUbsU762hKrT6izGR69B3rwg55Kbni7NUkGWuHxqiRp3sxtYngQU28ekCNXM/v8u6N/eegpqW0M/TS1rolLKYMq4nRHkpRw+xQwoWukwdMrwytnZJZzYRGwgVLIWrePcjEmJuDZF+Hz85FtWskqxSQgzY79XcyZ0mWUVNkDWpWk5qLk2z/ANS0lLZStp87s+SMOBmzPRQlYWYLX+Ac1mfFBsM4LmvqqkDtR1eu5x7q0n62v5959XpaZychOluUyX794mvNWZagZq2ouV6sOHt1LKJhUNNO2kqZ8XvaM5DyruufiIcqqRsTR1DyKYFHVMKN79DWNJVx6gfNr/K21VmlDYysOYBUyB1mQM1MgRpQEy86gs96qLrUOEwEfJTnGdgH1l2oYzRRmbML+DcydkZQ419t5EXD+sYNk/I7qde5yhLUgJp4bQo1fLRw5q3TGEGNNAlJnWXS0cgzHAQMS/qNQ00QlyqJhR6NDzM3ZMcOM2q0t2Tej321uUoT1KwbNcUw/XWi5kV4Kb26mTa5oaYCNUuj5rDGTqkVmXaetkKMmpIVieagpggzpoQML0iZ6k/tGzXrZC6pDQKHKi6TGZdRI99IXMhKo4ulpu5GP6CmS2pkXLPK1PC5l8Vyr3UeNytHDVsPIECNXvfILVLNTEaMRGotxOHYAXVehYhwY5gJ9zLRBCXUpOmwEropl8SHDOFx/NMCnjUnP39W73kDakANV53YZkWpcfq8yZqt+hApTRM22jhSdRzxATUj5aaGZBwetTo7IM5kPdolZPitMPYzZ5FGjXMAFv1im3iciXtzcwNqQE28YqgRa9e8+uf1q3mTCbpeu7AoNjuxiJWmmbJvu6ZNej1hwaOCmC3Ajfw/1MtEMatanE16KHO27U/L9GAbfQP6P76DVMABz1Gise01La1E0k3aEoGapVLTMNPO0wblEeP1QKlCD5Wp48MyV45LIp7ByqOCRcPOpzO0tz16Ok5uie2ci/eSB9MkYLkjV9bnjPRgZVAzW32iRqxS/OjW019eurazDWpaShsQDYDLPFSFHNi89B41DgyEGu2jhjx0Ll2ZKKj8WfPpZ2KRx53dkR57LD2QC6meK2HpzvRq+ZKfJtyAmrWkZq941ICaNtJykcWNZJE73mkGMIOAQ1JGKK1XM3fD4LGvxq05QNTyUnvCQ+298dvx55YIOdKGXZCsGysbDLSn8tsHQQ1XT6nJo+HdB0lyEdS0lJaL1Le90icHHUck3zrU6N4A1cpnISHN/wHfZLozuTXZAZWUVsYJSM5oQb5zeKpB9mJrFhwLmYt6pZFlL1+2ZSRQA2rijSSH/YAaUBNjpJ5Qw0tIIWCpcaKWIprRLcLmU1380zg5mJac5WVt3to6lpeDQ4Ic7TN1K2xpoG7m5SGYATVUoAbUxCq8gy5FyJBkiSKtNPKgsaP8P3UcjFXFgJmprUN5zBAvpnvEHRMHbB7BsE3q5GO+s6Dm6KgdI4EaUBNvpJ5QE+RGExE4TOJhMvteG8BQUwEByZCc5bTZ2kxJc65Hjc3HY0YF0KWgOFw69MkzVHMPqKECNf2j5mRcjGIPTK5qhxoyIcFBg0odlNVs7wzPG6VWJdQETMMmNph8eKbmTaD2TTJj1AWdlHNYZsdWdNS/qIq7ZGZNqBF70QkFdrYDNf2jRpt7rkyt9CrVne1Fx6gh/btBaiw7rG1PxanarEFmyLSjIDdG1lGwPMSinleGwx8nya0nN/+0ctCNRcF0O9El1abEd1lEnBHK9nTTSTcHM9HUvGhnPtRinzXtUTNO7qTpH24mtx4nW3dboeby7t73h8O/en86vX/3x5f6Sc3J3/5DO7Poigl5i4hraCd2NoMZ80a00cvQNmX6za2nv/yn6eNbo9H/zv+f+nIG7kk3QAzrQ/DpZ/m/331y80/e/6v3BTVB58cOGhACnrKCGiYLzFEH1PC5l2evvvxjOx6qo7RW3VDzQJh4+ijZujZ9fO6zNqm5e/3Se8lf9IQa5+iL2y3FNR2l1Tqy4twMgsR4kjbxV77PqSl22N7bnk6f/JTZKtCBSLoq9Wa4hhzzyaPi8XX/7tNfDYePP6DIGZXE3nw6N6fGfA81poZO1hK/iDB4fmbiqDn56Ou2qOm25t0VNbmHEuu2XtvbFmZuhRox4+BxHglv3f1Roh9f/aLmRWHp0r0HZ2Zq1XE0XE6NZkf6obRiyG6AmqLC894VYWLx49nKvOPWJC4xbH6flSn1cYY8fWbA6TDgzR0Nh5Qa8uewSGrO1qXm3RU1xTMlbDJQc9Y5NWv6rAE11Ubqukehy5o3Y6aEmjrRTWDJT6bKjmwyik9drAKWqRfL2NTeVbxqkXvDZPLckHJjjmUZoWauIu5h7+UaUpP/AYGalaGm1EN5zJgDdh8U4peYlXITl1HjVrpSQk0pN2qpPQ9X21cdHthDPA9Np6EbqlXVhmSunfxlbanpsubdMTXFjYOa4OFuqekwGj46cqjxuKHLHDncZLan2xmVEqCGsFJCjTmozReETa1/6NwOD8HLfeUoLLa7prkhfYC0DM9VyMuhpsOa9zpSMwrENaDG0yKfNdIlMf8kH9bOCmumhLXFjO0oN9LEIeNpaojNA31FKkyesZoj40ZlHGTG3p4js8xRUM2Y6WHNu3tqSsZDgZo1rkMFqSHS8aEoWoWJR40mI+VGcQbwyjMcIsypZgQNTzIakQNBe5MpC5zgEK4lzKibp1Mv2BprxkO1a6SkuFdQA2pijNQ1NV3VvHkY/FLHwqRAqx7cGTMMGRCjx+CFTUcVYMb/fIbMMvsyrynNqm56FYQ7sn88c0xMmG2kjqnpLBpeQ2r2tkVf+q74aUSNzOBqcm40fXqpl9QEat7uuMH5RHlhNDByRHk6/LA/VRKD2go4cQZBWvRrauZdW0xkZkFjiwUaL+/uvSF+zO2RtIbAcl6kZAb37z756ZOb35gqasQH1kcNKTVzTO826uGzpktq5IPh1pSMyWpIjcjy3dHoXfHTiBqZgaBG3l3/qOms5s2XVHPWgzVwaAM6z+/CLbDarmto9WD45f+6+Y3S+UiGvTKXFKTmwceWGkeltWuXGjEI+XGyVVBDPtAFsP7UdJO2c2qUiT/97Omv2qQmB/HD/2E9lKOa1FzeFSOQp9PHH4CaSK0nNbnTu5PaaNhRTWqE53x865EYfdxTakQULJyUH9a0QI0tLVZrGDiVKXKSUUpVUuG5LGYViPV+A9QEuDFD6YKn1SNC3Q5dv9O5mIp9LPLsCw5CWhg1x/U2S61FTVF9Ovkv8WkrtQBq9sZ5NAxqgodD1Jz84quzF9vzZ2qVI3Py0dcd9HnT6lCW+dx4FaYSZsIccGvNoobOLGGj74ba/PpqJO8AMzaVGk4j7jV0Kr99k3MJN4v0UIKceTO1Op1s/VFsNFWgE5m2UqBmBajxW97aedaIFptk++y49Zq3ZoLM8mdFZXYv0cjo02QRG16cZSSYCeOYcT5X2fL5D2TsTZAZj2+XfZebaSga9qiZPyCOe9acjFd8V7HNoWYi+w+SvxF9CJaa/E985ajJfcv9Fd9jV3Jj4l6vsBgzZGKUdRP+TF3utkqYCfzpmzPZGz1jKpS3ISuUnR7zKyT7Dy7v3vj1r69d3Tb5m4GGZHzNcBjY7HKx1LS0W+rJ+GHuo9qveW8MNaoD4uLWvQcrTo3oNWrnWSP6oQR+rUfDkhq2dlpQ7IHPfJA3+FejRBCoz4wP0DQwk0Fxw9xZkBk9v0BTc/FOen4n+cttk3VBjTMTSnzfknh4Ic+a1nZLzWvcxXbyHYw23xBqpIe6dC/9y2ujnb+xdyQeNStGTcNMifIHzfHt/Onl18jaoEYWbogby5R69eJPjZHjtKTNC7tyambDYtr5iIIeyg43dkBTH1iXU0TDV96bZDeTn/0mST5P1Qpr8nQLS2j7bgecuQp5Wf1Qh8WzNFCNBzX1qJEvLIP+U9NJWinio7Q78lZXM/JsbJ2WAxRZQ7q+UzJnU/4IOWa/Su27yFna/GJqUyrnVNEAd6j3FDdOT19HnqO4qOBm/ngY1ICa1ozUdZ/3pHTFrXaoUYaxJWRK0xZr1ZoSmplMQ+RQUJcYHx+bVF+DUKO9DDldUuNQHrh/k16fWe2a1pKaT39ftnAxqHGpeTpOJvk9jJNx/nONUUNm+opzn9xMdvcmxdn9pOarPB4OjroANS41j25lk+fZ80m2v7+fbVNq6KoC4tzHt6ajyxNx9pKoKXLseI7C6SQATuvUWKtlbh9VyLQUE8OMPZUFKdH0kDoOjZsIL0QypknTB5+nD0aiGTh/zuyw8X6aGp3iUbK1f3CQHRzMqjoRcOYq4mVSM1/ameonNRd3b5wXg8KqqJlOn05KqXknSd4cDN5Kkj8fXPjmWlLTUVophwevMlQti4jJh1IzIg03U29O75wy3om80ddI09/cST8Uqxzf+OTvz6n70feqHJSuQ92/+/TSj65c/35+2Kfm9Tff+Zb4/8J3B+fPNXzagBpHq0eN2PNjZ/dqknwwSZLtEaUm1Q2QkponN7fev66GRHnUvFb8G3x76+0L330N1Pgi9raT/aMMTOJl2Sor8+BmtYoBJDApjuTi+KiqbWDsLArS5iPcWhU1337zwjfPvwlqAgI1AWqkh/rO2xf+/XeS5HugxhPbgs44Ere9t9werGauLUJ6kbVN1W/1aLEuzUGtjJkglp4fc64h2o0HxWiJUDR8/s0iGh68Rj9oz0igZp2pGZQMxAqrPSOtNzUkHpYFKwu4um3PWbPIEEaf/R43NXHhq7Q5UlTai5NP7NQEU10i5FGMmGoTMyc3oGY9qKFNM+qOHidb1y4myTdWnRqxwtU67ComuCkK1o5rmVpwvCd70FWZM6xPUbiUrMSo/aB6K6/kDKwpWdqaZWX41BctrmQ7D0wQ/JOipfgyay0eVUy2XBI1Yszwyc9XfI6C1CZQM9o5N3Jbi1eQmmK8ZjtzFLpJa2Vsa5khZgnEAsRZUBkrBX0LMbw8R4230/E0i5ft2aFL0n5Ls8IaTVDMPdDUqByubk8f3WLf5WqytS+oeZ1WrqmCzcZtGUlR48+9XPn5UFJrQY3YvXAqNnr+mdjseQY1IzsSVVEjdlIUCx3Rr3Hp2k6SX/j890T7TBiaADZtGaksGn71RY0NDEFNPWqKnVJFN9Ov/8+dmc8an5r8uXLtd//1n5zvsiNG1/zZ2yW+aCnUVIzBq5FpkxuKVKtmrtYAAA7aSURBVObKa9gQryQOMVzoQx5AJYv+Gg8jZC6nB2t6fNG7KHZlTtMHyd1HxabyclCnmsPiJdK/MobJbUllkwv/LvnWn72d///nK0LNybhODQrURFHz4E76d8XyVm1Qszc5EBgID/VWiJqFxDX8YF1oVo8a084i/YctfkIN4cY5IHkgY80D2zA71HBgQ9RMi728P/xt+uDu7z75T8VGz5ptU4fSDsksdOz4S/aQKXSQJJdEq3AeDZ+TQ+xLXBVTdF9UDDVyZ+a1qEOtBTV5NHznX+7kkfAHcqPncmr+IBbtu/F3n82khk/qXglqmmbaeVoqU4aODamHYmKz17RTUubR0AU81NTaUV6L2UO1GwW48UJsfXOKcXmqSlIM/Nw5xxMxWvhfiHlThxlQY9Urai7n1aUbP3wX1HSRlopNNXP8FGswtqAwhFILDmOGSvk5zVXATBqFEGrssAyg5SHSMmzO3dve2X3wOUtkqRlRgPRlI8gBNVq9oubBtb3ty0lysSE1b4kB5+/4jcagRovsKsuoqRgOQ6xJuLG7YJMTbT7MLwT+jknezmZSygfJZYrsFRhb8oBoP74nJit4t2z9rgGEfcrv5XwxSSHc1dCGkUDNoqhRq1tVU+O0GM1LzevJ1tuhZw2oseIFmpUOrDGWMqah7sn4nuDWUqTYS0bPKaYc/2Qvq6ixzszzZepsGwkrfrx70DmQmabu3eTIgJpKgRqXmu+83TE1xTV7QI3nXUQJBclJQyqspHMwrMQNYsl0wyIZamzzF5O1Sca6BdgjbGRvyLQReNV8+n0C1LzVtYcCNTWokZNgvy3GspTYogY1VB1TU6U2jNQjaljRl4qRwg7YmrfIrzik7SGnGInXvGYSNJJwWyPJAqPGyqI9ZHfDPRm7NXHA95AuNaO44cNtGAnU1KFGTYIVz5l3WqemGLM1upgk2zvJ1j1Q01laroVRI0bNtU9NMWZrJIaT/2T6+A6o6SwtV/EVKiYNGQs51OgPSO1FU2PW4ZQlrTyUfN4EzCipUUk8XixIhSRe9oNi9M20GHjz+NxnbpjjUcOjt0hkYrkBNQ2okZNgL3y3S2oe3cp/f/JTUNNZWk/iSV7Oiyx92gqSBppf9foARmlKLKUbaezHhBfzkezJ1rWj1DYSZ9n+QTbJa2I6tYWj2CmxgOf+NTF/ha+y7lGT6e0jMvVbpKL6okDNkqlJDp5Pcj/nUyN2Snx8Swwnf5KIxdXWmJpaW9GtDjWyBKslmfCQIf5JnhHoaWLU6D4v8nnGpbNVIXZxbH//oNhIw1LlLO8o74MhTRiWeKjMpY+zwXqkmhuphJrjlnZL7Sitp9WnZnLQe2oOt/61f88au3UCOxikpmx9D7mPSrCnqtD1JLmSFUsGv5ckYnKkrsg/T5LEeCh5WQMIDX8ZNSZbcWlyy/rNHMREclNGDZc53kMP1ZiaoiOpmhqxxKJcMvg/DLMJoSbLDmw0vPbUlKktasTqFElwd/BWqZnBTca2b6H9TEySGjl3IAhNkqQ2qYdMnuoHxb/hxWR/+F5ykFl3ZpsPMw2r454IMwFqAl9qbmZWnhqxF53Qsb+FYY+puXgl288RGcdQU6wkAWoK6VWqO9iLzpE1Xik43MCB4cGWqlBRF9SQa7DM1K/Pi2XqD/b/41+M97OJIoV2VJj7S3koLJFUx3Tt2/lC4ibMfTZgJqLuvQnPmm6pGZABMmXUZGJLjEkeDf91/rMPaubM9HSyoLhGVo/LvZQsMF3amSvDTSk1I2eP3pE6wLyPjqgJm85ELZ2UVrj1qGKauZzNoBJrXsp3FK4vEdDXLtWWjdQ8U1DDImH1qAE13aUNio1C4HMUTJHpONdhxvFWQWoy2wugrWosSirr+hDLn6BEmWGhrzygjlaNTW7kneS2P8szUr1MF1bzBjX9oWZx0fAqUSPWjgE182e6uJq33apZ2YAiYIwa7Lwm8JTENRKF/Wz8p8PA9Dx9BX22qaKrTzUzRZDCEUnpKB9VqeL3xO62vKujLi+Rc3b7/6zplprnogNy/8eXQE1jrVDNW26qYH0A8U6BfiVTu5F21S0qQ9sS452cJQf37z75qdxehbgc3zqKGnV9OmRnxBEx/mkn2bp2NUl+5jk0VguTv83PzBxl2v86VNfUZOPHyVYdagYyromgRqxefnk3/fVzUNNh2qA803j+yQPHugFjHI8aaTexaaAYDv6BHgaTMbMOnazlMkipHpanr+QzI5uCxUg/0eVZnMF9k9veE0PNy5dzOCWm/te8u6VGrKj3KJFzCDqgJhuLLs8DUCO0yGhYcGMGy1D/VFaong2kYR3jaDJYYy7tXvK5IRMWLL0KS+m0WB9Ulj24J0LtbP/aiN1S5krkkVNQE5YGtGj1v+a9xtT84aao1ifjEagRWuyzxrbB1aLGdktVifohgs/QFaPGejtGjWkh1Er1eijEIbFJD9QPit9mIdMaL1L9r3mvCjUXvjkcXr8EajrJdFHUVBNRhxnp+AwzGpNMbj1pqvHa2OfPDX88TkQ0zKhRGOm5mcZlSWZK7rTIlPooO0crzEvLJQpqFkTNhe++NixGmoOauTNdYM1byLT3x65z5YYmlBo5j8A4CesuzDa3hp78//NXfiA8VGqbAq2PMiGyzofwMPs+gt+nZZfkaBOi4ZWg5nWxLwaoaZJpoOYd2PeuPREryNKcRcosmrTVCyNbZkzNm42SUHpNR8PaK3FqZN2bsFdKBLmLkomWneGitBnPmpWghjU7g5o5Ml1ozRvUtK1NqEOJfm/V8y1+OTqq5iZg76DFbB0osxUmGs3wA+ygxETjNrABinhrYrDZ1AQ+7aL8XIEaUBOvZVITnFzVGTVKR0ezqImTB8nA9lEFfVSAKwMJYUb7r4hb6aLkwlpSHWqiKkx+YANqQE2ZTic5L4t71ghujqzaoybskEqYIUm4TIDstGFX+6fFw2K0NA91Onnj/4EaUBOb6ck4tFxbR9ScnR0dMW7KIIhmpi4t1SlpZZzFwowrmbTrlt/Z2ow6lBCoaU+bQ02hGdREiSESzQ1N5BJj1xphryLJknFRWlqf98NXXySJ36EAakBNmUQ/1OHDHJ6PFtMPRdSQGgcTctwjZ3YrHRkjY3lh68JmVqvBi9TS+rxffflsUaPNmUBNC1qSh8ofNMe3z86OtxdzQ44kN3V2rayJkdw7oyTIrUrtrCnB1meTTK0SLEbLioYPi6ZhHxpQA2oWnLa+ZHdmYSdt+jqIGJs6x/VcciU6VWGWk1If285MkukK8iIFakBNvJbVe3l77rStCNQ00rLqUL9PHs6ZtiUZamavnMnbUkY67uA1JYWLmbrLuKlDJIdlVXmRWt5o88PwrkGgBtSUSLbTnE4WNb4mIDO8L5IZ2kMUJmbqsFPrKpaXBX3/RlruzJZ50rYkUNNAG1qHEiqoqRMHl1AjpQ4FmCGeagY1q++SHIEaUBOvjaZmUFnnVmFyqYcq8U4mCtZvFVzltKwRLkqgBtTEa6OpqR4+7OGi1iUKUGM+m5KlSYhkPMz4XFNepEANqIlX36iJWpSiJjF2Xw2z3ROrTDu7OpXITm5aX1q0ekZN3FomoGZOgZqg2Cr11suohkFnTqTcfbeaGQHaGrskR6AG1MSrZ9S0EdfQyUnE7iz8DSBWgosejdcTXqT6Rk2UQM2cAjWgJl4bTc0ZB8e037J2YGF6sp9lsOvKQ0yf3i9YjEANqInXplMja0XSzyjHYzuNGAtyY/eMDe2l1DBc+uaSHIEaUBOvPlFz+o9ipf2HJ+OtZ7XTyCF90juRbiXWOixpUA6r1EPpzVP6zYtUj6g5GW+f/VvOy789C0wELhOomUc9oiZ/1rz68kPxnDkumTUTlJysQGrVbqOwYaacGj0fav57Xy/1jZpnuZvK/0UI1MSrX9Tk3un0HysmQIQkQSHA6F9EYKs2WGHtfJSZYoDORjglpp5RIyLhw+BaFaUCNfHqEzXzScTCuptgRBwRlZ3YRPai7H6Ti5UVqAE18QI1uleBBMJBasyb/nVGRgvUgJp4gRpnwATbwUfuGUbWhd54XqRADaiJF6gBNfECNd6QPhrQmMoSYKECNaAmXqBGKEBNmpoDy7ij1RaoEQI1cQI1QoOQlnEjayJQIwRq4gRqhMBLnECNEKiJE6iRAiwxAjVSoCZGoAaKF6iB4rWu1EStUwO1rNWjBloDtYYKtXwXmS7mKsh0aQI1yHRVr70+xbbhma7Utden2DY805W69voU24ZnulLXXp9i2/BMV+ra61NsG57pGlwbWleBGiheoAaKF6iB4gVqoHiBGiheoAaKF6iB4gVqoHiBGiherVJz8ouvzs6Ok+Rc/vIiKV5PJ8kbX59VvsRnqg62m+nJOEketp2petf213/1RbM7bao2qTkuCj//li+2z84Oi6XuxdfL31W9xGeqDrab6en9Z2cnP3/WbqbqXdtfP8fnYZNMG6tFag63/vUXcqny/Fu++rLYjEUsXp6/q3qJz1QdbDfTYhuQw4ct36l813amJ3/7Dw8bfP3mat9D5cppz5+U4oF/8tHX4q+46iU+U3Ww9Uw7uVPxruVMX335xy+qi3ZWpk3VATXFpk/5wz7/ds+O3yi+RdVLfKbqYOuZvvriduuZFu9azvTFbeGImmTaVJ08a/R9Hz5s8VljMz1r71lDMz2d3D5rPdPWHmCsTF/171lzZsK26jChpg/2M1UHW870ZCx+bf1OmwVLoUxfFNOcbvcqriGPylf//JV46BehfflLfKbqYLuZSmhazlS9a/3ri2dNk0ybqv1nTf6nIDaZUy8ttdfwTFtqr2GZyr/ghy3faY1SmOfr96m9BtoUgRooXqAGiheogeIFaqB4gRooXqAGiheogeIFaqB4gRooXqAGiheogeIFaqB4gRooXqAGiheogeIFaqB4gRooXqAGiheogeIFaqB4gRooXqAGiheogeIFaqB4gRooXqAGiheogeIFaqB4gRooXqAGiheogeIFaqB4gRooXqAGiheogeIFaqB4gRooXqAGiheogeIFaqB4gRooXqAGiheogeIFaqB4gRooXqAGitf/B86McBWuvPIL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" t="8077" r="5360" b="8077"/>
          <a:stretch/>
        </p:blipFill>
        <p:spPr bwMode="auto">
          <a:xfrm>
            <a:off x="4572000" y="871771"/>
            <a:ext cx="4403794" cy="365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42726"/>
            <a:ext cx="3907718" cy="345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difference – </a:t>
            </a:r>
            <a:r>
              <a:rPr lang="en-US" dirty="0" smtClean="0"/>
              <a:t>PK_r2 + 80ms</a:t>
            </a:r>
            <a:endParaRPr lang="ru-RU" dirty="0"/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 b="143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" b="221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10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difference – </a:t>
            </a:r>
            <a:r>
              <a:rPr lang="en-US" dirty="0" smtClean="0"/>
              <a:t>PK_r2 + 80ms</a:t>
            </a:r>
            <a:endParaRPr lang="ru-RU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" b="221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 b="143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5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difference – </a:t>
            </a:r>
            <a:r>
              <a:rPr lang="en-US" dirty="0" smtClean="0"/>
              <a:t>PK_r2 + 80ms</a:t>
            </a:r>
            <a:endParaRPr lang="ru-RU" dirty="0"/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" b="221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 b="143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4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difference – </a:t>
            </a:r>
            <a:r>
              <a:rPr lang="en-US" dirty="0" smtClean="0"/>
              <a:t>PK_r2 + 80ms</a:t>
            </a:r>
            <a:endParaRPr lang="ru-RU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" b="221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 b="143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2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7694"/>
            <a:ext cx="22193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7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GMM K-Means:</a:t>
            </a:r>
          </a:p>
          <a:p>
            <a:r>
              <a:rPr lang="en-US" b="0" dirty="0" smtClean="0"/>
              <a:t>Even statistically small classes with significant distribution difference are successfully separated from background data.</a:t>
            </a:r>
            <a:endParaRPr lang="ru-RU" b="0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K-Means: </a:t>
            </a:r>
          </a:p>
          <a:p>
            <a:r>
              <a:rPr lang="en-US" b="0" dirty="0" smtClean="0"/>
              <a:t>fuzzy and sometimes illogical splitting of the classes especially when number of classes is low.</a:t>
            </a:r>
            <a:endParaRPr lang="ru-RU" b="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difference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sz="quarter" idx="2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81" t="3180" r="-10181" b="3180"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type="pic" sz="quarter" idx="2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73" t="3400" r="-10873" b="3400"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7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GMM K-Means:</a:t>
            </a:r>
          </a:p>
          <a:p>
            <a:r>
              <a:rPr lang="en-US" b="0" dirty="0"/>
              <a:t>Border/edge artifacts </a:t>
            </a:r>
            <a:r>
              <a:rPr lang="en-US" b="0" dirty="0" smtClean="0"/>
              <a:t>are successfully separated from the meaningful data</a:t>
            </a:r>
            <a:endParaRPr lang="ru-RU" b="0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K-Means:</a:t>
            </a:r>
          </a:p>
          <a:p>
            <a:r>
              <a:rPr lang="en-US" b="0" dirty="0" smtClean="0"/>
              <a:t>Border/edge artifacts were incorporated in the possibly meaningful cluster (red)</a:t>
            </a:r>
            <a:endParaRPr lang="ru-RU" b="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Key difference – Instantaneous attributes with artifacts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1" b="1110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4" b="11724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2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GMM K-Means 7 classes: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K-Means 7 classes: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Key difference – spectral decomposition clustering</a:t>
            </a:r>
            <a:endParaRPr lang="ru-RU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1" b="1110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4" b="11724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2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GMM K-Means (automatic classes):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K-Means: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difference – spectral decomposition clustering</a:t>
            </a:r>
            <a:endParaRPr lang="ru-RU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1" b="1110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4" b="11724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9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difference – spectral decomposition clustering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type="pic" sz="quarter" idx="2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" t="4202" r="3099" b="4079"/>
          <a:stretch/>
        </p:blipFill>
        <p:spPr bwMode="auto">
          <a:xfrm>
            <a:off x="323528" y="1347614"/>
            <a:ext cx="3340699" cy="291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type="pic" sz="quarter" idx="2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" t="8717" r="3872" b="8214"/>
          <a:stretch/>
        </p:blipFill>
        <p:spPr bwMode="auto">
          <a:xfrm>
            <a:off x="3995936" y="915566"/>
            <a:ext cx="4838131" cy="384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66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difference – spectral decomposition clustering</a:t>
            </a:r>
            <a:endParaRPr lang="ru-RU" dirty="0"/>
          </a:p>
        </p:txBody>
      </p:sp>
      <p:pic>
        <p:nvPicPr>
          <p:cNvPr id="7173" name="Picture 5"/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" b="221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 b="143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5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difference – spectral decomposition clustering</a:t>
            </a:r>
            <a:endParaRPr lang="ru-RU" dirty="0"/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" b="221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 b="143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6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5950</TotalTime>
  <Words>206</Words>
  <Application>Microsoft Office PowerPoint</Application>
  <PresentationFormat>Экран (16:9)</PresentationFormat>
  <Paragraphs>35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Default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Гриценко Алексей Михайлович</dc:creator>
  <cp:lastModifiedBy>Гриценко Алексей Михайлович</cp:lastModifiedBy>
  <cp:revision>16</cp:revision>
  <dcterms:created xsi:type="dcterms:W3CDTF">2018-05-04T15:57:19Z</dcterms:created>
  <dcterms:modified xsi:type="dcterms:W3CDTF">2018-06-13T14:30:27Z</dcterms:modified>
</cp:coreProperties>
</file>