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89252"/>
  </p:normalViewPr>
  <p:slideViewPr>
    <p:cSldViewPr snapToGrid="0">
      <p:cViewPr varScale="1">
        <p:scale>
          <a:sx n="135" d="100"/>
          <a:sy n="135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oznata/GI_201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https://github.com/napoznata/GI_2019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12669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Nothobranchius</a:t>
            </a:r>
            <a:r>
              <a:rPr lang="en-GB" dirty="0"/>
              <a:t> </a:t>
            </a:r>
            <a:r>
              <a:rPr lang="en-GB" dirty="0" err="1"/>
              <a:t>furzeri</a:t>
            </a:r>
            <a:r>
              <a:rPr lang="en-GB" dirty="0"/>
              <a:t> strain GRZ chromosome</a:t>
            </a:r>
          </a:p>
        </p:txBody>
      </p:sp>
    </p:spTree>
    <p:extLst>
      <p:ext uri="{BB962C8B-B14F-4D97-AF65-F5344CB8AC3E}">
        <p14:creationId xmlns:p14="http://schemas.microsoft.com/office/powerpoint/2010/main" val="358884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054353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/>
                        <a:t> 34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Mus </a:t>
            </a:r>
            <a:r>
              <a:rPr lang="en-GB" dirty="0" err="1"/>
              <a:t>pahari</a:t>
            </a:r>
            <a:r>
              <a:rPr lang="en-GB" dirty="0"/>
              <a:t> chromosome X</a:t>
            </a:r>
          </a:p>
        </p:txBody>
      </p:sp>
    </p:spTree>
    <p:extLst>
      <p:ext uri="{BB962C8B-B14F-4D97-AF65-F5344CB8AC3E}">
        <p14:creationId xmlns:p14="http://schemas.microsoft.com/office/powerpoint/2010/main" val="25809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i </a:t>
            </a:r>
            <a:r>
              <a:rPr lang="sr-Latn-RS" dirty="0" err="1">
                <a:solidFill>
                  <a:schemeClr val="tx1"/>
                </a:solidFill>
              </a:rPr>
              <a:t>IndeksHash</a:t>
            </a:r>
            <a:r>
              <a:rPr lang="sr-Latn-RS" dirty="0">
                <a:solidFill>
                  <a:schemeClr val="tx1"/>
                </a:solidFill>
              </a:rPr>
              <a:t> po memorijskom zauzeću i vremenu </a:t>
            </a:r>
            <a:r>
              <a:rPr lang="sr-Latn-RS" dirty="0" err="1">
                <a:solidFill>
                  <a:schemeClr val="tx1"/>
                </a:solidFill>
              </a:rPr>
              <a:t>inicijalizacije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SuffixTree</a:t>
            </a:r>
            <a:r>
              <a:rPr lang="sr-Latn-RS" dirty="0">
                <a:solidFill>
                  <a:schemeClr val="tx1"/>
                </a:solidFill>
              </a:rPr>
              <a:t> i </a:t>
            </a:r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po vremenu pretrage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ovi algoritmi </a:t>
            </a:r>
            <a:r>
              <a:rPr lang="sr-Latn-RS">
                <a:solidFill>
                  <a:schemeClr val="tx1"/>
                </a:solidFill>
              </a:rPr>
              <a:t>nisu upotrebljivi</a:t>
            </a:r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algoritmi rade </a:t>
            </a:r>
            <a:r>
              <a:rPr lang="sr-Latn-RS" dirty="0" err="1">
                <a:solidFill>
                  <a:schemeClr val="tx1"/>
                </a:solidFill>
              </a:rPr>
              <a:t>pretprocesiranje</a:t>
            </a:r>
            <a:r>
              <a:rPr lang="sr-Latn-RS" dirty="0">
                <a:solidFill>
                  <a:schemeClr val="tx1"/>
                </a:solidFill>
              </a:rPr>
              <a:t> ulaznog teksta, kreirajući sopstvene strukture za bržu pretragu</a:t>
            </a:r>
          </a:p>
          <a:p>
            <a:r>
              <a:rPr lang="sr-Latn-RS" dirty="0">
                <a:solidFill>
                  <a:schemeClr val="tx1"/>
                </a:solidFill>
              </a:rPr>
              <a:t>Merenje i poređenje performansi sledećih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782762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40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22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Coffea</a:t>
            </a:r>
            <a:r>
              <a:rPr lang="en-GB" dirty="0"/>
              <a:t> arabica, Chromosome 1c</a:t>
            </a:r>
          </a:p>
        </p:txBody>
      </p:sp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806</Words>
  <Application>Microsoft Macintosh PowerPoint</Application>
  <PresentationFormat>Widescreen</PresentationFormat>
  <Paragraphs>140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PowerPoint Presentation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38</cp:revision>
  <dcterms:created xsi:type="dcterms:W3CDTF">2019-04-07T17:05:47Z</dcterms:created>
  <dcterms:modified xsi:type="dcterms:W3CDTF">2019-04-14T13:34:17Z</dcterms:modified>
</cp:coreProperties>
</file>