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71" r:id="rId11"/>
    <p:sldId id="270" r:id="rId12"/>
    <p:sldId id="272" r:id="rId13"/>
    <p:sldId id="269" r:id="rId14"/>
    <p:sldId id="27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89269"/>
  </p:normalViewPr>
  <p:slideViewPr>
    <p:cSldViewPr snapToGrid="0">
      <p:cViewPr varScale="1">
        <p:scale>
          <a:sx n="105" d="100"/>
          <a:sy n="105" d="100"/>
        </p:scale>
        <p:origin x="22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oznata/GI_201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https://github.com/napoznata/GI_2019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1DD4598-4BC7-1F48-B446-2B4B2AF49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8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12669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Nothobranchius</a:t>
            </a:r>
            <a:r>
              <a:rPr lang="en-GB" dirty="0"/>
              <a:t> </a:t>
            </a:r>
            <a:r>
              <a:rPr lang="en-GB" dirty="0" err="1"/>
              <a:t>furzeri</a:t>
            </a:r>
            <a:r>
              <a:rPr lang="en-GB" dirty="0"/>
              <a:t> strain GRZ chromosome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0E3D1-EEDC-BB40-B1F6-30B8A2633D53}"/>
              </a:ext>
            </a:extLst>
          </p:cNvPr>
          <p:cNvSpPr txBox="1"/>
          <p:nvPr/>
        </p:nvSpPr>
        <p:spPr>
          <a:xfrm>
            <a:off x="659165" y="537369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100MB </a:t>
            </a:r>
          </a:p>
          <a:p>
            <a:r>
              <a:rPr lang="en-US" dirty="0" err="1"/>
              <a:t>Paterni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ATGATG, CTCTCTA I TCACTACTCTCA</a:t>
            </a:r>
          </a:p>
        </p:txBody>
      </p:sp>
    </p:spTree>
    <p:extLst>
      <p:ext uri="{BB962C8B-B14F-4D97-AF65-F5344CB8AC3E}">
        <p14:creationId xmlns:p14="http://schemas.microsoft.com/office/powerpoint/2010/main" val="358884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4CAB2D-EA83-024C-9959-A63490BD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054353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/>
                        <a:t> 34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Mus </a:t>
            </a:r>
            <a:r>
              <a:rPr lang="en-GB" dirty="0" err="1"/>
              <a:t>pahari</a:t>
            </a:r>
            <a:r>
              <a:rPr lang="en-GB" dirty="0"/>
              <a:t> chromosome 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274D8-DEE3-B74A-86BC-DFCA77D057C0}"/>
              </a:ext>
            </a:extLst>
          </p:cNvPr>
          <p:cNvSpPr txBox="1"/>
          <p:nvPr/>
        </p:nvSpPr>
        <p:spPr>
          <a:xfrm>
            <a:off x="659165" y="537369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150MB </a:t>
            </a:r>
          </a:p>
          <a:p>
            <a:r>
              <a:rPr lang="en-US" dirty="0" err="1"/>
              <a:t>Paterni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ATGCATG, TCTCTCTA I TTCACTACTCTCA</a:t>
            </a:r>
          </a:p>
        </p:txBody>
      </p:sp>
    </p:spTree>
    <p:extLst>
      <p:ext uri="{BB962C8B-B14F-4D97-AF65-F5344CB8AC3E}">
        <p14:creationId xmlns:p14="http://schemas.microsoft.com/office/powerpoint/2010/main" val="258095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D34F46-39AA-9043-8076-ED8B9689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44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3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IndeksHash</a:t>
            </a:r>
            <a:r>
              <a:rPr lang="sr-Latn-RS" dirty="0">
                <a:solidFill>
                  <a:schemeClr val="tx1"/>
                </a:solidFill>
              </a:rPr>
              <a:t> po memorijskom zauzeću i vremenu </a:t>
            </a:r>
            <a:r>
              <a:rPr lang="sr-Latn-RS" dirty="0" err="1">
                <a:solidFill>
                  <a:schemeClr val="tx1"/>
                </a:solidFill>
              </a:rPr>
              <a:t>inicijalizacije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SuffixTree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po vremenu pretrage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ovi algoritmi </a:t>
            </a:r>
            <a:r>
              <a:rPr lang="sr-Latn-RS">
                <a:solidFill>
                  <a:schemeClr val="tx1"/>
                </a:solidFill>
              </a:rPr>
              <a:t>nisu upotrebljivi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algoritmi rade </a:t>
            </a:r>
            <a:r>
              <a:rPr lang="sr-Latn-RS" dirty="0" err="1">
                <a:solidFill>
                  <a:schemeClr val="tx1"/>
                </a:solidFill>
              </a:rPr>
              <a:t>pretprocesiranje</a:t>
            </a:r>
            <a:r>
              <a:rPr lang="sr-Latn-RS" dirty="0">
                <a:solidFill>
                  <a:schemeClr val="tx1"/>
                </a:solidFill>
              </a:rPr>
              <a:t> ulaznog teksta, kreirajući sopstvene strukture za bržu pretragu</a:t>
            </a:r>
          </a:p>
          <a:p>
            <a:r>
              <a:rPr lang="sr-Latn-RS" dirty="0">
                <a:solidFill>
                  <a:schemeClr val="tx1"/>
                </a:solidFill>
              </a:rPr>
              <a:t>Merenje i poređenje performansi sledećih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78276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22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Coffea</a:t>
            </a:r>
            <a:r>
              <a:rPr lang="en-GB" dirty="0"/>
              <a:t> arabica, Chromosome 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1C8E4-720D-3E49-8809-66423F9A0332}"/>
              </a:ext>
            </a:extLst>
          </p:cNvPr>
          <p:cNvSpPr txBox="1"/>
          <p:nvPr/>
        </p:nvSpPr>
        <p:spPr>
          <a:xfrm>
            <a:off x="659165" y="537369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50MB </a:t>
            </a:r>
          </a:p>
          <a:p>
            <a:r>
              <a:rPr lang="en-US" dirty="0" err="1"/>
              <a:t>Paterni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ATGATG, CTCTCTA I TCACTACTCTCA</a:t>
            </a: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860</Words>
  <Application>Microsoft Macintosh PowerPoint</Application>
  <PresentationFormat>Widescreen</PresentationFormat>
  <Paragraphs>146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42</cp:revision>
  <dcterms:created xsi:type="dcterms:W3CDTF">2019-04-07T17:05:47Z</dcterms:created>
  <dcterms:modified xsi:type="dcterms:W3CDTF">2019-04-16T08:28:20Z</dcterms:modified>
</cp:coreProperties>
</file>