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VIZUELIZACIJA REZULTATA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se,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nizu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Koristi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standardna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implementacija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sufiksnog</a:t>
            </a:r>
            <a:r>
              <a:rPr lang="en-GB" dirty="0">
                <a:solidFill>
                  <a:schemeClr val="tx1"/>
                </a:solidFill>
              </a:rPr>
              <a:t> stable </a:t>
            </a:r>
            <a:r>
              <a:rPr lang="en-GB" dirty="0" err="1">
                <a:solidFill>
                  <a:schemeClr val="tx1"/>
                </a:solidFill>
              </a:rPr>
              <a:t>gde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čvorovi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sastoji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tj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tesktu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Poređenje algoritama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3929C6-19C5-AC46-8BAA-A7F789E76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27614"/>
              </p:ext>
            </p:extLst>
          </p:nvPr>
        </p:nvGraphicFramePr>
        <p:xfrm>
          <a:off x="684212" y="2439455"/>
          <a:ext cx="85344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460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Poređenje algoritama</vt:lpstr>
      <vt:lpstr>VIZUELIZACIJA REZULTATA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13</cp:revision>
  <dcterms:created xsi:type="dcterms:W3CDTF">2019-04-07T17:05:47Z</dcterms:created>
  <dcterms:modified xsi:type="dcterms:W3CDTF">2019-04-10T17:50:44Z</dcterms:modified>
</cp:coreProperties>
</file>