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9269"/>
  </p:normalViewPr>
  <p:slideViewPr>
    <p:cSldViewPr snapToGrid="0">
      <p:cViewPr varScale="1">
        <p:scale>
          <a:sx n="135" d="100"/>
          <a:sy n="135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IndeksHash</a:t>
            </a:r>
            <a:r>
              <a:rPr lang="sr-Latn-RS" dirty="0">
                <a:solidFill>
                  <a:schemeClr val="tx1"/>
                </a:solidFill>
              </a:rPr>
              <a:t> po memorijskom zauzeću i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SuffixTree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nisu upotrebljivi</a:t>
            </a:r>
          </a:p>
          <a:p>
            <a:r>
              <a:rPr lang="sr-Latn-RS" dirty="0">
                <a:solidFill>
                  <a:schemeClr val="tx1"/>
                </a:solidFill>
              </a:rPr>
              <a:t>Link ka Izvornom kodu projekta se nalazi u opisu videa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816</Words>
  <Application>Microsoft Macintosh PowerPoint</Application>
  <PresentationFormat>Widescreen</PresentationFormat>
  <Paragraphs>141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37</cp:revision>
  <dcterms:created xsi:type="dcterms:W3CDTF">2019-04-07T17:05:47Z</dcterms:created>
  <dcterms:modified xsi:type="dcterms:W3CDTF">2019-04-14T10:47:04Z</dcterms:modified>
</cp:coreProperties>
</file>