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memorijskom zauzeću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vremenu izvršavanja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memorijskog zauzeća, ovi algoritmi nisu upotrebljivi</a:t>
            </a: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Merenje i poređenje performansi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pPr marL="0" indent="0">
              <a:buNone/>
            </a:pP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inicijalizaije ineksne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5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sve podsekvence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Umesto sortiranog niza, koristi se hash tabela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sve podsekvence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Podsekvence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Stablo sufiksa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Poređenje algoritama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4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Način testiranja</vt:lpstr>
      <vt:lpstr>Sortirani indeks (Index sorted)</vt:lpstr>
      <vt:lpstr>Heširani indeks (index hash)</vt:lpstr>
      <vt:lpstr>Niz sufiksa (suffix array) </vt:lpstr>
      <vt:lpstr>Stablo sufiksa (suffix tree) </vt:lpstr>
      <vt:lpstr>Poređenje algoritama</vt:lpstr>
      <vt:lpstr>Problem memorijskog zauzeća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Blazic, Ivan</cp:lastModifiedBy>
  <cp:revision>2</cp:revision>
  <dcterms:created xsi:type="dcterms:W3CDTF">2019-04-07T17:05:47Z</dcterms:created>
  <dcterms:modified xsi:type="dcterms:W3CDTF">2019-04-07T17:07:30Z</dcterms:modified>
</cp:coreProperties>
</file>