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89252"/>
  </p:normalViewPr>
  <p:slideViewPr>
    <p:cSldViewPr snapToGrid="0">
      <p:cViewPr varScale="1">
        <p:scale>
          <a:sx n="135" d="100"/>
          <a:sy n="135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oznata/GI_201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https://github.com/napoznata/GI_2019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212669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0E3D1-EEDC-BB40-B1F6-30B8A2633D53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100MB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ATGATG, CTCTCTA I TCACTACTCTCA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054353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/>
                        <a:t> 34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274D8-DEE3-B74A-86BC-DFCA77D057C0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150MB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ATGCATG, TCTCTCTA I TTCACTACTCTCA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IndeksHash</a:t>
            </a:r>
            <a:r>
              <a:rPr lang="sr-Latn-RS" dirty="0">
                <a:solidFill>
                  <a:schemeClr val="tx1"/>
                </a:solidFill>
              </a:rPr>
              <a:t> po memorijskom zauzeću i vremenu </a:t>
            </a:r>
            <a:r>
              <a:rPr lang="sr-Latn-RS" dirty="0" err="1">
                <a:solidFill>
                  <a:schemeClr val="tx1"/>
                </a:solidFill>
              </a:rPr>
              <a:t>inicijalizacije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 err="1">
                <a:solidFill>
                  <a:schemeClr val="tx1"/>
                </a:solidFill>
              </a:rPr>
              <a:t>SuffixTree</a:t>
            </a:r>
            <a:r>
              <a:rPr lang="sr-Latn-RS" dirty="0">
                <a:solidFill>
                  <a:schemeClr val="tx1"/>
                </a:solidFill>
              </a:rPr>
              <a:t> i </a:t>
            </a:r>
            <a:r>
              <a:rPr lang="sr-Latn-RS" dirty="0" err="1">
                <a:solidFill>
                  <a:schemeClr val="tx1"/>
                </a:solidFill>
              </a:rPr>
              <a:t>IndexSorted</a:t>
            </a:r>
            <a:r>
              <a:rPr lang="sr-Latn-RS" dirty="0">
                <a:solidFill>
                  <a:schemeClr val="tx1"/>
                </a:solidFill>
              </a:rPr>
              <a:t> po vremenu pretrage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ovi algoritmi </a:t>
            </a:r>
            <a:r>
              <a:rPr lang="sr-Latn-RS">
                <a:solidFill>
                  <a:schemeClr val="tx1"/>
                </a:solidFill>
              </a:rPr>
              <a:t>nisu upotrebljivi</a:t>
            </a:r>
            <a:endParaRPr lang="sr-Latn-R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algoritmi rade </a:t>
            </a:r>
            <a:r>
              <a:rPr lang="sr-Latn-RS" dirty="0" err="1">
                <a:solidFill>
                  <a:schemeClr val="tx1"/>
                </a:solidFill>
              </a:rPr>
              <a:t>pretprocesiranje</a:t>
            </a:r>
            <a:r>
              <a:rPr lang="sr-Latn-RS" dirty="0">
                <a:solidFill>
                  <a:schemeClr val="tx1"/>
                </a:solidFill>
              </a:rPr>
              <a:t> ulaznog teksta, kreirajući sopstvene strukture za bržu pretragu</a:t>
            </a:r>
          </a:p>
          <a:p>
            <a:r>
              <a:rPr lang="sr-Latn-RS" dirty="0">
                <a:solidFill>
                  <a:schemeClr val="tx1"/>
                </a:solidFill>
              </a:rPr>
              <a:t>Merenje i poređenje performansi sledećih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1C8E4-720D-3E49-8809-66423F9A0332}"/>
              </a:ext>
            </a:extLst>
          </p:cNvPr>
          <p:cNvSpPr txBox="1"/>
          <p:nvPr/>
        </p:nvSpPr>
        <p:spPr>
          <a:xfrm>
            <a:off x="659165" y="537369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pretražuje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50MB </a:t>
            </a:r>
          </a:p>
          <a:p>
            <a:r>
              <a:rPr lang="en-US" dirty="0" err="1"/>
              <a:t>Paterni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traže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 ATGATG, CTCTCTA I TCACTACTCTCA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860</Words>
  <Application>Microsoft Macintosh PowerPoint</Application>
  <PresentationFormat>Widescreen</PresentationFormat>
  <Paragraphs>146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40</cp:revision>
  <dcterms:created xsi:type="dcterms:W3CDTF">2019-04-07T17:05:47Z</dcterms:created>
  <dcterms:modified xsi:type="dcterms:W3CDTF">2019-04-15T15:57:00Z</dcterms:modified>
</cp:coreProperties>
</file>