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8367"/>
  </p:normalViewPr>
  <p:slideViewPr>
    <p:cSldViewPr snapToGrid="0">
      <p:cViewPr varScale="1">
        <p:scale>
          <a:sx n="99" d="100"/>
          <a:sy n="99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VIZUELIZACIJA REZULTATA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4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</a:t>
            </a:r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Poređenje algoritama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3929C6-19C5-AC46-8BAA-A7F789E76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27614"/>
              </p:ext>
            </p:extLst>
          </p:nvPr>
        </p:nvGraphicFramePr>
        <p:xfrm>
          <a:off x="684212" y="2439455"/>
          <a:ext cx="85344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666</Words>
  <Application>Microsoft Macintosh PowerPoint</Application>
  <PresentationFormat>Widescreen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Poređenje algoritama</vt:lpstr>
      <vt:lpstr>VIZUELIZACIJA REZULTATA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17</cp:revision>
  <dcterms:created xsi:type="dcterms:W3CDTF">2019-04-07T17:05:47Z</dcterms:created>
  <dcterms:modified xsi:type="dcterms:W3CDTF">2019-04-11T20:59:16Z</dcterms:modified>
</cp:coreProperties>
</file>