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9" r:id="rId4"/>
    <p:sldId id="258" r:id="rId5"/>
    <p:sldId id="274" r:id="rId6"/>
    <p:sldId id="1697" r:id="rId7"/>
    <p:sldId id="1698" r:id="rId8"/>
    <p:sldId id="1699" r:id="rId9"/>
    <p:sldId id="1700" r:id="rId10"/>
    <p:sldId id="1701" r:id="rId11"/>
    <p:sldId id="266" r:id="rId12"/>
    <p:sldId id="1702" r:id="rId13"/>
    <p:sldId id="1703" r:id="rId14"/>
    <p:sldId id="1704" r:id="rId15"/>
    <p:sldId id="1705" r:id="rId16"/>
    <p:sldId id="1706" r:id="rId17"/>
    <p:sldId id="1707" r:id="rId18"/>
    <p:sldId id="1712" r:id="rId19"/>
    <p:sldId id="1708" r:id="rId20"/>
    <p:sldId id="1709" r:id="rId21"/>
    <p:sldId id="1710" r:id="rId22"/>
    <p:sldId id="1711" r:id="rId23"/>
    <p:sldId id="1713" r:id="rId24"/>
    <p:sldId id="1716" r:id="rId25"/>
    <p:sldId id="1715" r:id="rId26"/>
    <p:sldId id="267" r:id="rId27"/>
    <p:sldId id="281" r:id="rId28"/>
    <p:sldId id="1717" r:id="rId29"/>
    <p:sldId id="26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 Napping" initials="mN" lastIdx="1" clrIdx="0">
    <p:extLst>
      <p:ext uri="{19B8F6BF-5375-455C-9EA6-DF929625EA0E}">
        <p15:presenceInfo xmlns:p15="http://schemas.microsoft.com/office/powerpoint/2012/main" userId="3068945cfb8e7d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6A"/>
    <a:srgbClr val="076572"/>
    <a:srgbClr val="CC4509"/>
    <a:srgbClr val="086E7C"/>
    <a:srgbClr val="CE4C4B"/>
    <a:srgbClr val="EDF0F0"/>
    <a:srgbClr val="A9DCF6"/>
    <a:srgbClr val="BABCBD"/>
    <a:srgbClr val="347DAA"/>
    <a:srgbClr val="76A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3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8609811-35C4-4F29-BAF9-B386D291D2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94"/>
            <a:ext cx="12192000" cy="68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D70A5DA2-09AE-4DE9-934B-BF73A3C0A55B}"/>
              </a:ext>
            </a:extLst>
          </p:cNvPr>
          <p:cNvGrpSpPr/>
          <p:nvPr userDrawn="1"/>
        </p:nvGrpSpPr>
        <p:grpSpPr>
          <a:xfrm>
            <a:off x="7026515" y="1963832"/>
            <a:ext cx="1918599" cy="1494300"/>
            <a:chOff x="4299125" y="1058788"/>
            <a:chExt cx="2241375" cy="1745694"/>
          </a:xfrm>
        </p:grpSpPr>
        <p:sp>
          <p:nvSpPr>
            <p:cNvPr id="77" name="标题 1">
              <a:extLst>
                <a:ext uri="{FF2B5EF4-FFF2-40B4-BE49-F238E27FC236}">
                  <a16:creationId xmlns:a16="http://schemas.microsoft.com/office/drawing/2014/main" id="{0F8DE5B7-B886-4AFF-B7F7-69F3CE1C7AED}"/>
                </a:ext>
              </a:extLst>
            </p:cNvPr>
            <p:cNvSpPr txBox="1">
              <a:spLocks/>
            </p:cNvSpPr>
            <p:nvPr/>
          </p:nvSpPr>
          <p:spPr>
            <a:xfrm>
              <a:off x="4299125" y="1414561"/>
              <a:ext cx="2241375" cy="724030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WORK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9E45D0E-F7AB-4EE9-8D17-D9C8D74E48A4}"/>
                </a:ext>
              </a:extLst>
            </p:cNvPr>
            <p:cNvSpPr/>
            <p:nvPr/>
          </p:nvSpPr>
          <p:spPr>
            <a:xfrm>
              <a:off x="4334464" y="1058788"/>
              <a:ext cx="2206036" cy="29912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r>
                <a:rPr lang="en-US" altLang="zh-CN" dirty="0">
                  <a:solidFill>
                    <a:srgbClr val="076572"/>
                  </a:solidFill>
                  <a:cs typeface="+mn-ea"/>
                  <a:sym typeface="+mn-lt"/>
                </a:rPr>
                <a:t>ANNUAL</a:t>
              </a:r>
              <a:endParaRPr lang="zh-CN" altLang="en-US" dirty="0">
                <a:solidFill>
                  <a:srgbClr val="076572"/>
                </a:solidFill>
                <a:cs typeface="+mn-ea"/>
                <a:sym typeface="+mn-lt"/>
              </a:endParaRPr>
            </a:p>
          </p:txBody>
        </p:sp>
        <p:sp>
          <p:nvSpPr>
            <p:cNvPr id="79" name="标题 1">
              <a:extLst>
                <a:ext uri="{FF2B5EF4-FFF2-40B4-BE49-F238E27FC236}">
                  <a16:creationId xmlns:a16="http://schemas.microsoft.com/office/drawing/2014/main" id="{2A7A17AB-D9D7-4095-BAF6-C1744425DF79}"/>
                </a:ext>
              </a:extLst>
            </p:cNvPr>
            <p:cNvSpPr txBox="1">
              <a:spLocks/>
            </p:cNvSpPr>
            <p:nvPr/>
          </p:nvSpPr>
          <p:spPr>
            <a:xfrm>
              <a:off x="4299125" y="2212709"/>
              <a:ext cx="2241375" cy="591773"/>
            </a:xfrm>
            <a:prstGeom prst="rect">
              <a:avLst/>
            </a:prstGeom>
          </p:spPr>
          <p:txBody>
            <a:bodyPr wrap="none">
              <a:prstTxWarp prst="textPlain">
                <a:avLst/>
              </a:prstTxWarp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8800" b="1" dirty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REPORT</a:t>
              </a:r>
              <a:endParaRPr lang="zh-CN" altLang="en-US" sz="88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AutoShape 3">
            <a:extLst>
              <a:ext uri="{FF2B5EF4-FFF2-40B4-BE49-F238E27FC236}">
                <a16:creationId xmlns:a16="http://schemas.microsoft.com/office/drawing/2014/main" id="{0EA8F3FD-565D-457C-963E-65FE9B211113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2662238" y="0"/>
            <a:ext cx="6867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B45EBC-F071-4C32-94CE-83E582FCEE9C}"/>
              </a:ext>
            </a:extLst>
          </p:cNvPr>
          <p:cNvGrpSpPr>
            <a:grpSpLocks/>
          </p:cNvGrpSpPr>
          <p:nvPr userDrawn="1"/>
        </p:nvGrpSpPr>
        <p:grpSpPr>
          <a:xfrm>
            <a:off x="5326062" y="1065212"/>
            <a:ext cx="6865938" cy="5792788"/>
            <a:chOff x="2662238" y="1065212"/>
            <a:chExt cx="6865938" cy="57927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722338B-F360-4B47-97B8-EDD88FCE2D1D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62238" y="1065212"/>
              <a:ext cx="6865938" cy="5792788"/>
              <a:chOff x="2662238" y="1063625"/>
              <a:chExt cx="6865938" cy="5792788"/>
            </a:xfrm>
          </p:grpSpPr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0DD1D359-69C1-48A6-88E6-D8B6ED67B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4103688"/>
                <a:ext cx="1731963" cy="2752725"/>
              </a:xfrm>
              <a:custGeom>
                <a:avLst/>
                <a:gdLst>
                  <a:gd name="T0" fmla="*/ 0 w 1091"/>
                  <a:gd name="T1" fmla="*/ 63 h 1734"/>
                  <a:gd name="T2" fmla="*/ 0 w 1091"/>
                  <a:gd name="T3" fmla="*/ 1734 h 1734"/>
                  <a:gd name="T4" fmla="*/ 1091 w 1091"/>
                  <a:gd name="T5" fmla="*/ 1734 h 1734"/>
                  <a:gd name="T6" fmla="*/ 159 w 1091"/>
                  <a:gd name="T7" fmla="*/ 0 h 1734"/>
                  <a:gd name="T8" fmla="*/ 0 w 1091"/>
                  <a:gd name="T9" fmla="*/ 63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1" h="1734">
                    <a:moveTo>
                      <a:pt x="0" y="63"/>
                    </a:moveTo>
                    <a:lnTo>
                      <a:pt x="0" y="1734"/>
                    </a:lnTo>
                    <a:lnTo>
                      <a:pt x="1091" y="1734"/>
                    </a:lnTo>
                    <a:lnTo>
                      <a:pt x="159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:a16="http://schemas.microsoft.com/office/drawing/2014/main" id="{ACDF1262-75D1-4BAF-8267-187EFA948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4103688"/>
                <a:ext cx="1544638" cy="2752725"/>
              </a:xfrm>
              <a:custGeom>
                <a:avLst/>
                <a:gdLst>
                  <a:gd name="T0" fmla="*/ 813 w 973"/>
                  <a:gd name="T1" fmla="*/ 0 h 1734"/>
                  <a:gd name="T2" fmla="*/ 0 w 973"/>
                  <a:gd name="T3" fmla="*/ 1511 h 1734"/>
                  <a:gd name="T4" fmla="*/ 0 w 973"/>
                  <a:gd name="T5" fmla="*/ 1734 h 1734"/>
                  <a:gd name="T6" fmla="*/ 973 w 973"/>
                  <a:gd name="T7" fmla="*/ 1734 h 1734"/>
                  <a:gd name="T8" fmla="*/ 973 w 973"/>
                  <a:gd name="T9" fmla="*/ 63 h 1734"/>
                  <a:gd name="T10" fmla="*/ 813 w 973"/>
                  <a:gd name="T11" fmla="*/ 0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3" h="1734">
                    <a:moveTo>
                      <a:pt x="813" y="0"/>
                    </a:moveTo>
                    <a:lnTo>
                      <a:pt x="0" y="1511"/>
                    </a:lnTo>
                    <a:lnTo>
                      <a:pt x="0" y="1734"/>
                    </a:lnTo>
                    <a:lnTo>
                      <a:pt x="973" y="1734"/>
                    </a:lnTo>
                    <a:lnTo>
                      <a:pt x="973" y="63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22577BED-312B-49B9-9414-F09457D58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6" y="5037138"/>
                <a:ext cx="1206500" cy="1819275"/>
              </a:xfrm>
              <a:custGeom>
                <a:avLst/>
                <a:gdLst>
                  <a:gd name="T0" fmla="*/ 0 w 760"/>
                  <a:gd name="T1" fmla="*/ 95 h 1146"/>
                  <a:gd name="T2" fmla="*/ 0 w 760"/>
                  <a:gd name="T3" fmla="*/ 1146 h 1146"/>
                  <a:gd name="T4" fmla="*/ 760 w 760"/>
                  <a:gd name="T5" fmla="*/ 1146 h 1146"/>
                  <a:gd name="T6" fmla="*/ 144 w 760"/>
                  <a:gd name="T7" fmla="*/ 0 h 1146"/>
                  <a:gd name="T8" fmla="*/ 0 w 760"/>
                  <a:gd name="T9" fmla="*/ 95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" h="1146">
                    <a:moveTo>
                      <a:pt x="0" y="95"/>
                    </a:moveTo>
                    <a:lnTo>
                      <a:pt x="0" y="1146"/>
                    </a:lnTo>
                    <a:lnTo>
                      <a:pt x="760" y="1146"/>
                    </a:lnTo>
                    <a:lnTo>
                      <a:pt x="144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6CD74616-1558-4A75-AA5A-150FCB588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080000"/>
                <a:ext cx="414338" cy="1776413"/>
              </a:xfrm>
              <a:custGeom>
                <a:avLst/>
                <a:gdLst>
                  <a:gd name="T0" fmla="*/ 102 w 261"/>
                  <a:gd name="T1" fmla="*/ 0 h 1119"/>
                  <a:gd name="T2" fmla="*/ 0 w 261"/>
                  <a:gd name="T3" fmla="*/ 189 h 1119"/>
                  <a:gd name="T4" fmla="*/ 0 w 261"/>
                  <a:gd name="T5" fmla="*/ 1119 h 1119"/>
                  <a:gd name="T6" fmla="*/ 261 w 261"/>
                  <a:gd name="T7" fmla="*/ 1119 h 1119"/>
                  <a:gd name="T8" fmla="*/ 261 w 261"/>
                  <a:gd name="T9" fmla="*/ 68 h 1119"/>
                  <a:gd name="T10" fmla="*/ 102 w 261"/>
                  <a:gd name="T1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1" h="1119">
                    <a:moveTo>
                      <a:pt x="102" y="0"/>
                    </a:moveTo>
                    <a:lnTo>
                      <a:pt x="0" y="189"/>
                    </a:lnTo>
                    <a:lnTo>
                      <a:pt x="0" y="1119"/>
                    </a:lnTo>
                    <a:lnTo>
                      <a:pt x="261" y="1119"/>
                    </a:lnTo>
                    <a:lnTo>
                      <a:pt x="261" y="6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7D098099-1FC4-4C4B-A828-63EAA7B06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2638425"/>
                <a:ext cx="2592388" cy="4217988"/>
              </a:xfrm>
              <a:custGeom>
                <a:avLst/>
                <a:gdLst>
                  <a:gd name="T0" fmla="*/ 243 w 1633"/>
                  <a:gd name="T1" fmla="*/ 0 h 2657"/>
                  <a:gd name="T2" fmla="*/ 0 w 1633"/>
                  <a:gd name="T3" fmla="*/ 167 h 2657"/>
                  <a:gd name="T4" fmla="*/ 0 w 1633"/>
                  <a:gd name="T5" fmla="*/ 2657 h 2657"/>
                  <a:gd name="T6" fmla="*/ 1633 w 1633"/>
                  <a:gd name="T7" fmla="*/ 2657 h 2657"/>
                  <a:gd name="T8" fmla="*/ 1633 w 1633"/>
                  <a:gd name="T9" fmla="*/ 2405 h 2657"/>
                  <a:gd name="T10" fmla="*/ 243 w 1633"/>
                  <a:gd name="T11" fmla="*/ 0 h 2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3" h="2657">
                    <a:moveTo>
                      <a:pt x="243" y="0"/>
                    </a:moveTo>
                    <a:lnTo>
                      <a:pt x="0" y="167"/>
                    </a:lnTo>
                    <a:lnTo>
                      <a:pt x="0" y="2657"/>
                    </a:lnTo>
                    <a:lnTo>
                      <a:pt x="1633" y="2657"/>
                    </a:lnTo>
                    <a:lnTo>
                      <a:pt x="1633" y="240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5DFF6F0B-656E-4048-8F07-DBF94110E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6" y="2657475"/>
                <a:ext cx="2824163" cy="4198938"/>
              </a:xfrm>
              <a:custGeom>
                <a:avLst/>
                <a:gdLst>
                  <a:gd name="T0" fmla="*/ 1529 w 1779"/>
                  <a:gd name="T1" fmla="*/ 0 h 2645"/>
                  <a:gd name="T2" fmla="*/ 0 w 1779"/>
                  <a:gd name="T3" fmla="*/ 2645 h 2645"/>
                  <a:gd name="T4" fmla="*/ 1779 w 1779"/>
                  <a:gd name="T5" fmla="*/ 2645 h 2645"/>
                  <a:gd name="T6" fmla="*/ 1779 w 1779"/>
                  <a:gd name="T7" fmla="*/ 155 h 2645"/>
                  <a:gd name="T8" fmla="*/ 1529 w 1779"/>
                  <a:gd name="T9" fmla="*/ 0 h 2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9" h="2645">
                    <a:moveTo>
                      <a:pt x="1529" y="0"/>
                    </a:moveTo>
                    <a:lnTo>
                      <a:pt x="0" y="2645"/>
                    </a:lnTo>
                    <a:lnTo>
                      <a:pt x="1779" y="2645"/>
                    </a:lnTo>
                    <a:lnTo>
                      <a:pt x="1779" y="155"/>
                    </a:lnTo>
                    <a:lnTo>
                      <a:pt x="152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AC6C60D1-6A76-4690-8CCE-FA514BA8A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410075"/>
                <a:ext cx="563563" cy="2446338"/>
              </a:xfrm>
              <a:custGeom>
                <a:avLst/>
                <a:gdLst>
                  <a:gd name="T0" fmla="*/ 197 w 355"/>
                  <a:gd name="T1" fmla="*/ 0 h 1541"/>
                  <a:gd name="T2" fmla="*/ 0 w 355"/>
                  <a:gd name="T3" fmla="*/ 65 h 1541"/>
                  <a:gd name="T4" fmla="*/ 0 w 355"/>
                  <a:gd name="T5" fmla="*/ 1541 h 1541"/>
                  <a:gd name="T6" fmla="*/ 355 w 355"/>
                  <a:gd name="T7" fmla="*/ 1541 h 1541"/>
                  <a:gd name="T8" fmla="*/ 355 w 355"/>
                  <a:gd name="T9" fmla="*/ 204 h 1541"/>
                  <a:gd name="T10" fmla="*/ 197 w 355"/>
                  <a:gd name="T11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1541">
                    <a:moveTo>
                      <a:pt x="197" y="0"/>
                    </a:moveTo>
                    <a:lnTo>
                      <a:pt x="0" y="65"/>
                    </a:lnTo>
                    <a:lnTo>
                      <a:pt x="0" y="1541"/>
                    </a:lnTo>
                    <a:lnTo>
                      <a:pt x="355" y="1541"/>
                    </a:lnTo>
                    <a:lnTo>
                      <a:pt x="355" y="20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808CCD18-77C3-4AE2-9D29-69D6ED51F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8463" y="4410075"/>
                <a:ext cx="2216150" cy="2446338"/>
              </a:xfrm>
              <a:custGeom>
                <a:avLst/>
                <a:gdLst>
                  <a:gd name="T0" fmla="*/ 1199 w 1396"/>
                  <a:gd name="T1" fmla="*/ 0 h 1541"/>
                  <a:gd name="T2" fmla="*/ 0 w 1396"/>
                  <a:gd name="T3" fmla="*/ 1541 h 1541"/>
                  <a:gd name="T4" fmla="*/ 1396 w 1396"/>
                  <a:gd name="T5" fmla="*/ 1541 h 1541"/>
                  <a:gd name="T6" fmla="*/ 1396 w 1396"/>
                  <a:gd name="T7" fmla="*/ 65 h 1541"/>
                  <a:gd name="T8" fmla="*/ 1199 w 1396"/>
                  <a:gd name="T9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541">
                    <a:moveTo>
                      <a:pt x="1199" y="0"/>
                    </a:moveTo>
                    <a:lnTo>
                      <a:pt x="0" y="1541"/>
                    </a:lnTo>
                    <a:lnTo>
                      <a:pt x="1396" y="1541"/>
                    </a:lnTo>
                    <a:lnTo>
                      <a:pt x="1396" y="65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4F19416F-507E-4F56-9086-9FDD1F9BA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5151438"/>
                <a:ext cx="1273175" cy="1704975"/>
              </a:xfrm>
              <a:custGeom>
                <a:avLst/>
                <a:gdLst>
                  <a:gd name="T0" fmla="*/ 0 w 802"/>
                  <a:gd name="T1" fmla="*/ 58 h 1074"/>
                  <a:gd name="T2" fmla="*/ 0 w 802"/>
                  <a:gd name="T3" fmla="*/ 1074 h 1074"/>
                  <a:gd name="T4" fmla="*/ 802 w 802"/>
                  <a:gd name="T5" fmla="*/ 1074 h 1074"/>
                  <a:gd name="T6" fmla="*/ 181 w 802"/>
                  <a:gd name="T7" fmla="*/ 0 h 1074"/>
                  <a:gd name="T8" fmla="*/ 0 w 802"/>
                  <a:gd name="T9" fmla="*/ 58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74">
                    <a:moveTo>
                      <a:pt x="0" y="58"/>
                    </a:moveTo>
                    <a:lnTo>
                      <a:pt x="0" y="1074"/>
                    </a:lnTo>
                    <a:lnTo>
                      <a:pt x="802" y="1074"/>
                    </a:lnTo>
                    <a:lnTo>
                      <a:pt x="181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0A20721D-C82B-4756-AAE7-F8F269279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9051" y="5121275"/>
                <a:ext cx="1273175" cy="1735138"/>
              </a:xfrm>
              <a:custGeom>
                <a:avLst/>
                <a:gdLst>
                  <a:gd name="T0" fmla="*/ 632 w 802"/>
                  <a:gd name="T1" fmla="*/ 0 h 1093"/>
                  <a:gd name="T2" fmla="*/ 0 w 802"/>
                  <a:gd name="T3" fmla="*/ 1093 h 1093"/>
                  <a:gd name="T4" fmla="*/ 802 w 802"/>
                  <a:gd name="T5" fmla="*/ 1093 h 1093"/>
                  <a:gd name="T6" fmla="*/ 802 w 802"/>
                  <a:gd name="T7" fmla="*/ 77 h 1093"/>
                  <a:gd name="T8" fmla="*/ 632 w 802"/>
                  <a:gd name="T9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93">
                    <a:moveTo>
                      <a:pt x="632" y="0"/>
                    </a:moveTo>
                    <a:lnTo>
                      <a:pt x="0" y="1093"/>
                    </a:lnTo>
                    <a:lnTo>
                      <a:pt x="802" y="1093"/>
                    </a:lnTo>
                    <a:lnTo>
                      <a:pt x="802" y="77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E41C17DD-90F6-4465-BC7D-A5CF2A0C4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679950"/>
                <a:ext cx="1666875" cy="2176463"/>
              </a:xfrm>
              <a:custGeom>
                <a:avLst/>
                <a:gdLst>
                  <a:gd name="T0" fmla="*/ 0 w 1050"/>
                  <a:gd name="T1" fmla="*/ 86 h 1371"/>
                  <a:gd name="T2" fmla="*/ 0 w 1050"/>
                  <a:gd name="T3" fmla="*/ 1371 h 1371"/>
                  <a:gd name="T4" fmla="*/ 1050 w 1050"/>
                  <a:gd name="T5" fmla="*/ 1371 h 1371"/>
                  <a:gd name="T6" fmla="*/ 190 w 1050"/>
                  <a:gd name="T7" fmla="*/ 0 h 1371"/>
                  <a:gd name="T8" fmla="*/ 0 w 1050"/>
                  <a:gd name="T9" fmla="*/ 86 h 1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1371">
                    <a:moveTo>
                      <a:pt x="0" y="86"/>
                    </a:moveTo>
                    <a:lnTo>
                      <a:pt x="0" y="1371"/>
                    </a:lnTo>
                    <a:lnTo>
                      <a:pt x="1050" y="1371"/>
                    </a:lnTo>
                    <a:lnTo>
                      <a:pt x="19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7F7C3462-2FB0-4489-BD34-FF1FDFE97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826" y="4668838"/>
                <a:ext cx="1665288" cy="2187575"/>
              </a:xfrm>
              <a:custGeom>
                <a:avLst/>
                <a:gdLst>
                  <a:gd name="T0" fmla="*/ 863 w 1049"/>
                  <a:gd name="T1" fmla="*/ 0 h 1378"/>
                  <a:gd name="T2" fmla="*/ 0 w 1049"/>
                  <a:gd name="T3" fmla="*/ 1378 h 1378"/>
                  <a:gd name="T4" fmla="*/ 1049 w 1049"/>
                  <a:gd name="T5" fmla="*/ 1378 h 1378"/>
                  <a:gd name="T6" fmla="*/ 1049 w 1049"/>
                  <a:gd name="T7" fmla="*/ 93 h 1378"/>
                  <a:gd name="T8" fmla="*/ 863 w 1049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9" h="1378">
                    <a:moveTo>
                      <a:pt x="863" y="0"/>
                    </a:moveTo>
                    <a:lnTo>
                      <a:pt x="0" y="1378"/>
                    </a:lnTo>
                    <a:lnTo>
                      <a:pt x="1049" y="1378"/>
                    </a:lnTo>
                    <a:lnTo>
                      <a:pt x="1049" y="9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BB908B36-0960-4714-978F-4599D8503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695950"/>
                <a:ext cx="1274763" cy="1160463"/>
              </a:xfrm>
              <a:custGeom>
                <a:avLst/>
                <a:gdLst>
                  <a:gd name="T0" fmla="*/ 0 w 803"/>
                  <a:gd name="T1" fmla="*/ 55 h 731"/>
                  <a:gd name="T2" fmla="*/ 0 w 803"/>
                  <a:gd name="T3" fmla="*/ 731 h 731"/>
                  <a:gd name="T4" fmla="*/ 803 w 803"/>
                  <a:gd name="T5" fmla="*/ 731 h 731"/>
                  <a:gd name="T6" fmla="*/ 193 w 803"/>
                  <a:gd name="T7" fmla="*/ 0 h 731"/>
                  <a:gd name="T8" fmla="*/ 0 w 803"/>
                  <a:gd name="T9" fmla="*/ 5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" h="731">
                    <a:moveTo>
                      <a:pt x="0" y="55"/>
                    </a:moveTo>
                    <a:lnTo>
                      <a:pt x="0" y="731"/>
                    </a:lnTo>
                    <a:lnTo>
                      <a:pt x="803" y="731"/>
                    </a:lnTo>
                    <a:lnTo>
                      <a:pt x="193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17915371-DFB7-46DD-A79A-D10100EC2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695950"/>
                <a:ext cx="1273175" cy="1160463"/>
              </a:xfrm>
              <a:custGeom>
                <a:avLst/>
                <a:gdLst>
                  <a:gd name="T0" fmla="*/ 609 w 802"/>
                  <a:gd name="T1" fmla="*/ 0 h 731"/>
                  <a:gd name="T2" fmla="*/ 0 w 802"/>
                  <a:gd name="T3" fmla="*/ 731 h 731"/>
                  <a:gd name="T4" fmla="*/ 802 w 802"/>
                  <a:gd name="T5" fmla="*/ 731 h 731"/>
                  <a:gd name="T6" fmla="*/ 802 w 802"/>
                  <a:gd name="T7" fmla="*/ 55 h 731"/>
                  <a:gd name="T8" fmla="*/ 609 w 802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731">
                    <a:moveTo>
                      <a:pt x="609" y="0"/>
                    </a:moveTo>
                    <a:lnTo>
                      <a:pt x="0" y="731"/>
                    </a:lnTo>
                    <a:lnTo>
                      <a:pt x="802" y="731"/>
                    </a:lnTo>
                    <a:lnTo>
                      <a:pt x="802" y="5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:a16="http://schemas.microsoft.com/office/drawing/2014/main" id="{2199D1A4-1107-46EE-993F-13C0BD2C0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1971675"/>
                <a:ext cx="385763" cy="931863"/>
              </a:xfrm>
              <a:custGeom>
                <a:avLst/>
                <a:gdLst>
                  <a:gd name="T0" fmla="*/ 0 w 243"/>
                  <a:gd name="T1" fmla="*/ 587 h 587"/>
                  <a:gd name="T2" fmla="*/ 243 w 243"/>
                  <a:gd name="T3" fmla="*/ 420 h 587"/>
                  <a:gd name="T4" fmla="*/ 243 w 243"/>
                  <a:gd name="T5" fmla="*/ 420 h 587"/>
                  <a:gd name="T6" fmla="*/ 0 w 243"/>
                  <a:gd name="T7" fmla="*/ 0 h 587"/>
                  <a:gd name="T8" fmla="*/ 0 w 243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587">
                    <a:moveTo>
                      <a:pt x="0" y="587"/>
                    </a:moveTo>
                    <a:lnTo>
                      <a:pt x="243" y="420"/>
                    </a:lnTo>
                    <a:lnTo>
                      <a:pt x="243" y="420"/>
                    </a:lnTo>
                    <a:lnTo>
                      <a:pt x="0" y="0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9EF7BB19-DEF0-4CF3-A288-15234BC07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1971675"/>
                <a:ext cx="396875" cy="931863"/>
              </a:xfrm>
              <a:custGeom>
                <a:avLst/>
                <a:gdLst>
                  <a:gd name="T0" fmla="*/ 250 w 250"/>
                  <a:gd name="T1" fmla="*/ 587 h 587"/>
                  <a:gd name="T2" fmla="*/ 250 w 250"/>
                  <a:gd name="T3" fmla="*/ 0 h 587"/>
                  <a:gd name="T4" fmla="*/ 0 w 250"/>
                  <a:gd name="T5" fmla="*/ 432 h 587"/>
                  <a:gd name="T6" fmla="*/ 250 w 250"/>
                  <a:gd name="T7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0" h="587">
                    <a:moveTo>
                      <a:pt x="250" y="587"/>
                    </a:moveTo>
                    <a:lnTo>
                      <a:pt x="250" y="0"/>
                    </a:lnTo>
                    <a:lnTo>
                      <a:pt x="0" y="432"/>
                    </a:lnTo>
                    <a:lnTo>
                      <a:pt x="250" y="5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id="{F9996F93-F8EB-4F86-8A9D-900F34E3B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501" y="1155700"/>
                <a:ext cx="30163" cy="844550"/>
              </a:xfrm>
              <a:prstGeom prst="rect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Oval 23">
                <a:extLst>
                  <a:ext uri="{FF2B5EF4-FFF2-40B4-BE49-F238E27FC236}">
                    <a16:creationId xmlns:a16="http://schemas.microsoft.com/office/drawing/2014/main" id="{18CE4611-23F9-410F-8589-E1FD4D985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1" y="1063625"/>
                <a:ext cx="120650" cy="122238"/>
              </a:xfrm>
              <a:prstGeom prst="ellipse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4">
                <a:extLst>
                  <a:ext uri="{FF2B5EF4-FFF2-40B4-BE49-F238E27FC236}">
                    <a16:creationId xmlns:a16="http://schemas.microsoft.com/office/drawing/2014/main" id="{DE6DB9C8-E2E6-425F-88F4-1D8A0B7A2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1701" y="1365250"/>
                <a:ext cx="788988" cy="447675"/>
              </a:xfrm>
              <a:custGeom>
                <a:avLst/>
                <a:gdLst>
                  <a:gd name="T0" fmla="*/ 0 w 497"/>
                  <a:gd name="T1" fmla="*/ 0 h 282"/>
                  <a:gd name="T2" fmla="*/ 0 w 497"/>
                  <a:gd name="T3" fmla="*/ 282 h 282"/>
                  <a:gd name="T4" fmla="*/ 497 w 497"/>
                  <a:gd name="T5" fmla="*/ 282 h 282"/>
                  <a:gd name="T6" fmla="*/ 413 w 497"/>
                  <a:gd name="T7" fmla="*/ 144 h 282"/>
                  <a:gd name="T8" fmla="*/ 497 w 497"/>
                  <a:gd name="T9" fmla="*/ 0 h 282"/>
                  <a:gd name="T10" fmla="*/ 0 w 497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282">
                    <a:moveTo>
                      <a:pt x="0" y="0"/>
                    </a:moveTo>
                    <a:lnTo>
                      <a:pt x="0" y="282"/>
                    </a:lnTo>
                    <a:lnTo>
                      <a:pt x="497" y="282"/>
                    </a:lnTo>
                    <a:lnTo>
                      <a:pt x="413" y="144"/>
                    </a:lnTo>
                    <a:lnTo>
                      <a:pt x="4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0540B2E5-21AC-4AE5-A9F3-3FA58342F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1" y="1681163"/>
                <a:ext cx="455613" cy="131763"/>
              </a:xfrm>
              <a:custGeom>
                <a:avLst/>
                <a:gdLst>
                  <a:gd name="T0" fmla="*/ 0 w 287"/>
                  <a:gd name="T1" fmla="*/ 83 h 83"/>
                  <a:gd name="T2" fmla="*/ 287 w 287"/>
                  <a:gd name="T3" fmla="*/ 0 h 83"/>
                  <a:gd name="T4" fmla="*/ 0 w 287"/>
                  <a:gd name="T5" fmla="*/ 0 h 83"/>
                  <a:gd name="T6" fmla="*/ 0 w 287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83">
                    <a:moveTo>
                      <a:pt x="0" y="83"/>
                    </a:moveTo>
                    <a:lnTo>
                      <a:pt x="28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932C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Rectangle 26">
                <a:extLst>
                  <a:ext uri="{FF2B5EF4-FFF2-40B4-BE49-F238E27FC236}">
                    <a16:creationId xmlns:a16="http://schemas.microsoft.com/office/drawing/2014/main" id="{2036D64A-6D54-477D-87A9-50DB5F1E9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788988" cy="447675"/>
              </a:xfrm>
              <a:prstGeom prst="rect">
                <a:avLst/>
              </a:prstGeom>
              <a:solidFill>
                <a:srgbClr val="CC4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286CABAF-26D5-4170-BBE2-D53CCCE79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49213" cy="446088"/>
              </a:xfrm>
              <a:prstGeom prst="rect">
                <a:avLst/>
              </a:prstGeom>
              <a:solidFill>
                <a:srgbClr val="DD4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id="{83BC8BD8-BE89-406D-95E9-D8E5A8975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198938"/>
                <a:ext cx="301625" cy="617538"/>
              </a:xfrm>
              <a:custGeom>
                <a:avLst/>
                <a:gdLst>
                  <a:gd name="T0" fmla="*/ 0 w 190"/>
                  <a:gd name="T1" fmla="*/ 389 h 389"/>
                  <a:gd name="T2" fmla="*/ 190 w 190"/>
                  <a:gd name="T3" fmla="*/ 303 h 389"/>
                  <a:gd name="T4" fmla="*/ 0 w 190"/>
                  <a:gd name="T5" fmla="*/ 0 h 389"/>
                  <a:gd name="T6" fmla="*/ 0 w 190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389">
                    <a:moveTo>
                      <a:pt x="0" y="389"/>
                    </a:moveTo>
                    <a:lnTo>
                      <a:pt x="190" y="303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29">
                <a:extLst>
                  <a:ext uri="{FF2B5EF4-FFF2-40B4-BE49-F238E27FC236}">
                    <a16:creationId xmlns:a16="http://schemas.microsoft.com/office/drawing/2014/main" id="{C6A82738-DFCF-4D36-8A93-D62A97EEC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4198938"/>
                <a:ext cx="295275" cy="617538"/>
              </a:xfrm>
              <a:custGeom>
                <a:avLst/>
                <a:gdLst>
                  <a:gd name="T0" fmla="*/ 186 w 186"/>
                  <a:gd name="T1" fmla="*/ 389 h 389"/>
                  <a:gd name="T2" fmla="*/ 186 w 186"/>
                  <a:gd name="T3" fmla="*/ 0 h 389"/>
                  <a:gd name="T4" fmla="*/ 0 w 186"/>
                  <a:gd name="T5" fmla="*/ 296 h 389"/>
                  <a:gd name="T6" fmla="*/ 186 w 186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186" y="0"/>
                    </a:lnTo>
                    <a:lnTo>
                      <a:pt x="0" y="296"/>
                    </a:lnTo>
                    <a:lnTo>
                      <a:pt x="186" y="389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30">
                <a:extLst>
                  <a:ext uri="{FF2B5EF4-FFF2-40B4-BE49-F238E27FC236}">
                    <a16:creationId xmlns:a16="http://schemas.microsoft.com/office/drawing/2014/main" id="{25EEAA09-3CAE-47B6-A881-54A698F52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3630613"/>
                <a:ext cx="252413" cy="573088"/>
              </a:xfrm>
              <a:custGeom>
                <a:avLst/>
                <a:gdLst>
                  <a:gd name="T0" fmla="*/ 0 w 159"/>
                  <a:gd name="T1" fmla="*/ 361 h 361"/>
                  <a:gd name="T2" fmla="*/ 159 w 159"/>
                  <a:gd name="T3" fmla="*/ 298 h 361"/>
                  <a:gd name="T4" fmla="*/ 0 w 159"/>
                  <a:gd name="T5" fmla="*/ 0 h 361"/>
                  <a:gd name="T6" fmla="*/ 0 w 159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1">
                    <a:moveTo>
                      <a:pt x="0" y="361"/>
                    </a:moveTo>
                    <a:lnTo>
                      <a:pt x="159" y="29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31">
                <a:extLst>
                  <a:ext uri="{FF2B5EF4-FFF2-40B4-BE49-F238E27FC236}">
                    <a16:creationId xmlns:a16="http://schemas.microsoft.com/office/drawing/2014/main" id="{90CBFE42-70E3-4546-A32E-078097421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876" y="3630613"/>
                <a:ext cx="254000" cy="573088"/>
              </a:xfrm>
              <a:custGeom>
                <a:avLst/>
                <a:gdLst>
                  <a:gd name="T0" fmla="*/ 160 w 160"/>
                  <a:gd name="T1" fmla="*/ 361 h 361"/>
                  <a:gd name="T2" fmla="*/ 160 w 160"/>
                  <a:gd name="T3" fmla="*/ 0 h 361"/>
                  <a:gd name="T4" fmla="*/ 0 w 160"/>
                  <a:gd name="T5" fmla="*/ 298 h 361"/>
                  <a:gd name="T6" fmla="*/ 160 w 160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361">
                    <a:moveTo>
                      <a:pt x="160" y="361"/>
                    </a:moveTo>
                    <a:lnTo>
                      <a:pt x="160" y="0"/>
                    </a:lnTo>
                    <a:lnTo>
                      <a:pt x="0" y="298"/>
                    </a:lnTo>
                    <a:lnTo>
                      <a:pt x="160" y="36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pic>
            <p:nvPicPr>
              <p:cNvPr id="42" name="Picture 32">
                <a:extLst>
                  <a:ext uri="{FF2B5EF4-FFF2-40B4-BE49-F238E27FC236}">
                    <a16:creationId xmlns:a16="http://schemas.microsoft.com/office/drawing/2014/main" id="{B8946F9D-1456-4598-ABDE-0184B97BE2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813" y="4606925"/>
                <a:ext cx="2381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Freeform 33">
                <a:extLst>
                  <a:ext uri="{FF2B5EF4-FFF2-40B4-BE49-F238E27FC236}">
                    <a16:creationId xmlns:a16="http://schemas.microsoft.com/office/drawing/2014/main" id="{B1B52345-6ADD-4911-907C-2C3328462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163" y="4610100"/>
                <a:ext cx="252413" cy="577850"/>
              </a:xfrm>
              <a:custGeom>
                <a:avLst/>
                <a:gdLst>
                  <a:gd name="T0" fmla="*/ 159 w 159"/>
                  <a:gd name="T1" fmla="*/ 364 h 364"/>
                  <a:gd name="T2" fmla="*/ 159 w 159"/>
                  <a:gd name="T3" fmla="*/ 0 h 364"/>
                  <a:gd name="T4" fmla="*/ 0 w 159"/>
                  <a:gd name="T5" fmla="*/ 296 h 364"/>
                  <a:gd name="T6" fmla="*/ 159 w 159"/>
                  <a:gd name="T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4">
                    <a:moveTo>
                      <a:pt x="159" y="364"/>
                    </a:moveTo>
                    <a:lnTo>
                      <a:pt x="159" y="0"/>
                    </a:lnTo>
                    <a:lnTo>
                      <a:pt x="0" y="296"/>
                    </a:lnTo>
                    <a:lnTo>
                      <a:pt x="159" y="364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34">
                <a:extLst>
                  <a:ext uri="{FF2B5EF4-FFF2-40B4-BE49-F238E27FC236}">
                    <a16:creationId xmlns:a16="http://schemas.microsoft.com/office/drawing/2014/main" id="{17CB1BBB-FD80-4749-8AE6-7CAB6370B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327650"/>
                <a:ext cx="306388" cy="455613"/>
              </a:xfrm>
              <a:custGeom>
                <a:avLst/>
                <a:gdLst>
                  <a:gd name="T0" fmla="*/ 0 w 193"/>
                  <a:gd name="T1" fmla="*/ 287 h 287"/>
                  <a:gd name="T2" fmla="*/ 193 w 193"/>
                  <a:gd name="T3" fmla="*/ 232 h 287"/>
                  <a:gd name="T4" fmla="*/ 0 w 193"/>
                  <a:gd name="T5" fmla="*/ 0 h 287"/>
                  <a:gd name="T6" fmla="*/ 0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0" y="287"/>
                    </a:moveTo>
                    <a:lnTo>
                      <a:pt x="193" y="232"/>
                    </a:lnTo>
                    <a:lnTo>
                      <a:pt x="0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35">
                <a:extLst>
                  <a:ext uri="{FF2B5EF4-FFF2-40B4-BE49-F238E27FC236}">
                    <a16:creationId xmlns:a16="http://schemas.microsoft.com/office/drawing/2014/main" id="{69ADF16A-A210-4809-90A0-FE4D58F59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026" y="5327650"/>
                <a:ext cx="306388" cy="455613"/>
              </a:xfrm>
              <a:custGeom>
                <a:avLst/>
                <a:gdLst>
                  <a:gd name="T0" fmla="*/ 193 w 193"/>
                  <a:gd name="T1" fmla="*/ 287 h 287"/>
                  <a:gd name="T2" fmla="*/ 193 w 193"/>
                  <a:gd name="T3" fmla="*/ 0 h 287"/>
                  <a:gd name="T4" fmla="*/ 0 w 193"/>
                  <a:gd name="T5" fmla="*/ 232 h 287"/>
                  <a:gd name="T6" fmla="*/ 193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193" y="287"/>
                    </a:moveTo>
                    <a:lnTo>
                      <a:pt x="193" y="0"/>
                    </a:lnTo>
                    <a:lnTo>
                      <a:pt x="0" y="232"/>
                    </a:lnTo>
                    <a:lnTo>
                      <a:pt x="193" y="2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Freeform 36">
                <a:extLst>
                  <a:ext uri="{FF2B5EF4-FFF2-40B4-BE49-F238E27FC236}">
                    <a16:creationId xmlns:a16="http://schemas.microsoft.com/office/drawing/2014/main" id="{171A0816-5E97-42AB-B213-59229C26C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4654550"/>
                <a:ext cx="287338" cy="588963"/>
              </a:xfrm>
              <a:custGeom>
                <a:avLst/>
                <a:gdLst>
                  <a:gd name="T0" fmla="*/ 0 w 181"/>
                  <a:gd name="T1" fmla="*/ 371 h 371"/>
                  <a:gd name="T2" fmla="*/ 181 w 181"/>
                  <a:gd name="T3" fmla="*/ 313 h 371"/>
                  <a:gd name="T4" fmla="*/ 0 w 181"/>
                  <a:gd name="T5" fmla="*/ 0 h 371"/>
                  <a:gd name="T6" fmla="*/ 0 w 181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371">
                    <a:moveTo>
                      <a:pt x="0" y="371"/>
                    </a:moveTo>
                    <a:lnTo>
                      <a:pt x="181" y="313"/>
                    </a:lnTo>
                    <a:lnTo>
                      <a:pt x="0" y="0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Freeform 37">
                <a:extLst>
                  <a:ext uri="{FF2B5EF4-FFF2-40B4-BE49-F238E27FC236}">
                    <a16:creationId xmlns:a16="http://schemas.microsoft.com/office/drawing/2014/main" id="{3AC133A5-BE0E-4F53-9B51-67CBBB13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1" y="4654550"/>
                <a:ext cx="269875" cy="588963"/>
              </a:xfrm>
              <a:custGeom>
                <a:avLst/>
                <a:gdLst>
                  <a:gd name="T0" fmla="*/ 170 w 170"/>
                  <a:gd name="T1" fmla="*/ 371 h 371"/>
                  <a:gd name="T2" fmla="*/ 170 w 170"/>
                  <a:gd name="T3" fmla="*/ 0 h 371"/>
                  <a:gd name="T4" fmla="*/ 0 w 170"/>
                  <a:gd name="T5" fmla="*/ 294 h 371"/>
                  <a:gd name="T6" fmla="*/ 170 w 170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371">
                    <a:moveTo>
                      <a:pt x="170" y="371"/>
                    </a:moveTo>
                    <a:lnTo>
                      <a:pt x="170" y="0"/>
                    </a:lnTo>
                    <a:lnTo>
                      <a:pt x="0" y="294"/>
                    </a:lnTo>
                    <a:lnTo>
                      <a:pt x="170" y="37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38">
                <a:extLst>
                  <a:ext uri="{FF2B5EF4-FFF2-40B4-BE49-F238E27FC236}">
                    <a16:creationId xmlns:a16="http://schemas.microsoft.com/office/drawing/2014/main" id="{A586A046-6B0F-471A-B680-B239C2604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008438"/>
                <a:ext cx="312738" cy="504825"/>
              </a:xfrm>
              <a:custGeom>
                <a:avLst/>
                <a:gdLst>
                  <a:gd name="T0" fmla="*/ 0 w 197"/>
                  <a:gd name="T1" fmla="*/ 318 h 318"/>
                  <a:gd name="T2" fmla="*/ 197 w 197"/>
                  <a:gd name="T3" fmla="*/ 253 h 318"/>
                  <a:gd name="T4" fmla="*/ 0 w 197"/>
                  <a:gd name="T5" fmla="*/ 0 h 318"/>
                  <a:gd name="T6" fmla="*/ 0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0" y="318"/>
                    </a:moveTo>
                    <a:lnTo>
                      <a:pt x="197" y="253"/>
                    </a:lnTo>
                    <a:lnTo>
                      <a:pt x="0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39">
                <a:extLst>
                  <a:ext uri="{FF2B5EF4-FFF2-40B4-BE49-F238E27FC236}">
                    <a16:creationId xmlns:a16="http://schemas.microsoft.com/office/drawing/2014/main" id="{00FFA0AC-AD4A-4CFD-A8B5-919AB0715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4008438"/>
                <a:ext cx="312738" cy="504825"/>
              </a:xfrm>
              <a:custGeom>
                <a:avLst/>
                <a:gdLst>
                  <a:gd name="T0" fmla="*/ 197 w 197"/>
                  <a:gd name="T1" fmla="*/ 318 h 318"/>
                  <a:gd name="T2" fmla="*/ 197 w 197"/>
                  <a:gd name="T3" fmla="*/ 0 h 318"/>
                  <a:gd name="T4" fmla="*/ 0 w 197"/>
                  <a:gd name="T5" fmla="*/ 253 h 318"/>
                  <a:gd name="T6" fmla="*/ 197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197" y="318"/>
                    </a:moveTo>
                    <a:lnTo>
                      <a:pt x="197" y="0"/>
                    </a:lnTo>
                    <a:lnTo>
                      <a:pt x="0" y="253"/>
                    </a:lnTo>
                    <a:lnTo>
                      <a:pt x="197" y="318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5E4B327-7C5A-4441-B938-7A46026ECC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5734075" y="1954704"/>
              <a:ext cx="1657230" cy="4759997"/>
              <a:chOff x="5734075" y="1954704"/>
              <a:chExt cx="1657230" cy="4759997"/>
            </a:xfrm>
          </p:grpSpPr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21CFB447-37BE-4CD4-A08D-542B4CFF2CBC}"/>
                  </a:ext>
                </a:extLst>
              </p:cNvPr>
              <p:cNvSpPr>
                <a:spLocks/>
              </p:cNvSpPr>
              <p:nvPr/>
            </p:nvSpPr>
            <p:spPr bwMode="auto">
              <a:xfrm rot="7141217">
                <a:off x="4180233" y="3663194"/>
                <a:ext cx="4605349" cy="1497665"/>
              </a:xfrm>
              <a:custGeom>
                <a:avLst/>
                <a:gdLst>
                  <a:gd name="connsiteX0" fmla="*/ 0 w 4605349"/>
                  <a:gd name="connsiteY0" fmla="*/ 1435857 h 1497665"/>
                  <a:gd name="connsiteX1" fmla="*/ 1469139 w 4605349"/>
                  <a:gd name="connsiteY1" fmla="*/ 247234 h 1497665"/>
                  <a:gd name="connsiteX2" fmla="*/ 2729081 w 4605349"/>
                  <a:gd name="connsiteY2" fmla="*/ 984180 h 1497665"/>
                  <a:gd name="connsiteX3" fmla="*/ 3561117 w 4605349"/>
                  <a:gd name="connsiteY3" fmla="*/ 0 h 1497665"/>
                  <a:gd name="connsiteX4" fmla="*/ 4331346 w 4605349"/>
                  <a:gd name="connsiteY4" fmla="*/ 370851 h 1497665"/>
                  <a:gd name="connsiteX5" fmla="*/ 4563682 w 4605349"/>
                  <a:gd name="connsiteY5" fmla="*/ 115497 h 1497665"/>
                  <a:gd name="connsiteX6" fmla="*/ 4605349 w 4605349"/>
                  <a:gd name="connsiteY6" fmla="*/ 190604 h 1497665"/>
                  <a:gd name="connsiteX7" fmla="*/ 4350364 w 4605349"/>
                  <a:gd name="connsiteY7" fmla="*/ 470695 h 1497665"/>
                  <a:gd name="connsiteX8" fmla="*/ 3580136 w 4605349"/>
                  <a:gd name="connsiteY8" fmla="*/ 99845 h 1497665"/>
                  <a:gd name="connsiteX9" fmla="*/ 2748099 w 4605349"/>
                  <a:gd name="connsiteY9" fmla="*/ 1088779 h 1497665"/>
                  <a:gd name="connsiteX10" fmla="*/ 1478648 w 4605349"/>
                  <a:gd name="connsiteY10" fmla="*/ 347078 h 1497665"/>
                  <a:gd name="connsiteX11" fmla="*/ 52299 w 4605349"/>
                  <a:gd name="connsiteY11" fmla="*/ 1497665 h 149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05349" h="1497665">
                    <a:moveTo>
                      <a:pt x="0" y="1435857"/>
                    </a:moveTo>
                    <a:lnTo>
                      <a:pt x="1469139" y="247234"/>
                    </a:lnTo>
                    <a:lnTo>
                      <a:pt x="2729081" y="984180"/>
                    </a:lnTo>
                    <a:lnTo>
                      <a:pt x="3561117" y="0"/>
                    </a:lnTo>
                    <a:lnTo>
                      <a:pt x="4331346" y="370851"/>
                    </a:lnTo>
                    <a:lnTo>
                      <a:pt x="4563682" y="115497"/>
                    </a:lnTo>
                    <a:lnTo>
                      <a:pt x="4605349" y="190604"/>
                    </a:lnTo>
                    <a:lnTo>
                      <a:pt x="4350364" y="470695"/>
                    </a:lnTo>
                    <a:lnTo>
                      <a:pt x="3580136" y="99845"/>
                    </a:lnTo>
                    <a:lnTo>
                      <a:pt x="2748099" y="1088779"/>
                    </a:lnTo>
                    <a:lnTo>
                      <a:pt x="1478648" y="347078"/>
                    </a:lnTo>
                    <a:lnTo>
                      <a:pt x="52299" y="14976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Oval 240">
                <a:extLst>
                  <a:ext uri="{FF2B5EF4-FFF2-40B4-BE49-F238E27FC236}">
                    <a16:creationId xmlns:a16="http://schemas.microsoft.com/office/drawing/2014/main" id="{6294A554-79F6-4E90-8602-ADE57A7CF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6821349" y="1968205"/>
                <a:ext cx="247235" cy="242481"/>
              </a:xfrm>
              <a:prstGeom prst="ellipse">
                <a:avLst/>
              </a:prstGeom>
              <a:solidFill>
                <a:srgbClr val="D64F34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Oval 241">
                <a:extLst>
                  <a:ext uri="{FF2B5EF4-FFF2-40B4-BE49-F238E27FC236}">
                    <a16:creationId xmlns:a16="http://schemas.microsoft.com/office/drawing/2014/main" id="{872C9BEF-3480-4C27-B39B-2952F00CE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7144070" y="3770571"/>
                <a:ext cx="247235" cy="247235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Oval 242">
                <a:extLst>
                  <a:ext uri="{FF2B5EF4-FFF2-40B4-BE49-F238E27FC236}">
                    <a16:creationId xmlns:a16="http://schemas.microsoft.com/office/drawing/2014/main" id="{CEEE10DE-BF67-46B1-9B7D-FF49CB4C7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5923140" y="4532414"/>
                <a:ext cx="242481" cy="242481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Freeform 256">
                <a:extLst>
                  <a:ext uri="{FF2B5EF4-FFF2-40B4-BE49-F238E27FC236}">
                    <a16:creationId xmlns:a16="http://schemas.microsoft.com/office/drawing/2014/main" id="{D51A5AB5-B9AC-4D0D-8535-B60A42CE345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41217">
                <a:off x="6752257" y="1954704"/>
                <a:ext cx="385420" cy="385420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1 w 104"/>
                  <a:gd name="T5" fmla="*/ 62 h 104"/>
                  <a:gd name="T6" fmla="*/ 36 w 104"/>
                  <a:gd name="T7" fmla="*/ 101 h 104"/>
                  <a:gd name="T8" fmla="*/ 52 w 104"/>
                  <a:gd name="T9" fmla="*/ 104 h 104"/>
                  <a:gd name="T10" fmla="*/ 93 w 104"/>
                  <a:gd name="T11" fmla="*/ 84 h 104"/>
                  <a:gd name="T12" fmla="*/ 104 w 104"/>
                  <a:gd name="T13" fmla="*/ 52 h 104"/>
                  <a:gd name="T14" fmla="*/ 100 w 104"/>
                  <a:gd name="T15" fmla="*/ 32 h 104"/>
                  <a:gd name="T16" fmla="*/ 52 w 104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55"/>
                      <a:pt x="1" y="59"/>
                      <a:pt x="1" y="62"/>
                    </a:cubicBezTo>
                    <a:cubicBezTo>
                      <a:pt x="5" y="80"/>
                      <a:pt x="18" y="95"/>
                      <a:pt x="36" y="101"/>
                    </a:cubicBezTo>
                    <a:cubicBezTo>
                      <a:pt x="41" y="103"/>
                      <a:pt x="47" y="104"/>
                      <a:pt x="52" y="104"/>
                    </a:cubicBezTo>
                    <a:cubicBezTo>
                      <a:pt x="69" y="104"/>
                      <a:pt x="84" y="96"/>
                      <a:pt x="93" y="84"/>
                    </a:cubicBezTo>
                    <a:cubicBezTo>
                      <a:pt x="100" y="75"/>
                      <a:pt x="104" y="64"/>
                      <a:pt x="104" y="52"/>
                    </a:cubicBezTo>
                    <a:cubicBezTo>
                      <a:pt x="104" y="45"/>
                      <a:pt x="103" y="38"/>
                      <a:pt x="100" y="32"/>
                    </a:cubicBezTo>
                    <a:cubicBezTo>
                      <a:pt x="93" y="13"/>
                      <a:pt x="74" y="0"/>
                      <a:pt x="52" y="0"/>
                    </a:cubicBezTo>
                  </a:path>
                </a:pathLst>
              </a:cu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Freeform 49">
            <a:extLst>
              <a:ext uri="{FF2B5EF4-FFF2-40B4-BE49-F238E27FC236}">
                <a16:creationId xmlns:a16="http://schemas.microsoft.com/office/drawing/2014/main" id="{5DD314C7-8209-4AB8-9A67-2848AAE8F2A1}"/>
              </a:ext>
            </a:extLst>
          </p:cNvPr>
          <p:cNvSpPr>
            <a:spLocks/>
          </p:cNvSpPr>
          <p:nvPr/>
        </p:nvSpPr>
        <p:spPr bwMode="auto">
          <a:xfrm flipH="1">
            <a:off x="2217821" y="4714322"/>
            <a:ext cx="3264543" cy="1944130"/>
          </a:xfrm>
          <a:custGeom>
            <a:avLst/>
            <a:gdLst>
              <a:gd name="T0" fmla="*/ 439 w 490"/>
              <a:gd name="T1" fmla="*/ 115 h 292"/>
              <a:gd name="T2" fmla="*/ 409 w 490"/>
              <a:gd name="T3" fmla="*/ 125 h 292"/>
              <a:gd name="T4" fmla="*/ 337 w 490"/>
              <a:gd name="T5" fmla="*/ 59 h 292"/>
              <a:gd name="T6" fmla="*/ 332 w 490"/>
              <a:gd name="T7" fmla="*/ 59 h 292"/>
              <a:gd name="T8" fmla="*/ 261 w 490"/>
              <a:gd name="T9" fmla="*/ 0 h 292"/>
              <a:gd name="T10" fmla="*/ 226 w 490"/>
              <a:gd name="T11" fmla="*/ 9 h 292"/>
              <a:gd name="T12" fmla="*/ 193 w 490"/>
              <a:gd name="T13" fmla="*/ 47 h 292"/>
              <a:gd name="T14" fmla="*/ 169 w 490"/>
              <a:gd name="T15" fmla="*/ 43 h 292"/>
              <a:gd name="T16" fmla="*/ 103 w 490"/>
              <a:gd name="T17" fmla="*/ 85 h 292"/>
              <a:gd name="T18" fmla="*/ 72 w 490"/>
              <a:gd name="T19" fmla="*/ 78 h 292"/>
              <a:gd name="T20" fmla="*/ 0 w 490"/>
              <a:gd name="T21" fmla="*/ 150 h 292"/>
              <a:gd name="T22" fmla="*/ 72 w 490"/>
              <a:gd name="T23" fmla="*/ 223 h 292"/>
              <a:gd name="T24" fmla="*/ 91 w 490"/>
              <a:gd name="T25" fmla="*/ 220 h 292"/>
              <a:gd name="T26" fmla="*/ 196 w 490"/>
              <a:gd name="T27" fmla="*/ 292 h 292"/>
              <a:gd name="T28" fmla="*/ 226 w 490"/>
              <a:gd name="T29" fmla="*/ 288 h 292"/>
              <a:gd name="T30" fmla="*/ 297 w 490"/>
              <a:gd name="T31" fmla="*/ 228 h 292"/>
              <a:gd name="T32" fmla="*/ 348 w 490"/>
              <a:gd name="T33" fmla="*/ 258 h 292"/>
              <a:gd name="T34" fmla="*/ 407 w 490"/>
              <a:gd name="T35" fmla="*/ 206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5"/>
                </a:moveTo>
                <a:cubicBezTo>
                  <a:pt x="428" y="115"/>
                  <a:pt x="417" y="119"/>
                  <a:pt x="409" y="125"/>
                </a:cubicBezTo>
                <a:cubicBezTo>
                  <a:pt x="406" y="88"/>
                  <a:pt x="375" y="59"/>
                  <a:pt x="337" y="59"/>
                </a:cubicBezTo>
                <a:cubicBezTo>
                  <a:pt x="335" y="59"/>
                  <a:pt x="333" y="59"/>
                  <a:pt x="332" y="59"/>
                </a:cubicBezTo>
                <a:cubicBezTo>
                  <a:pt x="325" y="25"/>
                  <a:pt x="296" y="0"/>
                  <a:pt x="261" y="0"/>
                </a:cubicBezTo>
                <a:cubicBezTo>
                  <a:pt x="248" y="0"/>
                  <a:pt x="236" y="4"/>
                  <a:pt x="226" y="9"/>
                </a:cubicBezTo>
                <a:cubicBezTo>
                  <a:pt x="211" y="18"/>
                  <a:pt x="199" y="31"/>
                  <a:pt x="193" y="47"/>
                </a:cubicBezTo>
                <a:cubicBezTo>
                  <a:pt x="186" y="44"/>
                  <a:pt x="178" y="43"/>
                  <a:pt x="169" y="43"/>
                </a:cubicBezTo>
                <a:cubicBezTo>
                  <a:pt x="140" y="43"/>
                  <a:pt x="115" y="60"/>
                  <a:pt x="103" y="85"/>
                </a:cubicBezTo>
                <a:cubicBezTo>
                  <a:pt x="94" y="81"/>
                  <a:pt x="83" y="78"/>
                  <a:pt x="72" y="78"/>
                </a:cubicBezTo>
                <a:cubicBezTo>
                  <a:pt x="32" y="78"/>
                  <a:pt x="0" y="110"/>
                  <a:pt x="0" y="150"/>
                </a:cubicBezTo>
                <a:cubicBezTo>
                  <a:pt x="0" y="190"/>
                  <a:pt x="32" y="223"/>
                  <a:pt x="72" y="223"/>
                </a:cubicBezTo>
                <a:cubicBezTo>
                  <a:pt x="79" y="223"/>
                  <a:pt x="85" y="222"/>
                  <a:pt x="91" y="220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6" y="291"/>
                  <a:pt x="226" y="288"/>
                </a:cubicBezTo>
                <a:cubicBezTo>
                  <a:pt x="257" y="279"/>
                  <a:pt x="283" y="257"/>
                  <a:pt x="297" y="228"/>
                </a:cubicBezTo>
                <a:cubicBezTo>
                  <a:pt x="307" y="246"/>
                  <a:pt x="326" y="258"/>
                  <a:pt x="348" y="258"/>
                </a:cubicBezTo>
                <a:cubicBezTo>
                  <a:pt x="378" y="258"/>
                  <a:pt x="403" y="235"/>
                  <a:pt x="407" y="206"/>
                </a:cubicBezTo>
                <a:cubicBezTo>
                  <a:pt x="415" y="213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8"/>
                  <a:pt x="467" y="115"/>
                  <a:pt x="439" y="115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FD8CDF4F-D9DE-43C2-BBB7-BCB8EF10CCC5}"/>
              </a:ext>
            </a:extLst>
          </p:cNvPr>
          <p:cNvSpPr>
            <a:spLocks/>
          </p:cNvSpPr>
          <p:nvPr/>
        </p:nvSpPr>
        <p:spPr bwMode="auto">
          <a:xfrm flipH="1">
            <a:off x="5344762" y="5205330"/>
            <a:ext cx="3183180" cy="1661700"/>
          </a:xfrm>
          <a:custGeom>
            <a:avLst/>
            <a:gdLst>
              <a:gd name="connsiteX0" fmla="*/ 1692078 w 3183180"/>
              <a:gd name="connsiteY0" fmla="*/ 0 h 1661700"/>
              <a:gd name="connsiteX1" fmla="*/ 1465171 w 3183180"/>
              <a:gd name="connsiteY1" fmla="*/ 58192 h 1661700"/>
              <a:gd name="connsiteX2" fmla="*/ 1257713 w 3183180"/>
              <a:gd name="connsiteY2" fmla="*/ 297425 h 1661700"/>
              <a:gd name="connsiteX3" fmla="*/ 1102120 w 3183180"/>
              <a:gd name="connsiteY3" fmla="*/ 271562 h 1661700"/>
              <a:gd name="connsiteX4" fmla="*/ 674238 w 3183180"/>
              <a:gd name="connsiteY4" fmla="*/ 543124 h 1661700"/>
              <a:gd name="connsiteX5" fmla="*/ 473263 w 3183180"/>
              <a:gd name="connsiteY5" fmla="*/ 497864 h 1661700"/>
              <a:gd name="connsiteX6" fmla="*/ 0 w 3183180"/>
              <a:gd name="connsiteY6" fmla="*/ 969864 h 1661700"/>
              <a:gd name="connsiteX7" fmla="*/ 473263 w 3183180"/>
              <a:gd name="connsiteY7" fmla="*/ 1435398 h 1661700"/>
              <a:gd name="connsiteX8" fmla="*/ 596441 w 3183180"/>
              <a:gd name="connsiteY8" fmla="*/ 1416001 h 1661700"/>
              <a:gd name="connsiteX9" fmla="*/ 701791 w 3183180"/>
              <a:gd name="connsiteY9" fmla="*/ 1604316 h 1661700"/>
              <a:gd name="connsiteX10" fmla="*/ 751922 w 3183180"/>
              <a:gd name="connsiteY10" fmla="*/ 1660652 h 1661700"/>
              <a:gd name="connsiteX11" fmla="*/ 1788696 w 3183180"/>
              <a:gd name="connsiteY11" fmla="*/ 1660652 h 1661700"/>
              <a:gd name="connsiteX12" fmla="*/ 1847164 w 3183180"/>
              <a:gd name="connsiteY12" fmla="*/ 1599265 h 1661700"/>
              <a:gd name="connsiteX13" fmla="*/ 1925468 w 3183180"/>
              <a:gd name="connsiteY13" fmla="*/ 1467727 h 1661700"/>
              <a:gd name="connsiteX14" fmla="*/ 2262586 w 3183180"/>
              <a:gd name="connsiteY14" fmla="*/ 1661700 h 1661700"/>
              <a:gd name="connsiteX15" fmla="*/ 2638604 w 3183180"/>
              <a:gd name="connsiteY15" fmla="*/ 1325480 h 1661700"/>
              <a:gd name="connsiteX16" fmla="*/ 2846061 w 3183180"/>
              <a:gd name="connsiteY16" fmla="*/ 1403069 h 1661700"/>
              <a:gd name="connsiteX17" fmla="*/ 3183180 w 3183180"/>
              <a:gd name="connsiteY17" fmla="*/ 1066850 h 1661700"/>
              <a:gd name="connsiteX18" fmla="*/ 2846061 w 3183180"/>
              <a:gd name="connsiteY18" fmla="*/ 737096 h 1661700"/>
              <a:gd name="connsiteX19" fmla="*/ 2651570 w 3183180"/>
              <a:gd name="connsiteY19" fmla="*/ 801754 h 1661700"/>
              <a:gd name="connsiteX20" fmla="*/ 2184790 w 3183180"/>
              <a:gd name="connsiteY20" fmla="*/ 375014 h 1661700"/>
              <a:gd name="connsiteX21" fmla="*/ 2152374 w 3183180"/>
              <a:gd name="connsiteY21" fmla="*/ 375014 h 1661700"/>
              <a:gd name="connsiteX22" fmla="*/ 1692078 w 3183180"/>
              <a:gd name="connsiteY22" fmla="*/ 0 h 166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83180" h="1661700">
                <a:moveTo>
                  <a:pt x="1692078" y="0"/>
                </a:moveTo>
                <a:cubicBezTo>
                  <a:pt x="1614281" y="0"/>
                  <a:pt x="1536484" y="19398"/>
                  <a:pt x="1465171" y="58192"/>
                </a:cubicBezTo>
                <a:cubicBezTo>
                  <a:pt x="1374408" y="109918"/>
                  <a:pt x="1296611" y="193973"/>
                  <a:pt x="1257713" y="297425"/>
                </a:cubicBezTo>
                <a:cubicBezTo>
                  <a:pt x="1205848" y="284494"/>
                  <a:pt x="1153984" y="271562"/>
                  <a:pt x="1102120" y="271562"/>
                </a:cubicBezTo>
                <a:cubicBezTo>
                  <a:pt x="907628" y="271562"/>
                  <a:pt x="745552" y="381480"/>
                  <a:pt x="674238" y="543124"/>
                </a:cubicBezTo>
                <a:cubicBezTo>
                  <a:pt x="609407" y="517261"/>
                  <a:pt x="544577" y="497864"/>
                  <a:pt x="473263" y="497864"/>
                </a:cubicBezTo>
                <a:cubicBezTo>
                  <a:pt x="213941" y="497864"/>
                  <a:pt x="0" y="711233"/>
                  <a:pt x="0" y="969864"/>
                </a:cubicBezTo>
                <a:cubicBezTo>
                  <a:pt x="0" y="1228494"/>
                  <a:pt x="213941" y="1435398"/>
                  <a:pt x="473263" y="1435398"/>
                </a:cubicBezTo>
                <a:cubicBezTo>
                  <a:pt x="512162" y="1435398"/>
                  <a:pt x="557543" y="1428932"/>
                  <a:pt x="596441" y="1416001"/>
                </a:cubicBezTo>
                <a:cubicBezTo>
                  <a:pt x="622374" y="1483892"/>
                  <a:pt x="658030" y="1547337"/>
                  <a:pt x="701791" y="1604316"/>
                </a:cubicBezTo>
                <a:lnTo>
                  <a:pt x="751922" y="1660652"/>
                </a:lnTo>
                <a:lnTo>
                  <a:pt x="1788696" y="1660652"/>
                </a:lnTo>
                <a:lnTo>
                  <a:pt x="1847164" y="1599265"/>
                </a:lnTo>
                <a:cubicBezTo>
                  <a:pt x="1878060" y="1558652"/>
                  <a:pt x="1904398" y="1514604"/>
                  <a:pt x="1925468" y="1467727"/>
                </a:cubicBezTo>
                <a:cubicBezTo>
                  <a:pt x="1990298" y="1584111"/>
                  <a:pt x="2119959" y="1661700"/>
                  <a:pt x="2262586" y="1661700"/>
                </a:cubicBezTo>
                <a:cubicBezTo>
                  <a:pt x="2457078" y="1661700"/>
                  <a:pt x="2619154" y="1512987"/>
                  <a:pt x="2638604" y="1325480"/>
                </a:cubicBezTo>
                <a:cubicBezTo>
                  <a:pt x="2696951" y="1370741"/>
                  <a:pt x="2768265" y="1403069"/>
                  <a:pt x="2846061" y="1403069"/>
                </a:cubicBezTo>
                <a:cubicBezTo>
                  <a:pt x="3034070" y="1403069"/>
                  <a:pt x="3183180" y="1254357"/>
                  <a:pt x="3183180" y="1066850"/>
                </a:cubicBezTo>
                <a:cubicBezTo>
                  <a:pt x="3183180" y="885809"/>
                  <a:pt x="3034070" y="737096"/>
                  <a:pt x="2846061" y="737096"/>
                </a:cubicBezTo>
                <a:cubicBezTo>
                  <a:pt x="2774748" y="737096"/>
                  <a:pt x="2709917" y="762960"/>
                  <a:pt x="2651570" y="801754"/>
                </a:cubicBezTo>
                <a:cubicBezTo>
                  <a:pt x="2632120" y="562521"/>
                  <a:pt x="2431146" y="375014"/>
                  <a:pt x="2184790" y="375014"/>
                </a:cubicBezTo>
                <a:cubicBezTo>
                  <a:pt x="2178307" y="375014"/>
                  <a:pt x="2165340" y="375014"/>
                  <a:pt x="2152374" y="375014"/>
                </a:cubicBezTo>
                <a:cubicBezTo>
                  <a:pt x="2113476" y="161644"/>
                  <a:pt x="1925468" y="0"/>
                  <a:pt x="1692078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37C23852-4290-4D74-A531-8F2BB110244E}"/>
              </a:ext>
            </a:extLst>
          </p:cNvPr>
          <p:cNvSpPr>
            <a:spLocks/>
          </p:cNvSpPr>
          <p:nvPr/>
        </p:nvSpPr>
        <p:spPr bwMode="auto">
          <a:xfrm flipH="1">
            <a:off x="8278893" y="5320783"/>
            <a:ext cx="3269953" cy="1553010"/>
          </a:xfrm>
          <a:custGeom>
            <a:avLst/>
            <a:gdLst>
              <a:gd name="connsiteX0" fmla="*/ 1983038 w 3269953"/>
              <a:gd name="connsiteY0" fmla="*/ 1059 h 1553010"/>
              <a:gd name="connsiteX1" fmla="*/ 1864395 w 3269953"/>
              <a:gd name="connsiteY1" fmla="*/ 4089 h 1553010"/>
              <a:gd name="connsiteX2" fmla="*/ 1670811 w 3269953"/>
              <a:gd name="connsiteY2" fmla="*/ 57344 h 1553010"/>
              <a:gd name="connsiteX3" fmla="*/ 1243592 w 3269953"/>
              <a:gd name="connsiteY3" fmla="*/ 510016 h 1553010"/>
              <a:gd name="connsiteX4" fmla="*/ 876450 w 3269953"/>
              <a:gd name="connsiteY4" fmla="*/ 343593 h 1553010"/>
              <a:gd name="connsiteX5" fmla="*/ 529335 w 3269953"/>
              <a:gd name="connsiteY5" fmla="*/ 729696 h 1553010"/>
              <a:gd name="connsiteX6" fmla="*/ 309050 w 3269953"/>
              <a:gd name="connsiteY6" fmla="*/ 676440 h 1553010"/>
              <a:gd name="connsiteX7" fmla="*/ 1986 w 3269953"/>
              <a:gd name="connsiteY7" fmla="*/ 1049229 h 1553010"/>
              <a:gd name="connsiteX8" fmla="*/ 382478 w 3269953"/>
              <a:gd name="connsiteY8" fmla="*/ 1355448 h 1553010"/>
              <a:gd name="connsiteX9" fmla="*/ 576062 w 3269953"/>
              <a:gd name="connsiteY9" fmla="*/ 1268908 h 1553010"/>
              <a:gd name="connsiteX10" fmla="*/ 696217 w 3269953"/>
              <a:gd name="connsiteY10" fmla="*/ 1503409 h 1553010"/>
              <a:gd name="connsiteX11" fmla="*/ 751492 w 3269953"/>
              <a:gd name="connsiteY11" fmla="*/ 1553010 h 1553010"/>
              <a:gd name="connsiteX12" fmla="*/ 2445061 w 3269953"/>
              <a:gd name="connsiteY12" fmla="*/ 1553010 h 1553010"/>
              <a:gd name="connsiteX13" fmla="*/ 2476854 w 3269953"/>
              <a:gd name="connsiteY13" fmla="*/ 1530193 h 1553010"/>
              <a:gd name="connsiteX14" fmla="*/ 2625380 w 3269953"/>
              <a:gd name="connsiteY14" fmla="*/ 1308849 h 1553010"/>
              <a:gd name="connsiteX15" fmla="*/ 2838989 w 3269953"/>
              <a:gd name="connsiteY15" fmla="*/ 1335477 h 1553010"/>
              <a:gd name="connsiteX16" fmla="*/ 3266209 w 3269953"/>
              <a:gd name="connsiteY16" fmla="*/ 802922 h 1553010"/>
              <a:gd name="connsiteX17" fmla="*/ 2738860 w 3269953"/>
              <a:gd name="connsiteY17" fmla="*/ 376878 h 1553010"/>
              <a:gd name="connsiteX18" fmla="*/ 2612029 w 3269953"/>
              <a:gd name="connsiteY18" fmla="*/ 410162 h 1553010"/>
              <a:gd name="connsiteX19" fmla="*/ 1983038 w 3269953"/>
              <a:gd name="connsiteY19" fmla="*/ 1059 h 155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69953" h="1553010">
                <a:moveTo>
                  <a:pt x="1983038" y="1059"/>
                </a:moveTo>
                <a:cubicBezTo>
                  <a:pt x="1944081" y="-1008"/>
                  <a:pt x="1904447" y="-72"/>
                  <a:pt x="1864395" y="4089"/>
                </a:cubicBezTo>
                <a:cubicBezTo>
                  <a:pt x="1797642" y="17403"/>
                  <a:pt x="1730889" y="30717"/>
                  <a:pt x="1670811" y="57344"/>
                </a:cubicBezTo>
                <a:cubicBezTo>
                  <a:pt x="1463877" y="137228"/>
                  <a:pt x="1310345" y="303651"/>
                  <a:pt x="1243592" y="510016"/>
                </a:cubicBezTo>
                <a:cubicBezTo>
                  <a:pt x="1163488" y="396848"/>
                  <a:pt x="1023307" y="330279"/>
                  <a:pt x="876450" y="343593"/>
                </a:cubicBezTo>
                <a:cubicBezTo>
                  <a:pt x="676191" y="363564"/>
                  <a:pt x="529335" y="529987"/>
                  <a:pt x="529335" y="729696"/>
                </a:cubicBezTo>
                <a:cubicBezTo>
                  <a:pt x="462582" y="689754"/>
                  <a:pt x="389153" y="669783"/>
                  <a:pt x="309050" y="676440"/>
                </a:cubicBezTo>
                <a:cubicBezTo>
                  <a:pt x="115466" y="696411"/>
                  <a:pt x="-18040" y="862834"/>
                  <a:pt x="1986" y="1049229"/>
                </a:cubicBezTo>
                <a:cubicBezTo>
                  <a:pt x="22012" y="1235623"/>
                  <a:pt x="188894" y="1375419"/>
                  <a:pt x="382478" y="1355448"/>
                </a:cubicBezTo>
                <a:cubicBezTo>
                  <a:pt x="455906" y="1348791"/>
                  <a:pt x="522659" y="1315506"/>
                  <a:pt x="576062" y="1268908"/>
                </a:cubicBezTo>
                <a:cubicBezTo>
                  <a:pt x="593585" y="1358777"/>
                  <a:pt x="636453" y="1439284"/>
                  <a:pt x="696217" y="1503409"/>
                </a:cubicBezTo>
                <a:lnTo>
                  <a:pt x="751492" y="1553010"/>
                </a:lnTo>
                <a:lnTo>
                  <a:pt x="2445061" y="1553010"/>
                </a:lnTo>
                <a:lnTo>
                  <a:pt x="2476854" y="1530193"/>
                </a:lnTo>
                <a:cubicBezTo>
                  <a:pt x="2546945" y="1471944"/>
                  <a:pt x="2598678" y="1395390"/>
                  <a:pt x="2625380" y="1308849"/>
                </a:cubicBezTo>
                <a:cubicBezTo>
                  <a:pt x="2692132" y="1335477"/>
                  <a:pt x="2765561" y="1342134"/>
                  <a:pt x="2838989" y="1335477"/>
                </a:cubicBezTo>
                <a:cubicBezTo>
                  <a:pt x="3106001" y="1308849"/>
                  <a:pt x="3299585" y="1069199"/>
                  <a:pt x="3266209" y="802922"/>
                </a:cubicBezTo>
                <a:cubicBezTo>
                  <a:pt x="3239507" y="543301"/>
                  <a:pt x="2999196" y="350250"/>
                  <a:pt x="2738860" y="376878"/>
                </a:cubicBezTo>
                <a:cubicBezTo>
                  <a:pt x="2692132" y="383535"/>
                  <a:pt x="2652081" y="396848"/>
                  <a:pt x="2612029" y="410162"/>
                </a:cubicBezTo>
                <a:cubicBezTo>
                  <a:pt x="2495211" y="177169"/>
                  <a:pt x="2255735" y="15531"/>
                  <a:pt x="1983038" y="1059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B7BE0138-7C3F-42EC-AC47-97332F0A060F}"/>
              </a:ext>
            </a:extLst>
          </p:cNvPr>
          <p:cNvSpPr>
            <a:spLocks/>
          </p:cNvSpPr>
          <p:nvPr/>
        </p:nvSpPr>
        <p:spPr bwMode="auto">
          <a:xfrm flipH="1">
            <a:off x="10792668" y="5253354"/>
            <a:ext cx="1397310" cy="1612628"/>
          </a:xfrm>
          <a:custGeom>
            <a:avLst/>
            <a:gdLst>
              <a:gd name="connsiteX0" fmla="*/ 0 w 1397310"/>
              <a:gd name="connsiteY0" fmla="*/ 0 h 1612628"/>
              <a:gd name="connsiteX1" fmla="*/ 0 w 1397310"/>
              <a:gd name="connsiteY1" fmla="*/ 1612628 h 1612628"/>
              <a:gd name="connsiteX2" fmla="*/ 176962 w 1397310"/>
              <a:gd name="connsiteY2" fmla="*/ 1612628 h 1612628"/>
              <a:gd name="connsiteX3" fmla="*/ 223762 w 1397310"/>
              <a:gd name="connsiteY3" fmla="*/ 1527182 h 1612628"/>
              <a:gd name="connsiteX4" fmla="*/ 284313 w 1397310"/>
              <a:gd name="connsiteY4" fmla="*/ 1296701 h 1612628"/>
              <a:gd name="connsiteX5" fmla="*/ 678185 w 1397310"/>
              <a:gd name="connsiteY5" fmla="*/ 1383226 h 1612628"/>
              <a:gd name="connsiteX6" fmla="*/ 938540 w 1397310"/>
              <a:gd name="connsiteY6" fmla="*/ 930636 h 1612628"/>
              <a:gd name="connsiteX7" fmla="*/ 1165518 w 1397310"/>
              <a:gd name="connsiteY7" fmla="*/ 930636 h 1612628"/>
              <a:gd name="connsiteX8" fmla="*/ 1379143 w 1397310"/>
              <a:gd name="connsiteY8" fmla="*/ 504669 h 1612628"/>
              <a:gd name="connsiteX9" fmla="*/ 951892 w 1397310"/>
              <a:gd name="connsiteY9" fmla="*/ 285030 h 1612628"/>
              <a:gd name="connsiteX10" fmla="*/ 778322 w 1397310"/>
              <a:gd name="connsiteY10" fmla="*/ 411488 h 1612628"/>
              <a:gd name="connsiteX11" fmla="*/ 184176 w 1397310"/>
              <a:gd name="connsiteY11" fmla="*/ 145259 h 1612628"/>
              <a:gd name="connsiteX12" fmla="*/ 150797 w 1397310"/>
              <a:gd name="connsiteY12" fmla="*/ 158571 h 1612628"/>
              <a:gd name="connsiteX13" fmla="*/ 45132 w 1397310"/>
              <a:gd name="connsiteY13" fmla="*/ 32528 h 161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7310" h="1612628">
                <a:moveTo>
                  <a:pt x="0" y="0"/>
                </a:moveTo>
                <a:lnTo>
                  <a:pt x="0" y="1612628"/>
                </a:lnTo>
                <a:lnTo>
                  <a:pt x="176962" y="1612628"/>
                </a:lnTo>
                <a:lnTo>
                  <a:pt x="223762" y="1527182"/>
                </a:lnTo>
                <a:cubicBezTo>
                  <a:pt x="256150" y="1454567"/>
                  <a:pt x="276803" y="1376570"/>
                  <a:pt x="284313" y="1296701"/>
                </a:cubicBezTo>
                <a:cubicBezTo>
                  <a:pt x="391126" y="1389881"/>
                  <a:pt x="537993" y="1429816"/>
                  <a:pt x="678185" y="1383226"/>
                </a:cubicBezTo>
                <a:cubicBezTo>
                  <a:pt x="865107" y="1316668"/>
                  <a:pt x="978595" y="1123652"/>
                  <a:pt x="938540" y="930636"/>
                </a:cubicBezTo>
                <a:cubicBezTo>
                  <a:pt x="1011974" y="957259"/>
                  <a:pt x="1092084" y="957259"/>
                  <a:pt x="1165518" y="930636"/>
                </a:cubicBezTo>
                <a:cubicBezTo>
                  <a:pt x="1345764" y="870734"/>
                  <a:pt x="1439225" y="677718"/>
                  <a:pt x="1379143" y="504669"/>
                </a:cubicBezTo>
                <a:cubicBezTo>
                  <a:pt x="1319061" y="324964"/>
                  <a:pt x="1125463" y="225128"/>
                  <a:pt x="951892" y="285030"/>
                </a:cubicBezTo>
                <a:cubicBezTo>
                  <a:pt x="878458" y="311652"/>
                  <a:pt x="818376" y="358243"/>
                  <a:pt x="778322" y="411488"/>
                </a:cubicBezTo>
                <a:cubicBezTo>
                  <a:pt x="678185" y="185193"/>
                  <a:pt x="424504" y="65390"/>
                  <a:pt x="184176" y="145259"/>
                </a:cubicBezTo>
                <a:cubicBezTo>
                  <a:pt x="170824" y="151915"/>
                  <a:pt x="164149" y="158571"/>
                  <a:pt x="150797" y="158571"/>
                </a:cubicBezTo>
                <a:cubicBezTo>
                  <a:pt x="122425" y="110317"/>
                  <a:pt x="86543" y="67886"/>
                  <a:pt x="45132" y="32528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Freeform 53">
            <a:extLst>
              <a:ext uri="{FF2B5EF4-FFF2-40B4-BE49-F238E27FC236}">
                <a16:creationId xmlns:a16="http://schemas.microsoft.com/office/drawing/2014/main" id="{1E92A054-AD8C-4CBE-9AE8-20660D78BB90}"/>
              </a:ext>
            </a:extLst>
          </p:cNvPr>
          <p:cNvSpPr>
            <a:spLocks/>
          </p:cNvSpPr>
          <p:nvPr/>
        </p:nvSpPr>
        <p:spPr bwMode="auto">
          <a:xfrm flipH="1">
            <a:off x="724887" y="4926650"/>
            <a:ext cx="3271181" cy="1944130"/>
          </a:xfrm>
          <a:custGeom>
            <a:avLst/>
            <a:gdLst>
              <a:gd name="T0" fmla="*/ 439 w 490"/>
              <a:gd name="T1" fmla="*/ 114 h 292"/>
              <a:gd name="T2" fmla="*/ 409 w 490"/>
              <a:gd name="T3" fmla="*/ 124 h 292"/>
              <a:gd name="T4" fmla="*/ 337 w 490"/>
              <a:gd name="T5" fmla="*/ 58 h 292"/>
              <a:gd name="T6" fmla="*/ 332 w 490"/>
              <a:gd name="T7" fmla="*/ 58 h 292"/>
              <a:gd name="T8" fmla="*/ 261 w 490"/>
              <a:gd name="T9" fmla="*/ 0 h 292"/>
              <a:gd name="T10" fmla="*/ 226 w 490"/>
              <a:gd name="T11" fmla="*/ 9 h 292"/>
              <a:gd name="T12" fmla="*/ 193 w 490"/>
              <a:gd name="T13" fmla="*/ 46 h 292"/>
              <a:gd name="T14" fmla="*/ 169 w 490"/>
              <a:gd name="T15" fmla="*/ 42 h 292"/>
              <a:gd name="T16" fmla="*/ 104 w 490"/>
              <a:gd name="T17" fmla="*/ 84 h 292"/>
              <a:gd name="T18" fmla="*/ 72 w 490"/>
              <a:gd name="T19" fmla="*/ 77 h 292"/>
              <a:gd name="T20" fmla="*/ 0 w 490"/>
              <a:gd name="T21" fmla="*/ 150 h 292"/>
              <a:gd name="T22" fmla="*/ 72 w 490"/>
              <a:gd name="T23" fmla="*/ 222 h 292"/>
              <a:gd name="T24" fmla="*/ 92 w 490"/>
              <a:gd name="T25" fmla="*/ 219 h 292"/>
              <a:gd name="T26" fmla="*/ 196 w 490"/>
              <a:gd name="T27" fmla="*/ 292 h 292"/>
              <a:gd name="T28" fmla="*/ 226 w 490"/>
              <a:gd name="T29" fmla="*/ 287 h 292"/>
              <a:gd name="T30" fmla="*/ 297 w 490"/>
              <a:gd name="T31" fmla="*/ 227 h 292"/>
              <a:gd name="T32" fmla="*/ 348 w 490"/>
              <a:gd name="T33" fmla="*/ 257 h 292"/>
              <a:gd name="T34" fmla="*/ 407 w 490"/>
              <a:gd name="T35" fmla="*/ 205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4"/>
                </a:moveTo>
                <a:cubicBezTo>
                  <a:pt x="428" y="114"/>
                  <a:pt x="417" y="118"/>
                  <a:pt x="409" y="124"/>
                </a:cubicBezTo>
                <a:cubicBezTo>
                  <a:pt x="406" y="87"/>
                  <a:pt x="375" y="58"/>
                  <a:pt x="337" y="58"/>
                </a:cubicBezTo>
                <a:cubicBezTo>
                  <a:pt x="335" y="58"/>
                  <a:pt x="334" y="58"/>
                  <a:pt x="332" y="58"/>
                </a:cubicBezTo>
                <a:cubicBezTo>
                  <a:pt x="325" y="25"/>
                  <a:pt x="296" y="0"/>
                  <a:pt x="261" y="0"/>
                </a:cubicBezTo>
                <a:cubicBezTo>
                  <a:pt x="248" y="0"/>
                  <a:pt x="236" y="3"/>
                  <a:pt x="226" y="9"/>
                </a:cubicBezTo>
                <a:cubicBezTo>
                  <a:pt x="211" y="17"/>
                  <a:pt x="200" y="30"/>
                  <a:pt x="193" y="46"/>
                </a:cubicBezTo>
                <a:cubicBezTo>
                  <a:pt x="186" y="44"/>
                  <a:pt x="178" y="42"/>
                  <a:pt x="169" y="42"/>
                </a:cubicBezTo>
                <a:cubicBezTo>
                  <a:pt x="140" y="42"/>
                  <a:pt x="115" y="59"/>
                  <a:pt x="104" y="84"/>
                </a:cubicBezTo>
                <a:cubicBezTo>
                  <a:pt x="94" y="80"/>
                  <a:pt x="84" y="77"/>
                  <a:pt x="72" y="77"/>
                </a:cubicBezTo>
                <a:cubicBezTo>
                  <a:pt x="32" y="77"/>
                  <a:pt x="0" y="110"/>
                  <a:pt x="0" y="150"/>
                </a:cubicBezTo>
                <a:cubicBezTo>
                  <a:pt x="0" y="190"/>
                  <a:pt x="32" y="222"/>
                  <a:pt x="72" y="222"/>
                </a:cubicBezTo>
                <a:cubicBezTo>
                  <a:pt x="79" y="222"/>
                  <a:pt x="86" y="221"/>
                  <a:pt x="92" y="219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6" y="290"/>
                  <a:pt x="226" y="287"/>
                </a:cubicBezTo>
                <a:cubicBezTo>
                  <a:pt x="258" y="279"/>
                  <a:pt x="283" y="256"/>
                  <a:pt x="297" y="227"/>
                </a:cubicBezTo>
                <a:cubicBezTo>
                  <a:pt x="307" y="245"/>
                  <a:pt x="326" y="257"/>
                  <a:pt x="348" y="257"/>
                </a:cubicBezTo>
                <a:cubicBezTo>
                  <a:pt x="378" y="257"/>
                  <a:pt x="403" y="235"/>
                  <a:pt x="407" y="205"/>
                </a:cubicBezTo>
                <a:cubicBezTo>
                  <a:pt x="416" y="212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7"/>
                  <a:pt x="467" y="114"/>
                  <a:pt x="439" y="114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3B6867B4-6E40-48D9-8196-A15DB1441174}"/>
              </a:ext>
            </a:extLst>
          </p:cNvPr>
          <p:cNvSpPr>
            <a:spLocks/>
          </p:cNvSpPr>
          <p:nvPr/>
        </p:nvSpPr>
        <p:spPr bwMode="auto">
          <a:xfrm flipH="1">
            <a:off x="0" y="5284954"/>
            <a:ext cx="2735371" cy="1581028"/>
          </a:xfrm>
          <a:custGeom>
            <a:avLst/>
            <a:gdLst>
              <a:gd name="connsiteX0" fmla="*/ 1742405 w 2735371"/>
              <a:gd name="connsiteY0" fmla="*/ 0 h 1581028"/>
              <a:gd name="connsiteX1" fmla="*/ 1508749 w 2735371"/>
              <a:gd name="connsiteY1" fmla="*/ 59922 h 1581028"/>
              <a:gd name="connsiteX2" fmla="*/ 1295121 w 2735371"/>
              <a:gd name="connsiteY2" fmla="*/ 306267 h 1581028"/>
              <a:gd name="connsiteX3" fmla="*/ 1128224 w 2735371"/>
              <a:gd name="connsiteY3" fmla="*/ 279635 h 1581028"/>
              <a:gd name="connsiteX4" fmla="*/ 694292 w 2735371"/>
              <a:gd name="connsiteY4" fmla="*/ 559270 h 1581028"/>
              <a:gd name="connsiteX5" fmla="*/ 480663 w 2735371"/>
              <a:gd name="connsiteY5" fmla="*/ 512665 h 1581028"/>
              <a:gd name="connsiteX6" fmla="*/ 0 w 2735371"/>
              <a:gd name="connsiteY6" fmla="*/ 998697 h 1581028"/>
              <a:gd name="connsiteX7" fmla="*/ 480663 w 2735371"/>
              <a:gd name="connsiteY7" fmla="*/ 1478072 h 1581028"/>
              <a:gd name="connsiteX8" fmla="*/ 614181 w 2735371"/>
              <a:gd name="connsiteY8" fmla="*/ 1458098 h 1581028"/>
              <a:gd name="connsiteX9" fmla="*/ 659621 w 2735371"/>
              <a:gd name="connsiteY9" fmla="*/ 1561180 h 1581028"/>
              <a:gd name="connsiteX10" fmla="*/ 672387 w 2735371"/>
              <a:gd name="connsiteY10" fmla="*/ 1581028 h 1581028"/>
              <a:gd name="connsiteX11" fmla="*/ 1940110 w 2735371"/>
              <a:gd name="connsiteY11" fmla="*/ 1581028 h 1581028"/>
              <a:gd name="connsiteX12" fmla="*/ 1982736 w 2735371"/>
              <a:gd name="connsiteY12" fmla="*/ 1511362 h 1581028"/>
              <a:gd name="connsiteX13" fmla="*/ 2034460 w 2735371"/>
              <a:gd name="connsiteY13" fmla="*/ 1581028 h 1581028"/>
              <a:gd name="connsiteX14" fmla="*/ 2620407 w 2735371"/>
              <a:gd name="connsiteY14" fmla="*/ 1581028 h 1581028"/>
              <a:gd name="connsiteX15" fmla="*/ 2638224 w 2735371"/>
              <a:gd name="connsiteY15" fmla="*/ 1562207 h 1581028"/>
              <a:gd name="connsiteX16" fmla="*/ 2717083 w 2735371"/>
              <a:gd name="connsiteY16" fmla="*/ 1364886 h 1581028"/>
              <a:gd name="connsiteX17" fmla="*/ 2735371 w 2735371"/>
              <a:gd name="connsiteY17" fmla="*/ 1377273 h 1581028"/>
              <a:gd name="connsiteX18" fmla="*/ 2735371 w 2735371"/>
              <a:gd name="connsiteY18" fmla="*/ 823017 h 1581028"/>
              <a:gd name="connsiteX19" fmla="*/ 2730435 w 2735371"/>
              <a:gd name="connsiteY19" fmla="*/ 825590 h 1581028"/>
              <a:gd name="connsiteX20" fmla="*/ 2249771 w 2735371"/>
              <a:gd name="connsiteY20" fmla="*/ 386163 h 1581028"/>
              <a:gd name="connsiteX21" fmla="*/ 2216392 w 2735371"/>
              <a:gd name="connsiteY21" fmla="*/ 386163 h 1581028"/>
              <a:gd name="connsiteX22" fmla="*/ 1742405 w 2735371"/>
              <a:gd name="connsiteY22" fmla="*/ 0 h 15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5371" h="1581028">
                <a:moveTo>
                  <a:pt x="1742405" y="0"/>
                </a:moveTo>
                <a:cubicBezTo>
                  <a:pt x="1655618" y="0"/>
                  <a:pt x="1582184" y="19974"/>
                  <a:pt x="1508749" y="59922"/>
                </a:cubicBezTo>
                <a:cubicBezTo>
                  <a:pt x="1408611" y="113186"/>
                  <a:pt x="1335176" y="199740"/>
                  <a:pt x="1295121" y="306267"/>
                </a:cubicBezTo>
                <a:cubicBezTo>
                  <a:pt x="1241714" y="292951"/>
                  <a:pt x="1188307" y="279635"/>
                  <a:pt x="1128224" y="279635"/>
                </a:cubicBezTo>
                <a:cubicBezTo>
                  <a:pt x="934623" y="279635"/>
                  <a:pt x="767726" y="399479"/>
                  <a:pt x="694292" y="559270"/>
                </a:cubicBezTo>
                <a:cubicBezTo>
                  <a:pt x="627533" y="532639"/>
                  <a:pt x="560774" y="512665"/>
                  <a:pt x="480663" y="512665"/>
                </a:cubicBezTo>
                <a:cubicBezTo>
                  <a:pt x="220304" y="512665"/>
                  <a:pt x="0" y="732378"/>
                  <a:pt x="0" y="998697"/>
                </a:cubicBezTo>
                <a:cubicBezTo>
                  <a:pt x="0" y="1265016"/>
                  <a:pt x="220304" y="1478072"/>
                  <a:pt x="480663" y="1478072"/>
                </a:cubicBezTo>
                <a:cubicBezTo>
                  <a:pt x="527395" y="1478072"/>
                  <a:pt x="574126" y="1471414"/>
                  <a:pt x="614181" y="1458098"/>
                </a:cubicBezTo>
                <a:cubicBezTo>
                  <a:pt x="626698" y="1493885"/>
                  <a:pt x="641928" y="1528319"/>
                  <a:pt x="659621" y="1561180"/>
                </a:cubicBezTo>
                <a:lnTo>
                  <a:pt x="672387" y="1581028"/>
                </a:lnTo>
                <a:lnTo>
                  <a:pt x="1940110" y="1581028"/>
                </a:lnTo>
                <a:lnTo>
                  <a:pt x="1982736" y="1511362"/>
                </a:lnTo>
                <a:lnTo>
                  <a:pt x="2034460" y="1581028"/>
                </a:lnTo>
                <a:lnTo>
                  <a:pt x="2620407" y="1581028"/>
                </a:lnTo>
                <a:lnTo>
                  <a:pt x="2638224" y="1562207"/>
                </a:lnTo>
                <a:cubicBezTo>
                  <a:pt x="2681408" y="1507200"/>
                  <a:pt x="2709572" y="1439788"/>
                  <a:pt x="2717083" y="1364886"/>
                </a:cubicBezTo>
                <a:lnTo>
                  <a:pt x="2735371" y="1377273"/>
                </a:lnTo>
                <a:lnTo>
                  <a:pt x="2735371" y="823017"/>
                </a:lnTo>
                <a:lnTo>
                  <a:pt x="2730435" y="825590"/>
                </a:lnTo>
                <a:cubicBezTo>
                  <a:pt x="2710407" y="579244"/>
                  <a:pt x="2503455" y="386163"/>
                  <a:pt x="2249771" y="386163"/>
                </a:cubicBezTo>
                <a:cubicBezTo>
                  <a:pt x="2236420" y="386163"/>
                  <a:pt x="2229744" y="386163"/>
                  <a:pt x="2216392" y="386163"/>
                </a:cubicBezTo>
                <a:cubicBezTo>
                  <a:pt x="2176337" y="166450"/>
                  <a:pt x="1976060" y="0"/>
                  <a:pt x="1742405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98C4BA5D-3BB4-4230-BE05-16D201A79F9F}"/>
              </a:ext>
            </a:extLst>
          </p:cNvPr>
          <p:cNvSpPr>
            <a:spLocks/>
          </p:cNvSpPr>
          <p:nvPr/>
        </p:nvSpPr>
        <p:spPr bwMode="auto">
          <a:xfrm flipH="1">
            <a:off x="213396" y="5948479"/>
            <a:ext cx="3286913" cy="902312"/>
          </a:xfrm>
          <a:custGeom>
            <a:avLst/>
            <a:gdLst>
              <a:gd name="connsiteX0" fmla="*/ 1484207 w 3286913"/>
              <a:gd name="connsiteY0" fmla="*/ 0 h 902312"/>
              <a:gd name="connsiteX1" fmla="*/ 990333 w 3286913"/>
              <a:gd name="connsiteY1" fmla="*/ 414066 h 902312"/>
              <a:gd name="connsiteX2" fmla="*/ 956963 w 3286913"/>
              <a:gd name="connsiteY2" fmla="*/ 407388 h 902312"/>
              <a:gd name="connsiteX3" fmla="*/ 449740 w 3286913"/>
              <a:gd name="connsiteY3" fmla="*/ 874882 h 902312"/>
              <a:gd name="connsiteX4" fmla="*/ 242847 w 3286913"/>
              <a:gd name="connsiteY4" fmla="*/ 808097 h 902312"/>
              <a:gd name="connsiteX5" fmla="*/ 40829 w 3286913"/>
              <a:gd name="connsiteY5" fmla="*/ 869025 h 902312"/>
              <a:gd name="connsiteX6" fmla="*/ 0 w 3286913"/>
              <a:gd name="connsiteY6" fmla="*/ 902312 h 902312"/>
              <a:gd name="connsiteX7" fmla="*/ 3286913 w 3286913"/>
              <a:gd name="connsiteY7" fmla="*/ 902312 h 902312"/>
              <a:gd name="connsiteX8" fmla="*/ 3273042 w 3286913"/>
              <a:gd name="connsiteY8" fmla="*/ 857560 h 902312"/>
              <a:gd name="connsiteX9" fmla="*/ 2805655 w 3286913"/>
              <a:gd name="connsiteY9" fmla="*/ 547636 h 902312"/>
              <a:gd name="connsiteX10" fmla="*/ 2592088 w 3286913"/>
              <a:gd name="connsiteY10" fmla="*/ 594385 h 902312"/>
              <a:gd name="connsiteX11" fmla="*/ 2131583 w 3286913"/>
              <a:gd name="connsiteY11" fmla="*/ 300532 h 902312"/>
              <a:gd name="connsiteX12" fmla="*/ 1958060 w 3286913"/>
              <a:gd name="connsiteY12" fmla="*/ 327246 h 902312"/>
              <a:gd name="connsiteX13" fmla="*/ 1731145 w 3286913"/>
              <a:gd name="connsiteY13" fmla="*/ 66785 h 902312"/>
              <a:gd name="connsiteX14" fmla="*/ 1484207 w 3286913"/>
              <a:gd name="connsiteY14" fmla="*/ 0 h 90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86913" h="902312">
                <a:moveTo>
                  <a:pt x="1484207" y="0"/>
                </a:moveTo>
                <a:cubicBezTo>
                  <a:pt x="1243944" y="0"/>
                  <a:pt x="1037050" y="180319"/>
                  <a:pt x="990333" y="414066"/>
                </a:cubicBezTo>
                <a:cubicBezTo>
                  <a:pt x="976985" y="414066"/>
                  <a:pt x="970311" y="407388"/>
                  <a:pt x="956963" y="407388"/>
                </a:cubicBezTo>
                <a:cubicBezTo>
                  <a:pt x="690003" y="407388"/>
                  <a:pt x="476436" y="614421"/>
                  <a:pt x="449740" y="874882"/>
                </a:cubicBezTo>
                <a:cubicBezTo>
                  <a:pt x="389674" y="828132"/>
                  <a:pt x="316261" y="808097"/>
                  <a:pt x="242847" y="808097"/>
                </a:cubicBezTo>
                <a:cubicBezTo>
                  <a:pt x="167765" y="808097"/>
                  <a:pt x="98314" y="830637"/>
                  <a:pt x="40829" y="869025"/>
                </a:cubicBezTo>
                <a:lnTo>
                  <a:pt x="0" y="902312"/>
                </a:lnTo>
                <a:lnTo>
                  <a:pt x="3286913" y="902312"/>
                </a:lnTo>
                <a:lnTo>
                  <a:pt x="3273042" y="857560"/>
                </a:lnTo>
                <a:cubicBezTo>
                  <a:pt x="3196083" y="675362"/>
                  <a:pt x="3015886" y="547636"/>
                  <a:pt x="2805655" y="547636"/>
                </a:cubicBezTo>
                <a:cubicBezTo>
                  <a:pt x="2732241" y="547636"/>
                  <a:pt x="2658828" y="560993"/>
                  <a:pt x="2592088" y="594385"/>
                </a:cubicBezTo>
                <a:cubicBezTo>
                  <a:pt x="2512000" y="420745"/>
                  <a:pt x="2331803" y="300532"/>
                  <a:pt x="2131583" y="300532"/>
                </a:cubicBezTo>
                <a:cubicBezTo>
                  <a:pt x="2071517" y="300532"/>
                  <a:pt x="2011452" y="307211"/>
                  <a:pt x="1958060" y="327246"/>
                </a:cubicBezTo>
                <a:cubicBezTo>
                  <a:pt x="1918016" y="213712"/>
                  <a:pt x="1837928" y="120213"/>
                  <a:pt x="1731145" y="66785"/>
                </a:cubicBezTo>
                <a:cubicBezTo>
                  <a:pt x="1657731" y="26714"/>
                  <a:pt x="1577643" y="0"/>
                  <a:pt x="1484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9AEFE72D-0230-4DAF-A870-C709694A3EE7}"/>
              </a:ext>
            </a:extLst>
          </p:cNvPr>
          <p:cNvSpPr>
            <a:spLocks/>
          </p:cNvSpPr>
          <p:nvPr/>
        </p:nvSpPr>
        <p:spPr bwMode="auto">
          <a:xfrm flipH="1">
            <a:off x="2509768" y="5663160"/>
            <a:ext cx="3430426" cy="1194839"/>
          </a:xfrm>
          <a:custGeom>
            <a:avLst/>
            <a:gdLst>
              <a:gd name="connsiteX0" fmla="*/ 1608429 w 3430426"/>
              <a:gd name="connsiteY0" fmla="*/ 0 h 1187630"/>
              <a:gd name="connsiteX1" fmla="*/ 1107881 w 3430426"/>
              <a:gd name="connsiteY1" fmla="*/ 412726 h 1187630"/>
              <a:gd name="connsiteX2" fmla="*/ 1074511 w 3430426"/>
              <a:gd name="connsiteY2" fmla="*/ 406069 h 1187630"/>
              <a:gd name="connsiteX3" fmla="*/ 567289 w 3430426"/>
              <a:gd name="connsiteY3" fmla="*/ 872049 h 1187630"/>
              <a:gd name="connsiteX4" fmla="*/ 360395 w 3430426"/>
              <a:gd name="connsiteY4" fmla="*/ 805481 h 1187630"/>
              <a:gd name="connsiteX5" fmla="*/ 0 w 3430426"/>
              <a:gd name="connsiteY5" fmla="*/ 1158294 h 1187630"/>
              <a:gd name="connsiteX6" fmla="*/ 5883 w 3430426"/>
              <a:gd name="connsiteY6" fmla="*/ 1187630 h 1187630"/>
              <a:gd name="connsiteX7" fmla="*/ 3409434 w 3430426"/>
              <a:gd name="connsiteY7" fmla="*/ 1187630 h 1187630"/>
              <a:gd name="connsiteX8" fmla="*/ 3420128 w 3430426"/>
              <a:gd name="connsiteY8" fmla="*/ 1153510 h 1187630"/>
              <a:gd name="connsiteX9" fmla="*/ 3430426 w 3430426"/>
              <a:gd name="connsiteY9" fmla="*/ 1051785 h 1187630"/>
              <a:gd name="connsiteX10" fmla="*/ 2923204 w 3430426"/>
              <a:gd name="connsiteY10" fmla="*/ 545863 h 1187630"/>
              <a:gd name="connsiteX11" fmla="*/ 2709636 w 3430426"/>
              <a:gd name="connsiteY11" fmla="*/ 592461 h 1187630"/>
              <a:gd name="connsiteX12" fmla="*/ 2249132 w 3430426"/>
              <a:gd name="connsiteY12" fmla="*/ 299559 h 1187630"/>
              <a:gd name="connsiteX13" fmla="*/ 2075608 w 3430426"/>
              <a:gd name="connsiteY13" fmla="*/ 326187 h 1187630"/>
              <a:gd name="connsiteX14" fmla="*/ 1848693 w 3430426"/>
              <a:gd name="connsiteY14" fmla="*/ 66569 h 1187630"/>
              <a:gd name="connsiteX15" fmla="*/ 1608429 w 3430426"/>
              <a:gd name="connsiteY15" fmla="*/ 0 h 11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426" h="1187630">
                <a:moveTo>
                  <a:pt x="1608429" y="0"/>
                </a:moveTo>
                <a:cubicBezTo>
                  <a:pt x="1361492" y="0"/>
                  <a:pt x="1154599" y="179736"/>
                  <a:pt x="1107881" y="412726"/>
                </a:cubicBezTo>
                <a:cubicBezTo>
                  <a:pt x="1094533" y="412726"/>
                  <a:pt x="1087859" y="406069"/>
                  <a:pt x="1074511" y="406069"/>
                </a:cubicBezTo>
                <a:cubicBezTo>
                  <a:pt x="807552" y="406069"/>
                  <a:pt x="593984" y="612432"/>
                  <a:pt x="567289" y="872049"/>
                </a:cubicBezTo>
                <a:cubicBezTo>
                  <a:pt x="513897" y="832108"/>
                  <a:pt x="440483" y="805481"/>
                  <a:pt x="360395" y="805481"/>
                </a:cubicBezTo>
                <a:cubicBezTo>
                  <a:pt x="160176" y="805481"/>
                  <a:pt x="0" y="965245"/>
                  <a:pt x="0" y="1158294"/>
                </a:cubicBezTo>
                <a:lnTo>
                  <a:pt x="5883" y="1187630"/>
                </a:lnTo>
                <a:lnTo>
                  <a:pt x="3409434" y="1187630"/>
                </a:lnTo>
                <a:lnTo>
                  <a:pt x="3420128" y="1153510"/>
                </a:lnTo>
                <a:cubicBezTo>
                  <a:pt x="3426880" y="1120746"/>
                  <a:pt x="3430426" y="1086733"/>
                  <a:pt x="3430426" y="1051785"/>
                </a:cubicBezTo>
                <a:cubicBezTo>
                  <a:pt x="3430426" y="772196"/>
                  <a:pt x="3203511" y="545863"/>
                  <a:pt x="2923204" y="545863"/>
                </a:cubicBezTo>
                <a:cubicBezTo>
                  <a:pt x="2849790" y="545863"/>
                  <a:pt x="2776376" y="559177"/>
                  <a:pt x="2709636" y="592461"/>
                </a:cubicBezTo>
                <a:cubicBezTo>
                  <a:pt x="2629548" y="419383"/>
                  <a:pt x="2449351" y="299559"/>
                  <a:pt x="2249132" y="299559"/>
                </a:cubicBezTo>
                <a:cubicBezTo>
                  <a:pt x="2189066" y="299559"/>
                  <a:pt x="2129000" y="306216"/>
                  <a:pt x="2075608" y="326187"/>
                </a:cubicBezTo>
                <a:cubicBezTo>
                  <a:pt x="2035564" y="213020"/>
                  <a:pt x="1955476" y="119824"/>
                  <a:pt x="1848693" y="66569"/>
                </a:cubicBezTo>
                <a:cubicBezTo>
                  <a:pt x="1775279" y="26628"/>
                  <a:pt x="1695191" y="0"/>
                  <a:pt x="1608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F6FF1E22-35C6-42F2-87A4-97F2A8FF1111}"/>
              </a:ext>
            </a:extLst>
          </p:cNvPr>
          <p:cNvSpPr>
            <a:spLocks/>
          </p:cNvSpPr>
          <p:nvPr/>
        </p:nvSpPr>
        <p:spPr bwMode="auto">
          <a:xfrm flipH="1">
            <a:off x="4334464" y="5484011"/>
            <a:ext cx="3430426" cy="1381971"/>
          </a:xfrm>
          <a:custGeom>
            <a:avLst/>
            <a:gdLst>
              <a:gd name="connsiteX0" fmla="*/ 1608429 w 3430426"/>
              <a:gd name="connsiteY0" fmla="*/ 0 h 1381971"/>
              <a:gd name="connsiteX1" fmla="*/ 1107881 w 3430426"/>
              <a:gd name="connsiteY1" fmla="*/ 412726 h 1381971"/>
              <a:gd name="connsiteX2" fmla="*/ 1074511 w 3430426"/>
              <a:gd name="connsiteY2" fmla="*/ 406069 h 1381971"/>
              <a:gd name="connsiteX3" fmla="*/ 567289 w 3430426"/>
              <a:gd name="connsiteY3" fmla="*/ 872049 h 1381971"/>
              <a:gd name="connsiteX4" fmla="*/ 360395 w 3430426"/>
              <a:gd name="connsiteY4" fmla="*/ 805481 h 1381971"/>
              <a:gd name="connsiteX5" fmla="*/ 0 w 3430426"/>
              <a:gd name="connsiteY5" fmla="*/ 1158294 h 1381971"/>
              <a:gd name="connsiteX6" fmla="*/ 61239 w 3430426"/>
              <a:gd name="connsiteY6" fmla="*/ 1359795 h 1381971"/>
              <a:gd name="connsiteX7" fmla="*/ 79555 w 3430426"/>
              <a:gd name="connsiteY7" fmla="*/ 1381971 h 1381971"/>
              <a:gd name="connsiteX8" fmla="*/ 3302354 w 3430426"/>
              <a:gd name="connsiteY8" fmla="*/ 1381971 h 1381971"/>
              <a:gd name="connsiteX9" fmla="*/ 3343847 w 3430426"/>
              <a:gd name="connsiteY9" fmla="*/ 1332621 h 1381971"/>
              <a:gd name="connsiteX10" fmla="*/ 3430426 w 3430426"/>
              <a:gd name="connsiteY10" fmla="*/ 1051785 h 1381971"/>
              <a:gd name="connsiteX11" fmla="*/ 2923204 w 3430426"/>
              <a:gd name="connsiteY11" fmla="*/ 545863 h 1381971"/>
              <a:gd name="connsiteX12" fmla="*/ 2709636 w 3430426"/>
              <a:gd name="connsiteY12" fmla="*/ 592461 h 1381971"/>
              <a:gd name="connsiteX13" fmla="*/ 2249132 w 3430426"/>
              <a:gd name="connsiteY13" fmla="*/ 299559 h 1381971"/>
              <a:gd name="connsiteX14" fmla="*/ 2075608 w 3430426"/>
              <a:gd name="connsiteY14" fmla="*/ 326187 h 1381971"/>
              <a:gd name="connsiteX15" fmla="*/ 1848693 w 3430426"/>
              <a:gd name="connsiteY15" fmla="*/ 66569 h 1381971"/>
              <a:gd name="connsiteX16" fmla="*/ 1608429 w 3430426"/>
              <a:gd name="connsiteY16" fmla="*/ 0 h 138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30426" h="1381971">
                <a:moveTo>
                  <a:pt x="1608429" y="0"/>
                </a:moveTo>
                <a:cubicBezTo>
                  <a:pt x="1361492" y="0"/>
                  <a:pt x="1154599" y="179736"/>
                  <a:pt x="1107881" y="412726"/>
                </a:cubicBezTo>
                <a:cubicBezTo>
                  <a:pt x="1094533" y="412726"/>
                  <a:pt x="1087859" y="406069"/>
                  <a:pt x="1074511" y="406069"/>
                </a:cubicBezTo>
                <a:cubicBezTo>
                  <a:pt x="807552" y="406069"/>
                  <a:pt x="593984" y="612432"/>
                  <a:pt x="567289" y="872049"/>
                </a:cubicBezTo>
                <a:cubicBezTo>
                  <a:pt x="513897" y="825451"/>
                  <a:pt x="440483" y="805481"/>
                  <a:pt x="360395" y="805481"/>
                </a:cubicBezTo>
                <a:cubicBezTo>
                  <a:pt x="160176" y="805481"/>
                  <a:pt x="0" y="965245"/>
                  <a:pt x="0" y="1158294"/>
                </a:cubicBezTo>
                <a:cubicBezTo>
                  <a:pt x="0" y="1233184"/>
                  <a:pt x="22525" y="1302457"/>
                  <a:pt x="61239" y="1359795"/>
                </a:cubicBezTo>
                <a:lnTo>
                  <a:pt x="79555" y="1381971"/>
                </a:lnTo>
                <a:lnTo>
                  <a:pt x="3302354" y="1381971"/>
                </a:lnTo>
                <a:lnTo>
                  <a:pt x="3343847" y="1332621"/>
                </a:lnTo>
                <a:cubicBezTo>
                  <a:pt x="3398516" y="1253051"/>
                  <a:pt x="3430426" y="1156630"/>
                  <a:pt x="3430426" y="1051785"/>
                </a:cubicBezTo>
                <a:cubicBezTo>
                  <a:pt x="3430426" y="772196"/>
                  <a:pt x="3203511" y="545863"/>
                  <a:pt x="2923204" y="545863"/>
                </a:cubicBezTo>
                <a:cubicBezTo>
                  <a:pt x="2849790" y="545863"/>
                  <a:pt x="2776376" y="559177"/>
                  <a:pt x="2709636" y="592461"/>
                </a:cubicBezTo>
                <a:cubicBezTo>
                  <a:pt x="2629548" y="419383"/>
                  <a:pt x="2449351" y="299559"/>
                  <a:pt x="2249132" y="299559"/>
                </a:cubicBezTo>
                <a:cubicBezTo>
                  <a:pt x="2189066" y="299559"/>
                  <a:pt x="2129000" y="306216"/>
                  <a:pt x="2075608" y="326187"/>
                </a:cubicBezTo>
                <a:cubicBezTo>
                  <a:pt x="2035564" y="213020"/>
                  <a:pt x="1955476" y="119824"/>
                  <a:pt x="1848693" y="66569"/>
                </a:cubicBezTo>
                <a:cubicBezTo>
                  <a:pt x="1775279" y="26628"/>
                  <a:pt x="1695191" y="0"/>
                  <a:pt x="1608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B336A39A-6BE9-4277-83C6-787B78EB83FC}"/>
              </a:ext>
            </a:extLst>
          </p:cNvPr>
          <p:cNvSpPr>
            <a:spLocks/>
          </p:cNvSpPr>
          <p:nvPr/>
        </p:nvSpPr>
        <p:spPr bwMode="auto">
          <a:xfrm flipH="1">
            <a:off x="8627923" y="5789548"/>
            <a:ext cx="2787969" cy="1068452"/>
          </a:xfrm>
          <a:custGeom>
            <a:avLst/>
            <a:gdLst>
              <a:gd name="connsiteX0" fmla="*/ 864562 w 2787969"/>
              <a:gd name="connsiteY0" fmla="*/ 292 h 1068452"/>
              <a:gd name="connsiteX1" fmla="*/ 678704 w 2787969"/>
              <a:gd name="connsiteY1" fmla="*/ 33057 h 1068452"/>
              <a:gd name="connsiteX2" fmla="*/ 358300 w 2787969"/>
              <a:gd name="connsiteY2" fmla="*/ 585589 h 1068452"/>
              <a:gd name="connsiteX3" fmla="*/ 324925 w 2787969"/>
              <a:gd name="connsiteY3" fmla="*/ 598903 h 1068452"/>
              <a:gd name="connsiteX4" fmla="*/ 141 w 2787969"/>
              <a:gd name="connsiteY4" fmla="*/ 1022038 h 1068452"/>
              <a:gd name="connsiteX5" fmla="*/ 0 w 2787969"/>
              <a:gd name="connsiteY5" fmla="*/ 1068452 h 1068452"/>
              <a:gd name="connsiteX6" fmla="*/ 2324937 w 2787969"/>
              <a:gd name="connsiteY6" fmla="*/ 1068452 h 1068452"/>
              <a:gd name="connsiteX7" fmla="*/ 2327445 w 2787969"/>
              <a:gd name="connsiteY7" fmla="*/ 1051579 h 1068452"/>
              <a:gd name="connsiteX8" fmla="*/ 2460946 w 2787969"/>
              <a:gd name="connsiteY8" fmla="*/ 1018294 h 1068452"/>
              <a:gd name="connsiteX9" fmla="*/ 2754649 w 2787969"/>
              <a:gd name="connsiteY9" fmla="*/ 365907 h 1068452"/>
              <a:gd name="connsiteX10" fmla="*/ 2107168 w 2787969"/>
              <a:gd name="connsiteY10" fmla="*/ 72999 h 1068452"/>
              <a:gd name="connsiteX11" fmla="*/ 1920266 w 2787969"/>
              <a:gd name="connsiteY11" fmla="*/ 199482 h 1068452"/>
              <a:gd name="connsiteX12" fmla="*/ 1379585 w 2787969"/>
              <a:gd name="connsiteY12" fmla="*/ 79656 h 1068452"/>
              <a:gd name="connsiteX13" fmla="*/ 1232734 w 2787969"/>
              <a:gd name="connsiteY13" fmla="*/ 166197 h 1068452"/>
              <a:gd name="connsiteX14" fmla="*/ 925681 w 2787969"/>
              <a:gd name="connsiteY14" fmla="*/ 6429 h 1068452"/>
              <a:gd name="connsiteX15" fmla="*/ 864562 w 2787969"/>
              <a:gd name="connsiteY15" fmla="*/ 292 h 10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7969" h="1068452">
                <a:moveTo>
                  <a:pt x="864562" y="292"/>
                </a:moveTo>
                <a:cubicBezTo>
                  <a:pt x="802609" y="-1892"/>
                  <a:pt x="738779" y="8094"/>
                  <a:pt x="678704" y="33057"/>
                </a:cubicBezTo>
                <a:cubicBezTo>
                  <a:pt x="445076" y="119598"/>
                  <a:pt x="318250" y="352593"/>
                  <a:pt x="358300" y="585589"/>
                </a:cubicBezTo>
                <a:cubicBezTo>
                  <a:pt x="344950" y="592246"/>
                  <a:pt x="331600" y="592246"/>
                  <a:pt x="324925" y="598903"/>
                </a:cubicBezTo>
                <a:cubicBezTo>
                  <a:pt x="139692" y="668801"/>
                  <a:pt x="18289" y="836058"/>
                  <a:pt x="141" y="1022038"/>
                </a:cubicBezTo>
                <a:lnTo>
                  <a:pt x="0" y="1068452"/>
                </a:lnTo>
                <a:lnTo>
                  <a:pt x="2324937" y="1068452"/>
                </a:lnTo>
                <a:lnTo>
                  <a:pt x="2327445" y="1051579"/>
                </a:lnTo>
                <a:cubicBezTo>
                  <a:pt x="2374170" y="1044922"/>
                  <a:pt x="2420896" y="1038265"/>
                  <a:pt x="2460946" y="1018294"/>
                </a:cubicBezTo>
                <a:cubicBezTo>
                  <a:pt x="2721274" y="918439"/>
                  <a:pt x="2854775" y="632188"/>
                  <a:pt x="2754649" y="365907"/>
                </a:cubicBezTo>
                <a:cubicBezTo>
                  <a:pt x="2661198" y="106284"/>
                  <a:pt x="2367495" y="-26856"/>
                  <a:pt x="2107168" y="72999"/>
                </a:cubicBezTo>
                <a:cubicBezTo>
                  <a:pt x="2033742" y="99627"/>
                  <a:pt x="1966991" y="146226"/>
                  <a:pt x="1920266" y="199482"/>
                </a:cubicBezTo>
                <a:cubicBezTo>
                  <a:pt x="1780089" y="59685"/>
                  <a:pt x="1573162" y="13086"/>
                  <a:pt x="1379585" y="79656"/>
                </a:cubicBezTo>
                <a:cubicBezTo>
                  <a:pt x="1326185" y="106284"/>
                  <a:pt x="1279459" y="132912"/>
                  <a:pt x="1232734" y="166197"/>
                </a:cubicBezTo>
                <a:cubicBezTo>
                  <a:pt x="1152633" y="79656"/>
                  <a:pt x="1045832" y="19743"/>
                  <a:pt x="925681" y="6429"/>
                </a:cubicBezTo>
                <a:cubicBezTo>
                  <a:pt x="905656" y="3101"/>
                  <a:pt x="885213" y="1020"/>
                  <a:pt x="864562" y="2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F167BC28-AACE-4117-AFC2-309DAB13DEF3}"/>
              </a:ext>
            </a:extLst>
          </p:cNvPr>
          <p:cNvSpPr>
            <a:spLocks/>
          </p:cNvSpPr>
          <p:nvPr/>
        </p:nvSpPr>
        <p:spPr bwMode="auto">
          <a:xfrm flipH="1">
            <a:off x="10841490" y="5887330"/>
            <a:ext cx="1364717" cy="978652"/>
          </a:xfrm>
          <a:custGeom>
            <a:avLst/>
            <a:gdLst>
              <a:gd name="connsiteX0" fmla="*/ 843644 w 1364717"/>
              <a:gd name="connsiteY0" fmla="*/ 388 h 978652"/>
              <a:gd name="connsiteX1" fmla="*/ 631726 w 1364717"/>
              <a:gd name="connsiteY1" fmla="*/ 35690 h 978652"/>
              <a:gd name="connsiteX2" fmla="*/ 431643 w 1364717"/>
              <a:gd name="connsiteY2" fmla="*/ 164386 h 978652"/>
              <a:gd name="connsiteX3" fmla="*/ 13612 w 1364717"/>
              <a:gd name="connsiteY3" fmla="*/ 8543 h 978652"/>
              <a:gd name="connsiteX4" fmla="*/ 0 w 1364717"/>
              <a:gd name="connsiteY4" fmla="*/ 10489 h 978652"/>
              <a:gd name="connsiteX5" fmla="*/ 0 w 1364717"/>
              <a:gd name="connsiteY5" fmla="*/ 978652 h 978652"/>
              <a:gd name="connsiteX6" fmla="*/ 1139809 w 1364717"/>
              <a:gd name="connsiteY6" fmla="*/ 978652 h 978652"/>
              <a:gd name="connsiteX7" fmla="*/ 1195353 w 1364717"/>
              <a:gd name="connsiteY7" fmla="*/ 935446 h 978652"/>
              <a:gd name="connsiteX8" fmla="*/ 1332016 w 1364717"/>
              <a:gd name="connsiteY8" fmla="*/ 350281 h 978652"/>
              <a:gd name="connsiteX9" fmla="*/ 843644 w 1364717"/>
              <a:gd name="connsiteY9" fmla="*/ 388 h 97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717" h="978652">
                <a:moveTo>
                  <a:pt x="843644" y="388"/>
                </a:moveTo>
                <a:cubicBezTo>
                  <a:pt x="773303" y="-2293"/>
                  <a:pt x="701398" y="8879"/>
                  <a:pt x="631726" y="35690"/>
                </a:cubicBezTo>
                <a:cubicBezTo>
                  <a:pt x="553122" y="64289"/>
                  <a:pt x="488810" y="107188"/>
                  <a:pt x="431643" y="164386"/>
                </a:cubicBezTo>
                <a:cubicBezTo>
                  <a:pt x="324455" y="57139"/>
                  <a:pt x="169034" y="-1846"/>
                  <a:pt x="13612" y="8543"/>
                </a:cubicBezTo>
                <a:lnTo>
                  <a:pt x="0" y="10489"/>
                </a:lnTo>
                <a:lnTo>
                  <a:pt x="0" y="978652"/>
                </a:lnTo>
                <a:lnTo>
                  <a:pt x="1139809" y="978652"/>
                </a:lnTo>
                <a:lnTo>
                  <a:pt x="1195353" y="935446"/>
                </a:lnTo>
                <a:cubicBezTo>
                  <a:pt x="1349435" y="788652"/>
                  <a:pt x="1407047" y="559412"/>
                  <a:pt x="1332016" y="350281"/>
                </a:cubicBezTo>
                <a:cubicBezTo>
                  <a:pt x="1251626" y="141150"/>
                  <a:pt x="1054669" y="8432"/>
                  <a:pt x="843644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CCC5F8BA-DE91-4EB8-AD0F-E868419B0642}"/>
              </a:ext>
            </a:extLst>
          </p:cNvPr>
          <p:cNvSpPr>
            <a:spLocks/>
          </p:cNvSpPr>
          <p:nvPr/>
        </p:nvSpPr>
        <p:spPr bwMode="auto">
          <a:xfrm flipH="1">
            <a:off x="6417933" y="5663161"/>
            <a:ext cx="3437060" cy="1210632"/>
          </a:xfrm>
          <a:custGeom>
            <a:avLst/>
            <a:gdLst>
              <a:gd name="connsiteX0" fmla="*/ 1608411 w 3437060"/>
              <a:gd name="connsiteY0" fmla="*/ 0 h 1193641"/>
              <a:gd name="connsiteX1" fmla="*/ 1107868 w 3437060"/>
              <a:gd name="connsiteY1" fmla="*/ 412726 h 1193641"/>
              <a:gd name="connsiteX2" fmla="*/ 1074498 w 3437060"/>
              <a:gd name="connsiteY2" fmla="*/ 406069 h 1193641"/>
              <a:gd name="connsiteX3" fmla="*/ 573956 w 3437060"/>
              <a:gd name="connsiteY3" fmla="*/ 872049 h 1193641"/>
              <a:gd name="connsiteX4" fmla="*/ 360391 w 3437060"/>
              <a:gd name="connsiteY4" fmla="*/ 805481 h 1193641"/>
              <a:gd name="connsiteX5" fmla="*/ 0 w 3437060"/>
              <a:gd name="connsiteY5" fmla="*/ 1158294 h 1193641"/>
              <a:gd name="connsiteX6" fmla="*/ 7088 w 3437060"/>
              <a:gd name="connsiteY6" fmla="*/ 1193641 h 1193641"/>
              <a:gd name="connsiteX7" fmla="*/ 3414184 w 3437060"/>
              <a:gd name="connsiteY7" fmla="*/ 1193641 h 1193641"/>
              <a:gd name="connsiteX8" fmla="*/ 3426762 w 3437060"/>
              <a:gd name="connsiteY8" fmla="*/ 1153510 h 1193641"/>
              <a:gd name="connsiteX9" fmla="*/ 3437060 w 3437060"/>
              <a:gd name="connsiteY9" fmla="*/ 1051785 h 1193641"/>
              <a:gd name="connsiteX10" fmla="*/ 2929844 w 3437060"/>
              <a:gd name="connsiteY10" fmla="*/ 545863 h 1193641"/>
              <a:gd name="connsiteX11" fmla="*/ 2709605 w 3437060"/>
              <a:gd name="connsiteY11" fmla="*/ 592461 h 1193641"/>
              <a:gd name="connsiteX12" fmla="*/ 2249105 w 3437060"/>
              <a:gd name="connsiteY12" fmla="*/ 299559 h 1193641"/>
              <a:gd name="connsiteX13" fmla="*/ 2082258 w 3437060"/>
              <a:gd name="connsiteY13" fmla="*/ 326187 h 1193641"/>
              <a:gd name="connsiteX14" fmla="*/ 1855345 w 3437060"/>
              <a:gd name="connsiteY14" fmla="*/ 66569 h 1193641"/>
              <a:gd name="connsiteX15" fmla="*/ 1608411 w 3437060"/>
              <a:gd name="connsiteY15" fmla="*/ 0 h 11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7060" h="1193641">
                <a:moveTo>
                  <a:pt x="1608411" y="0"/>
                </a:moveTo>
                <a:cubicBezTo>
                  <a:pt x="1361476" y="0"/>
                  <a:pt x="1154585" y="179736"/>
                  <a:pt x="1107868" y="412726"/>
                </a:cubicBezTo>
                <a:cubicBezTo>
                  <a:pt x="1101194" y="412726"/>
                  <a:pt x="1087846" y="406069"/>
                  <a:pt x="1074498" y="406069"/>
                </a:cubicBezTo>
                <a:cubicBezTo>
                  <a:pt x="814216" y="406069"/>
                  <a:pt x="593977" y="612432"/>
                  <a:pt x="573956" y="872049"/>
                </a:cubicBezTo>
                <a:cubicBezTo>
                  <a:pt x="513891" y="832108"/>
                  <a:pt x="440478" y="805481"/>
                  <a:pt x="360391" y="805481"/>
                </a:cubicBezTo>
                <a:cubicBezTo>
                  <a:pt x="160174" y="805481"/>
                  <a:pt x="0" y="965245"/>
                  <a:pt x="0" y="1158294"/>
                </a:cubicBezTo>
                <a:lnTo>
                  <a:pt x="7088" y="1193641"/>
                </a:lnTo>
                <a:lnTo>
                  <a:pt x="3414184" y="1193641"/>
                </a:lnTo>
                <a:lnTo>
                  <a:pt x="3426762" y="1153510"/>
                </a:lnTo>
                <a:cubicBezTo>
                  <a:pt x="3433515" y="1120746"/>
                  <a:pt x="3437060" y="1086733"/>
                  <a:pt x="3437060" y="1051785"/>
                </a:cubicBezTo>
                <a:cubicBezTo>
                  <a:pt x="3437060" y="772196"/>
                  <a:pt x="3210147" y="545863"/>
                  <a:pt x="2929844" y="545863"/>
                </a:cubicBezTo>
                <a:cubicBezTo>
                  <a:pt x="2849757" y="545863"/>
                  <a:pt x="2776344" y="559177"/>
                  <a:pt x="2709605" y="592461"/>
                </a:cubicBezTo>
                <a:cubicBezTo>
                  <a:pt x="2629518" y="419383"/>
                  <a:pt x="2455996" y="299559"/>
                  <a:pt x="2249105" y="299559"/>
                </a:cubicBezTo>
                <a:cubicBezTo>
                  <a:pt x="2189040" y="299559"/>
                  <a:pt x="2135649" y="306216"/>
                  <a:pt x="2082258" y="326187"/>
                </a:cubicBezTo>
                <a:cubicBezTo>
                  <a:pt x="2035541" y="213020"/>
                  <a:pt x="1955454" y="119824"/>
                  <a:pt x="1855345" y="66569"/>
                </a:cubicBezTo>
                <a:cubicBezTo>
                  <a:pt x="1781932" y="26628"/>
                  <a:pt x="1695172" y="0"/>
                  <a:pt x="1608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6262119-0C09-4C59-959F-0F9A7B1840DA}"/>
              </a:ext>
            </a:extLst>
          </p:cNvPr>
          <p:cNvGrpSpPr>
            <a:grpSpLocks/>
          </p:cNvGrpSpPr>
          <p:nvPr userDrawn="1"/>
        </p:nvGrpSpPr>
        <p:grpSpPr>
          <a:xfrm>
            <a:off x="1902643" y="1057998"/>
            <a:ext cx="1356755" cy="521564"/>
            <a:chOff x="12674105" y="2254254"/>
            <a:chExt cx="1356755" cy="521564"/>
          </a:xfrm>
        </p:grpSpPr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C6E67BB-5A45-4790-BF4B-7D6525258B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7E952319-B4FF-40E7-B89C-588384E07B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E9DC75C-E5CE-4449-8E6B-3C47BF86FCA7}"/>
              </a:ext>
            </a:extLst>
          </p:cNvPr>
          <p:cNvGrpSpPr>
            <a:grpSpLocks/>
          </p:cNvGrpSpPr>
          <p:nvPr userDrawn="1"/>
        </p:nvGrpSpPr>
        <p:grpSpPr>
          <a:xfrm>
            <a:off x="10847675" y="3540985"/>
            <a:ext cx="549896" cy="211391"/>
            <a:chOff x="12674105" y="2254254"/>
            <a:chExt cx="1356755" cy="521564"/>
          </a:xfrm>
        </p:grpSpPr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C1FEF3E5-0C28-444A-BC97-08544FAD93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545EF9F-A661-4B14-B522-3A550DB0D3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E7A61AF-8A41-4BF9-BBC2-321DDB89CC09}"/>
              </a:ext>
            </a:extLst>
          </p:cNvPr>
          <p:cNvGrpSpPr/>
          <p:nvPr userDrawn="1"/>
        </p:nvGrpSpPr>
        <p:grpSpPr>
          <a:xfrm>
            <a:off x="11782411" y="4665025"/>
            <a:ext cx="388574" cy="153038"/>
            <a:chOff x="12002467" y="4665025"/>
            <a:chExt cx="536737" cy="211391"/>
          </a:xfrm>
        </p:grpSpPr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CFA89ECE-EB92-4142-9DC1-B723615E52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2467" y="4665025"/>
              <a:ext cx="522948" cy="180045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452053E7-160A-40E0-9AC1-E27390080C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16256" y="4696371"/>
              <a:ext cx="522948" cy="180045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00133" y="2934175"/>
            <a:ext cx="5342948" cy="546182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900133" y="1665288"/>
            <a:ext cx="5342948" cy="12562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lang="zh-CN" altLang="en-US" sz="4000" b="1" dirty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4" name="文本占位符 13">
            <a:extLst>
              <a:ext uri="{FF2B5EF4-FFF2-40B4-BE49-F238E27FC236}">
                <a16:creationId xmlns:a16="http://schemas.microsoft.com/office/drawing/2014/main" id="{DA05D9E8-4509-4C07-BCB6-9136A59D693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87784" y="4113257"/>
            <a:ext cx="5465001" cy="371475"/>
          </a:xfrm>
        </p:spPr>
        <p:txBody>
          <a:bodyPr anchor="ctr">
            <a:normAutofit/>
          </a:bodyPr>
          <a:lstStyle>
            <a:lvl1pPr marL="0" indent="0" algn="l">
              <a:buClr>
                <a:schemeClr val="accent1"/>
              </a:buClr>
              <a:buFont typeface="Wingdings" panose="05000000000000000000" pitchFamily="2" charset="2"/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75" name="文本占位符 13">
            <a:extLst>
              <a:ext uri="{FF2B5EF4-FFF2-40B4-BE49-F238E27FC236}">
                <a16:creationId xmlns:a16="http://schemas.microsoft.com/office/drawing/2014/main" id="{6A748CD7-B892-40CC-BFBC-687DD15CA9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87784" y="4484732"/>
            <a:ext cx="5465001" cy="371475"/>
          </a:xfrm>
        </p:spPr>
        <p:txBody>
          <a:bodyPr anchor="ctr">
            <a:normAutofit/>
          </a:bodyPr>
          <a:lstStyle>
            <a:lvl1pPr marL="0" indent="0" algn="l">
              <a:buClr>
                <a:schemeClr val="accent2"/>
              </a:buClr>
              <a:buFont typeface="Wingdings" panose="05000000000000000000" pitchFamily="2" charset="2"/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rgbClr val="ED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54">
            <a:extLst>
              <a:ext uri="{FF2B5EF4-FFF2-40B4-BE49-F238E27FC236}">
                <a16:creationId xmlns:a16="http://schemas.microsoft.com/office/drawing/2014/main" id="{AB34118A-FEF9-4452-89D0-2550BB29549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2850" y="2224476"/>
            <a:ext cx="3271181" cy="1944130"/>
          </a:xfrm>
          <a:custGeom>
            <a:avLst/>
            <a:gdLst>
              <a:gd name="T0" fmla="*/ 439 w 490"/>
              <a:gd name="T1" fmla="*/ 114 h 292"/>
              <a:gd name="T2" fmla="*/ 409 w 490"/>
              <a:gd name="T3" fmla="*/ 124 h 292"/>
              <a:gd name="T4" fmla="*/ 337 w 490"/>
              <a:gd name="T5" fmla="*/ 58 h 292"/>
              <a:gd name="T6" fmla="*/ 332 w 490"/>
              <a:gd name="T7" fmla="*/ 58 h 292"/>
              <a:gd name="T8" fmla="*/ 261 w 490"/>
              <a:gd name="T9" fmla="*/ 0 h 292"/>
              <a:gd name="T10" fmla="*/ 226 w 490"/>
              <a:gd name="T11" fmla="*/ 9 h 292"/>
              <a:gd name="T12" fmla="*/ 194 w 490"/>
              <a:gd name="T13" fmla="*/ 46 h 292"/>
              <a:gd name="T14" fmla="*/ 169 w 490"/>
              <a:gd name="T15" fmla="*/ 42 h 292"/>
              <a:gd name="T16" fmla="*/ 104 w 490"/>
              <a:gd name="T17" fmla="*/ 84 h 292"/>
              <a:gd name="T18" fmla="*/ 72 w 490"/>
              <a:gd name="T19" fmla="*/ 77 h 292"/>
              <a:gd name="T20" fmla="*/ 0 w 490"/>
              <a:gd name="T21" fmla="*/ 150 h 292"/>
              <a:gd name="T22" fmla="*/ 72 w 490"/>
              <a:gd name="T23" fmla="*/ 222 h 292"/>
              <a:gd name="T24" fmla="*/ 92 w 490"/>
              <a:gd name="T25" fmla="*/ 219 h 292"/>
              <a:gd name="T26" fmla="*/ 196 w 490"/>
              <a:gd name="T27" fmla="*/ 292 h 292"/>
              <a:gd name="T28" fmla="*/ 226 w 490"/>
              <a:gd name="T29" fmla="*/ 287 h 292"/>
              <a:gd name="T30" fmla="*/ 297 w 490"/>
              <a:gd name="T31" fmla="*/ 227 h 292"/>
              <a:gd name="T32" fmla="*/ 348 w 490"/>
              <a:gd name="T33" fmla="*/ 257 h 292"/>
              <a:gd name="T34" fmla="*/ 407 w 490"/>
              <a:gd name="T35" fmla="*/ 205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4"/>
                </a:moveTo>
                <a:cubicBezTo>
                  <a:pt x="428" y="114"/>
                  <a:pt x="417" y="118"/>
                  <a:pt x="409" y="124"/>
                </a:cubicBezTo>
                <a:cubicBezTo>
                  <a:pt x="406" y="87"/>
                  <a:pt x="375" y="58"/>
                  <a:pt x="337" y="58"/>
                </a:cubicBezTo>
                <a:cubicBezTo>
                  <a:pt x="335" y="58"/>
                  <a:pt x="334" y="58"/>
                  <a:pt x="332" y="58"/>
                </a:cubicBezTo>
                <a:cubicBezTo>
                  <a:pt x="326" y="25"/>
                  <a:pt x="296" y="0"/>
                  <a:pt x="261" y="0"/>
                </a:cubicBezTo>
                <a:cubicBezTo>
                  <a:pt x="248" y="0"/>
                  <a:pt x="237" y="3"/>
                  <a:pt x="226" y="9"/>
                </a:cubicBezTo>
                <a:cubicBezTo>
                  <a:pt x="211" y="17"/>
                  <a:pt x="200" y="30"/>
                  <a:pt x="194" y="46"/>
                </a:cubicBezTo>
                <a:cubicBezTo>
                  <a:pt x="186" y="44"/>
                  <a:pt x="178" y="42"/>
                  <a:pt x="169" y="42"/>
                </a:cubicBezTo>
                <a:cubicBezTo>
                  <a:pt x="140" y="42"/>
                  <a:pt x="115" y="60"/>
                  <a:pt x="104" y="84"/>
                </a:cubicBezTo>
                <a:cubicBezTo>
                  <a:pt x="94" y="80"/>
                  <a:pt x="84" y="77"/>
                  <a:pt x="72" y="77"/>
                </a:cubicBezTo>
                <a:cubicBezTo>
                  <a:pt x="33" y="77"/>
                  <a:pt x="0" y="110"/>
                  <a:pt x="0" y="150"/>
                </a:cubicBezTo>
                <a:cubicBezTo>
                  <a:pt x="0" y="190"/>
                  <a:pt x="33" y="222"/>
                  <a:pt x="72" y="222"/>
                </a:cubicBezTo>
                <a:cubicBezTo>
                  <a:pt x="79" y="222"/>
                  <a:pt x="86" y="221"/>
                  <a:pt x="92" y="219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7" y="290"/>
                  <a:pt x="226" y="287"/>
                </a:cubicBezTo>
                <a:cubicBezTo>
                  <a:pt x="258" y="279"/>
                  <a:pt x="283" y="256"/>
                  <a:pt x="297" y="227"/>
                </a:cubicBezTo>
                <a:cubicBezTo>
                  <a:pt x="307" y="245"/>
                  <a:pt x="326" y="257"/>
                  <a:pt x="348" y="257"/>
                </a:cubicBezTo>
                <a:cubicBezTo>
                  <a:pt x="379" y="257"/>
                  <a:pt x="404" y="235"/>
                  <a:pt x="407" y="205"/>
                </a:cubicBezTo>
                <a:cubicBezTo>
                  <a:pt x="416" y="212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7"/>
                  <a:pt x="467" y="114"/>
                  <a:pt x="439" y="114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16" name="Freeform 57">
            <a:extLst>
              <a:ext uri="{FF2B5EF4-FFF2-40B4-BE49-F238E27FC236}">
                <a16:creationId xmlns:a16="http://schemas.microsoft.com/office/drawing/2014/main" id="{E44DDE6C-1462-44C6-9FE3-7B26120DAB1F}"/>
              </a:ext>
            </a:extLst>
          </p:cNvPr>
          <p:cNvSpPr>
            <a:spLocks/>
          </p:cNvSpPr>
          <p:nvPr userDrawn="1"/>
        </p:nvSpPr>
        <p:spPr bwMode="auto">
          <a:xfrm>
            <a:off x="267719" y="2489680"/>
            <a:ext cx="3430426" cy="2050295"/>
          </a:xfrm>
          <a:custGeom>
            <a:avLst/>
            <a:gdLst>
              <a:gd name="T0" fmla="*/ 438 w 514"/>
              <a:gd name="T1" fmla="*/ 82 h 307"/>
              <a:gd name="T2" fmla="*/ 406 w 514"/>
              <a:gd name="T3" fmla="*/ 89 h 307"/>
              <a:gd name="T4" fmla="*/ 337 w 514"/>
              <a:gd name="T5" fmla="*/ 45 h 307"/>
              <a:gd name="T6" fmla="*/ 311 w 514"/>
              <a:gd name="T7" fmla="*/ 49 h 307"/>
              <a:gd name="T8" fmla="*/ 277 w 514"/>
              <a:gd name="T9" fmla="*/ 10 h 307"/>
              <a:gd name="T10" fmla="*/ 240 w 514"/>
              <a:gd name="T11" fmla="*/ 0 h 307"/>
              <a:gd name="T12" fmla="*/ 166 w 514"/>
              <a:gd name="T13" fmla="*/ 62 h 307"/>
              <a:gd name="T14" fmla="*/ 161 w 514"/>
              <a:gd name="T15" fmla="*/ 61 h 307"/>
              <a:gd name="T16" fmla="*/ 85 w 514"/>
              <a:gd name="T17" fmla="*/ 131 h 307"/>
              <a:gd name="T18" fmla="*/ 54 w 514"/>
              <a:gd name="T19" fmla="*/ 121 h 307"/>
              <a:gd name="T20" fmla="*/ 0 w 514"/>
              <a:gd name="T21" fmla="*/ 174 h 307"/>
              <a:gd name="T22" fmla="*/ 54 w 514"/>
              <a:gd name="T23" fmla="*/ 228 h 307"/>
              <a:gd name="T24" fmla="*/ 87 w 514"/>
              <a:gd name="T25" fmla="*/ 216 h 307"/>
              <a:gd name="T26" fmla="*/ 149 w 514"/>
              <a:gd name="T27" fmla="*/ 270 h 307"/>
              <a:gd name="T28" fmla="*/ 203 w 514"/>
              <a:gd name="T29" fmla="*/ 239 h 307"/>
              <a:gd name="T30" fmla="*/ 277 w 514"/>
              <a:gd name="T31" fmla="*/ 302 h 307"/>
              <a:gd name="T32" fmla="*/ 309 w 514"/>
              <a:gd name="T33" fmla="*/ 307 h 307"/>
              <a:gd name="T34" fmla="*/ 418 w 514"/>
              <a:gd name="T35" fmla="*/ 231 h 307"/>
              <a:gd name="T36" fmla="*/ 438 w 514"/>
              <a:gd name="T37" fmla="*/ 233 h 307"/>
              <a:gd name="T38" fmla="*/ 514 w 514"/>
              <a:gd name="T39" fmla="*/ 158 h 307"/>
              <a:gd name="T40" fmla="*/ 438 w 514"/>
              <a:gd name="T41" fmla="*/ 8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307">
                <a:moveTo>
                  <a:pt x="438" y="82"/>
                </a:moveTo>
                <a:cubicBezTo>
                  <a:pt x="427" y="82"/>
                  <a:pt x="416" y="84"/>
                  <a:pt x="406" y="89"/>
                </a:cubicBezTo>
                <a:cubicBezTo>
                  <a:pt x="394" y="63"/>
                  <a:pt x="367" y="45"/>
                  <a:pt x="337" y="45"/>
                </a:cubicBezTo>
                <a:cubicBezTo>
                  <a:pt x="328" y="45"/>
                  <a:pt x="319" y="46"/>
                  <a:pt x="311" y="49"/>
                </a:cubicBezTo>
                <a:cubicBezTo>
                  <a:pt x="305" y="32"/>
                  <a:pt x="293" y="18"/>
                  <a:pt x="277" y="10"/>
                </a:cubicBezTo>
                <a:cubicBezTo>
                  <a:pt x="266" y="4"/>
                  <a:pt x="254" y="0"/>
                  <a:pt x="240" y="0"/>
                </a:cubicBezTo>
                <a:cubicBezTo>
                  <a:pt x="204" y="0"/>
                  <a:pt x="173" y="27"/>
                  <a:pt x="166" y="62"/>
                </a:cubicBezTo>
                <a:cubicBezTo>
                  <a:pt x="164" y="62"/>
                  <a:pt x="163" y="61"/>
                  <a:pt x="161" y="61"/>
                </a:cubicBezTo>
                <a:cubicBezTo>
                  <a:pt x="121" y="61"/>
                  <a:pt x="89" y="92"/>
                  <a:pt x="85" y="131"/>
                </a:cubicBezTo>
                <a:cubicBezTo>
                  <a:pt x="76" y="124"/>
                  <a:pt x="65" y="121"/>
                  <a:pt x="54" y="121"/>
                </a:cubicBezTo>
                <a:cubicBezTo>
                  <a:pt x="24" y="121"/>
                  <a:pt x="0" y="145"/>
                  <a:pt x="0" y="174"/>
                </a:cubicBezTo>
                <a:cubicBezTo>
                  <a:pt x="0" y="204"/>
                  <a:pt x="24" y="228"/>
                  <a:pt x="54" y="228"/>
                </a:cubicBezTo>
                <a:cubicBezTo>
                  <a:pt x="66" y="228"/>
                  <a:pt x="78" y="223"/>
                  <a:pt x="87" y="216"/>
                </a:cubicBezTo>
                <a:cubicBezTo>
                  <a:pt x="91" y="247"/>
                  <a:pt x="117" y="270"/>
                  <a:pt x="149" y="270"/>
                </a:cubicBezTo>
                <a:cubicBezTo>
                  <a:pt x="172" y="270"/>
                  <a:pt x="192" y="258"/>
                  <a:pt x="203" y="239"/>
                </a:cubicBezTo>
                <a:cubicBezTo>
                  <a:pt x="217" y="269"/>
                  <a:pt x="244" y="293"/>
                  <a:pt x="277" y="302"/>
                </a:cubicBezTo>
                <a:cubicBezTo>
                  <a:pt x="287" y="305"/>
                  <a:pt x="298" y="307"/>
                  <a:pt x="309" y="307"/>
                </a:cubicBezTo>
                <a:cubicBezTo>
                  <a:pt x="359" y="307"/>
                  <a:pt x="402" y="275"/>
                  <a:pt x="418" y="231"/>
                </a:cubicBezTo>
                <a:cubicBezTo>
                  <a:pt x="425" y="232"/>
                  <a:pt x="431" y="233"/>
                  <a:pt x="438" y="233"/>
                </a:cubicBezTo>
                <a:cubicBezTo>
                  <a:pt x="480" y="233"/>
                  <a:pt x="514" y="200"/>
                  <a:pt x="514" y="158"/>
                </a:cubicBezTo>
                <a:cubicBezTo>
                  <a:pt x="514" y="116"/>
                  <a:pt x="480" y="82"/>
                  <a:pt x="438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31C77A3A-9F7D-496F-9F04-73A0F15F1C6E}"/>
              </a:ext>
            </a:extLst>
          </p:cNvPr>
          <p:cNvGrpSpPr/>
          <p:nvPr userDrawn="1"/>
        </p:nvGrpSpPr>
        <p:grpSpPr>
          <a:xfrm>
            <a:off x="4241508" y="542421"/>
            <a:ext cx="7059908" cy="6291482"/>
            <a:chOff x="5910263" y="2262188"/>
            <a:chExt cx="2566988" cy="2287588"/>
          </a:xfrm>
          <a:solidFill>
            <a:schemeClr val="bg1">
              <a:lumMod val="75000"/>
              <a:alpha val="63000"/>
            </a:schemeClr>
          </a:solidFill>
        </p:grpSpPr>
        <p:grpSp>
          <p:nvGrpSpPr>
            <p:cNvPr id="318" name="Group 205">
              <a:extLst>
                <a:ext uri="{FF2B5EF4-FFF2-40B4-BE49-F238E27FC236}">
                  <a16:creationId xmlns:a16="http://schemas.microsoft.com/office/drawing/2014/main" id="{40F73838-A194-4621-A5CE-69A3BE8BF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0263" y="2268538"/>
              <a:ext cx="773113" cy="2274888"/>
              <a:chOff x="3723" y="1429"/>
              <a:chExt cx="487" cy="1433"/>
            </a:xfrm>
            <a:grpFill/>
          </p:grpSpPr>
          <p:sp>
            <p:nvSpPr>
              <p:cNvPr id="1093" name="Freeform 5">
                <a:extLst>
                  <a:ext uri="{FF2B5EF4-FFF2-40B4-BE49-F238E27FC236}">
                    <a16:creationId xmlns:a16="http://schemas.microsoft.com/office/drawing/2014/main" id="{28751101-401C-4942-A6F7-586A51F3F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749"/>
                <a:ext cx="10" cy="9"/>
              </a:xfrm>
              <a:custGeom>
                <a:avLst/>
                <a:gdLst>
                  <a:gd name="T0" fmla="*/ 7 w 7"/>
                  <a:gd name="T1" fmla="*/ 6 h 6"/>
                  <a:gd name="T2" fmla="*/ 7 w 7"/>
                  <a:gd name="T3" fmla="*/ 6 h 6"/>
                  <a:gd name="T4" fmla="*/ 0 w 7"/>
                  <a:gd name="T5" fmla="*/ 0 h 6"/>
                  <a:gd name="T6" fmla="*/ 7 w 7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4" y="4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4" name="Freeform 6">
                <a:extLst>
                  <a:ext uri="{FF2B5EF4-FFF2-40B4-BE49-F238E27FC236}">
                    <a16:creationId xmlns:a16="http://schemas.microsoft.com/office/drawing/2014/main" id="{F9134B17-0D5C-47C4-B337-4E7CEC131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8" y="2769"/>
                <a:ext cx="20" cy="18"/>
              </a:xfrm>
              <a:custGeom>
                <a:avLst/>
                <a:gdLst>
                  <a:gd name="T0" fmla="*/ 10 w 14"/>
                  <a:gd name="T1" fmla="*/ 8 h 12"/>
                  <a:gd name="T2" fmla="*/ 14 w 14"/>
                  <a:gd name="T3" fmla="*/ 12 h 12"/>
                  <a:gd name="T4" fmla="*/ 0 w 14"/>
                  <a:gd name="T5" fmla="*/ 0 h 12"/>
                  <a:gd name="T6" fmla="*/ 1 w 14"/>
                  <a:gd name="T7" fmla="*/ 0 h 12"/>
                  <a:gd name="T8" fmla="*/ 10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0" y="8"/>
                    </a:move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1"/>
                      <a:pt x="1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2"/>
                      <a:pt x="8" y="6"/>
                      <a:pt x="10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5" name="Freeform 7">
                <a:extLst>
                  <a:ext uri="{FF2B5EF4-FFF2-40B4-BE49-F238E27FC236}">
                    <a16:creationId xmlns:a16="http://schemas.microsoft.com/office/drawing/2014/main" id="{F635A9F1-46CC-41FE-9042-DC9B3B65A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2803"/>
                <a:ext cx="19" cy="14"/>
              </a:xfrm>
              <a:custGeom>
                <a:avLst/>
                <a:gdLst>
                  <a:gd name="T0" fmla="*/ 9 w 13"/>
                  <a:gd name="T1" fmla="*/ 7 h 10"/>
                  <a:gd name="T2" fmla="*/ 13 w 13"/>
                  <a:gd name="T3" fmla="*/ 10 h 10"/>
                  <a:gd name="T4" fmla="*/ 0 w 13"/>
                  <a:gd name="T5" fmla="*/ 0 h 10"/>
                  <a:gd name="T6" fmla="*/ 0 w 13"/>
                  <a:gd name="T7" fmla="*/ 0 h 10"/>
                  <a:gd name="T8" fmla="*/ 9 w 13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9" y="7"/>
                    </a:moveTo>
                    <a:cubicBezTo>
                      <a:pt x="11" y="8"/>
                      <a:pt x="12" y="9"/>
                      <a:pt x="13" y="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5"/>
                      <a:pt x="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6" name="Freeform 8">
                <a:extLst>
                  <a:ext uri="{FF2B5EF4-FFF2-40B4-BE49-F238E27FC236}">
                    <a16:creationId xmlns:a16="http://schemas.microsoft.com/office/drawing/2014/main" id="{8C60C7C3-A374-4DF0-A52C-F983C3172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2823"/>
                <a:ext cx="22" cy="14"/>
              </a:xfrm>
              <a:custGeom>
                <a:avLst/>
                <a:gdLst>
                  <a:gd name="T0" fmla="*/ 10 w 15"/>
                  <a:gd name="T1" fmla="*/ 6 h 10"/>
                  <a:gd name="T2" fmla="*/ 15 w 15"/>
                  <a:gd name="T3" fmla="*/ 10 h 10"/>
                  <a:gd name="T4" fmla="*/ 0 w 15"/>
                  <a:gd name="T5" fmla="*/ 0 h 10"/>
                  <a:gd name="T6" fmla="*/ 0 w 15"/>
                  <a:gd name="T7" fmla="*/ 0 h 10"/>
                  <a:gd name="T8" fmla="*/ 10 w 15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10" y="6"/>
                    </a:moveTo>
                    <a:cubicBezTo>
                      <a:pt x="15" y="9"/>
                      <a:pt x="15" y="9"/>
                      <a:pt x="15" y="10"/>
                    </a:cubicBezTo>
                    <a:cubicBezTo>
                      <a:pt x="14" y="9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1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7" name="Freeform 9">
                <a:extLst>
                  <a:ext uri="{FF2B5EF4-FFF2-40B4-BE49-F238E27FC236}">
                    <a16:creationId xmlns:a16="http://schemas.microsoft.com/office/drawing/2014/main" id="{42D2FE4C-4F89-4C82-88DF-37028CB5F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" y="2851"/>
                <a:ext cx="21" cy="11"/>
              </a:xfrm>
              <a:custGeom>
                <a:avLst/>
                <a:gdLst>
                  <a:gd name="T0" fmla="*/ 10 w 15"/>
                  <a:gd name="T1" fmla="*/ 6 h 8"/>
                  <a:gd name="T2" fmla="*/ 15 w 15"/>
                  <a:gd name="T3" fmla="*/ 8 h 8"/>
                  <a:gd name="T4" fmla="*/ 0 w 15"/>
                  <a:gd name="T5" fmla="*/ 0 h 8"/>
                  <a:gd name="T6" fmla="*/ 0 w 15"/>
                  <a:gd name="T7" fmla="*/ 0 h 8"/>
                  <a:gd name="T8" fmla="*/ 10 w 15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8">
                    <a:moveTo>
                      <a:pt x="10" y="6"/>
                    </a:moveTo>
                    <a:cubicBezTo>
                      <a:pt x="12" y="7"/>
                      <a:pt x="13" y="8"/>
                      <a:pt x="15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7" y="4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8" name="Freeform 10">
                <a:extLst>
                  <a:ext uri="{FF2B5EF4-FFF2-40B4-BE49-F238E27FC236}">
                    <a16:creationId xmlns:a16="http://schemas.microsoft.com/office/drawing/2014/main" id="{74BD8777-ACB1-4082-BE5F-20DC6289B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8" y="2758"/>
                <a:ext cx="19" cy="17"/>
              </a:xfrm>
              <a:custGeom>
                <a:avLst/>
                <a:gdLst>
                  <a:gd name="T0" fmla="*/ 9 w 13"/>
                  <a:gd name="T1" fmla="*/ 8 h 12"/>
                  <a:gd name="T2" fmla="*/ 13 w 13"/>
                  <a:gd name="T3" fmla="*/ 12 h 12"/>
                  <a:gd name="T4" fmla="*/ 0 w 13"/>
                  <a:gd name="T5" fmla="*/ 0 h 12"/>
                  <a:gd name="T6" fmla="*/ 0 w 13"/>
                  <a:gd name="T7" fmla="*/ 0 h 12"/>
                  <a:gd name="T8" fmla="*/ 9 w 13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9" y="8"/>
                    </a:moveTo>
                    <a:cubicBezTo>
                      <a:pt x="11" y="9"/>
                      <a:pt x="13" y="11"/>
                      <a:pt x="13" y="12"/>
                    </a:cubicBezTo>
                    <a:cubicBezTo>
                      <a:pt x="12" y="12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7" y="6"/>
                      <a:pt x="9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99" name="Freeform 11">
                <a:extLst>
                  <a:ext uri="{FF2B5EF4-FFF2-40B4-BE49-F238E27FC236}">
                    <a16:creationId xmlns:a16="http://schemas.microsoft.com/office/drawing/2014/main" id="{BE4484C3-3F53-4AD6-A87C-FCC0452A4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2791"/>
                <a:ext cx="22" cy="16"/>
              </a:xfrm>
              <a:custGeom>
                <a:avLst/>
                <a:gdLst>
                  <a:gd name="T0" fmla="*/ 10 w 15"/>
                  <a:gd name="T1" fmla="*/ 7 h 11"/>
                  <a:gd name="T2" fmla="*/ 15 w 15"/>
                  <a:gd name="T3" fmla="*/ 11 h 11"/>
                  <a:gd name="T4" fmla="*/ 0 w 15"/>
                  <a:gd name="T5" fmla="*/ 0 h 11"/>
                  <a:gd name="T6" fmla="*/ 1 w 15"/>
                  <a:gd name="T7" fmla="*/ 0 h 11"/>
                  <a:gd name="T8" fmla="*/ 10 w 15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0" y="7"/>
                    </a:moveTo>
                    <a:cubicBezTo>
                      <a:pt x="13" y="10"/>
                      <a:pt x="15" y="11"/>
                      <a:pt x="15" y="11"/>
                    </a:cubicBezTo>
                    <a:cubicBezTo>
                      <a:pt x="14" y="11"/>
                      <a:pt x="1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10" y="7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0" name="Freeform 12">
                <a:extLst>
                  <a:ext uri="{FF2B5EF4-FFF2-40B4-BE49-F238E27FC236}">
                    <a16:creationId xmlns:a16="http://schemas.microsoft.com/office/drawing/2014/main" id="{D6265432-DEAB-4E43-9646-5EA3833DC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" y="2469"/>
                <a:ext cx="10" cy="25"/>
              </a:xfrm>
              <a:custGeom>
                <a:avLst/>
                <a:gdLst>
                  <a:gd name="T0" fmla="*/ 5 w 7"/>
                  <a:gd name="T1" fmla="*/ 11 h 17"/>
                  <a:gd name="T2" fmla="*/ 7 w 7"/>
                  <a:gd name="T3" fmla="*/ 17 h 17"/>
                  <a:gd name="T4" fmla="*/ 0 w 7"/>
                  <a:gd name="T5" fmla="*/ 0 h 17"/>
                  <a:gd name="T6" fmla="*/ 5 w 7"/>
                  <a:gd name="T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7">
                    <a:moveTo>
                      <a:pt x="5" y="11"/>
                    </a:moveTo>
                    <a:cubicBezTo>
                      <a:pt x="6" y="13"/>
                      <a:pt x="6" y="15"/>
                      <a:pt x="7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5" y="11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1" name="Freeform 13">
                <a:extLst>
                  <a:ext uri="{FF2B5EF4-FFF2-40B4-BE49-F238E27FC236}">
                    <a16:creationId xmlns:a16="http://schemas.microsoft.com/office/drawing/2014/main" id="{FBEF9C4A-F335-41AD-92EC-713F2DA3A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2691"/>
                <a:ext cx="3" cy="3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0 h 2"/>
                  <a:gd name="T4" fmla="*/ 2 w 2"/>
                  <a:gd name="T5" fmla="*/ 2 h 2"/>
                  <a:gd name="T6" fmla="*/ 2 w 2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2" name="Freeform 14">
                <a:extLst>
                  <a:ext uri="{FF2B5EF4-FFF2-40B4-BE49-F238E27FC236}">
                    <a16:creationId xmlns:a16="http://schemas.microsoft.com/office/drawing/2014/main" id="{D785C47D-9CCE-410B-9622-353397BD3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6" y="2597"/>
                <a:ext cx="15" cy="23"/>
              </a:xfrm>
              <a:custGeom>
                <a:avLst/>
                <a:gdLst>
                  <a:gd name="T0" fmla="*/ 7 w 10"/>
                  <a:gd name="T1" fmla="*/ 10 h 16"/>
                  <a:gd name="T2" fmla="*/ 10 w 10"/>
                  <a:gd name="T3" fmla="*/ 16 h 16"/>
                  <a:gd name="T4" fmla="*/ 8 w 10"/>
                  <a:gd name="T5" fmla="*/ 13 h 16"/>
                  <a:gd name="T6" fmla="*/ 2 w 10"/>
                  <a:gd name="T7" fmla="*/ 3 h 16"/>
                  <a:gd name="T8" fmla="*/ 0 w 10"/>
                  <a:gd name="T9" fmla="*/ 0 h 16"/>
                  <a:gd name="T10" fmla="*/ 0 w 10"/>
                  <a:gd name="T11" fmla="*/ 0 h 16"/>
                  <a:gd name="T12" fmla="*/ 7 w 10"/>
                  <a:gd name="T13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7" y="10"/>
                    </a:moveTo>
                    <a:cubicBezTo>
                      <a:pt x="9" y="13"/>
                      <a:pt x="10" y="15"/>
                      <a:pt x="10" y="16"/>
                    </a:cubicBezTo>
                    <a:cubicBezTo>
                      <a:pt x="10" y="16"/>
                      <a:pt x="10" y="15"/>
                      <a:pt x="8" y="1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7" y="10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3" name="Freeform 15">
                <a:extLst>
                  <a:ext uri="{FF2B5EF4-FFF2-40B4-BE49-F238E27FC236}">
                    <a16:creationId xmlns:a16="http://schemas.microsoft.com/office/drawing/2014/main" id="{601220A2-1842-4727-97D3-A4022BC43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2642"/>
                <a:ext cx="17" cy="20"/>
              </a:xfrm>
              <a:custGeom>
                <a:avLst/>
                <a:gdLst>
                  <a:gd name="T0" fmla="*/ 8 w 12"/>
                  <a:gd name="T1" fmla="*/ 9 h 14"/>
                  <a:gd name="T2" fmla="*/ 12 w 12"/>
                  <a:gd name="T3" fmla="*/ 14 h 14"/>
                  <a:gd name="T4" fmla="*/ 0 w 12"/>
                  <a:gd name="T5" fmla="*/ 0 h 14"/>
                  <a:gd name="T6" fmla="*/ 0 w 12"/>
                  <a:gd name="T7" fmla="*/ 0 h 14"/>
                  <a:gd name="T8" fmla="*/ 8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8" y="9"/>
                    </a:moveTo>
                    <a:cubicBezTo>
                      <a:pt x="9" y="11"/>
                      <a:pt x="10" y="12"/>
                      <a:pt x="12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3"/>
                      <a:pt x="5" y="6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4" name="Freeform 16">
                <a:extLst>
                  <a:ext uri="{FF2B5EF4-FFF2-40B4-BE49-F238E27FC236}">
                    <a16:creationId xmlns:a16="http://schemas.microsoft.com/office/drawing/2014/main" id="{A68943C5-D338-43B1-BF93-9F309181A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2503"/>
                <a:ext cx="12" cy="24"/>
              </a:xfrm>
              <a:custGeom>
                <a:avLst/>
                <a:gdLst>
                  <a:gd name="T0" fmla="*/ 6 w 8"/>
                  <a:gd name="T1" fmla="*/ 11 h 17"/>
                  <a:gd name="T2" fmla="*/ 8 w 8"/>
                  <a:gd name="T3" fmla="*/ 17 h 17"/>
                  <a:gd name="T4" fmla="*/ 8 w 8"/>
                  <a:gd name="T5" fmla="*/ 17 h 17"/>
                  <a:gd name="T6" fmla="*/ 0 w 8"/>
                  <a:gd name="T7" fmla="*/ 0 h 17"/>
                  <a:gd name="T8" fmla="*/ 0 w 8"/>
                  <a:gd name="T9" fmla="*/ 0 h 17"/>
                  <a:gd name="T10" fmla="*/ 0 w 8"/>
                  <a:gd name="T11" fmla="*/ 0 h 17"/>
                  <a:gd name="T12" fmla="*/ 6 w 8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7">
                    <a:moveTo>
                      <a:pt x="6" y="11"/>
                    </a:moveTo>
                    <a:cubicBezTo>
                      <a:pt x="7" y="13"/>
                      <a:pt x="8" y="16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7" y="15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4" y="8"/>
                      <a:pt x="6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5" name="Freeform 17">
                <a:extLst>
                  <a:ext uri="{FF2B5EF4-FFF2-40B4-BE49-F238E27FC236}">
                    <a16:creationId xmlns:a16="http://schemas.microsoft.com/office/drawing/2014/main" id="{EE02FBFE-193C-402F-BF15-5FFDC0634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" y="2551"/>
                <a:ext cx="13" cy="24"/>
              </a:xfrm>
              <a:custGeom>
                <a:avLst/>
                <a:gdLst>
                  <a:gd name="T0" fmla="*/ 6 w 9"/>
                  <a:gd name="T1" fmla="*/ 11 h 17"/>
                  <a:gd name="T2" fmla="*/ 9 w 9"/>
                  <a:gd name="T3" fmla="*/ 17 h 17"/>
                  <a:gd name="T4" fmla="*/ 0 w 9"/>
                  <a:gd name="T5" fmla="*/ 0 h 17"/>
                  <a:gd name="T6" fmla="*/ 0 w 9"/>
                  <a:gd name="T7" fmla="*/ 0 h 17"/>
                  <a:gd name="T8" fmla="*/ 6 w 9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6" y="11"/>
                    </a:moveTo>
                    <a:cubicBezTo>
                      <a:pt x="7" y="13"/>
                      <a:pt x="9" y="16"/>
                      <a:pt x="9" y="17"/>
                    </a:cubicBezTo>
                    <a:cubicBezTo>
                      <a:pt x="8" y="16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4" y="8"/>
                      <a:pt x="6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6" name="Freeform 18">
                <a:extLst>
                  <a:ext uri="{FF2B5EF4-FFF2-40B4-BE49-F238E27FC236}">
                    <a16:creationId xmlns:a16="http://schemas.microsoft.com/office/drawing/2014/main" id="{12F3EEA8-C7B6-4A91-87F4-1C73C55AA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2668"/>
                <a:ext cx="19" cy="20"/>
              </a:xfrm>
              <a:custGeom>
                <a:avLst/>
                <a:gdLst>
                  <a:gd name="T0" fmla="*/ 9 w 13"/>
                  <a:gd name="T1" fmla="*/ 9 h 14"/>
                  <a:gd name="T2" fmla="*/ 13 w 13"/>
                  <a:gd name="T3" fmla="*/ 14 h 14"/>
                  <a:gd name="T4" fmla="*/ 0 w 13"/>
                  <a:gd name="T5" fmla="*/ 0 h 14"/>
                  <a:gd name="T6" fmla="*/ 1 w 13"/>
                  <a:gd name="T7" fmla="*/ 0 h 14"/>
                  <a:gd name="T8" fmla="*/ 9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9" y="9"/>
                    </a:moveTo>
                    <a:cubicBezTo>
                      <a:pt x="10" y="11"/>
                      <a:pt x="12" y="14"/>
                      <a:pt x="13" y="14"/>
                    </a:cubicBezTo>
                    <a:cubicBezTo>
                      <a:pt x="11" y="14"/>
                      <a:pt x="1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6" y="7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7" name="Freeform 19">
                <a:extLst>
                  <a:ext uri="{FF2B5EF4-FFF2-40B4-BE49-F238E27FC236}">
                    <a16:creationId xmlns:a16="http://schemas.microsoft.com/office/drawing/2014/main" id="{C089F3F3-4D76-41A0-B1C8-83B2DD81C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4" y="2709"/>
                <a:ext cx="18" cy="18"/>
              </a:xfrm>
              <a:custGeom>
                <a:avLst/>
                <a:gdLst>
                  <a:gd name="T0" fmla="*/ 8 w 12"/>
                  <a:gd name="T1" fmla="*/ 9 h 13"/>
                  <a:gd name="T2" fmla="*/ 12 w 12"/>
                  <a:gd name="T3" fmla="*/ 13 h 13"/>
                  <a:gd name="T4" fmla="*/ 10 w 12"/>
                  <a:gd name="T5" fmla="*/ 11 h 13"/>
                  <a:gd name="T6" fmla="*/ 5 w 12"/>
                  <a:gd name="T7" fmla="*/ 5 h 13"/>
                  <a:gd name="T8" fmla="*/ 0 w 12"/>
                  <a:gd name="T9" fmla="*/ 0 h 13"/>
                  <a:gd name="T10" fmla="*/ 0 w 12"/>
                  <a:gd name="T11" fmla="*/ 0 h 13"/>
                  <a:gd name="T12" fmla="*/ 8 w 12"/>
                  <a:gd name="T1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3">
                    <a:moveTo>
                      <a:pt x="8" y="9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0" y="1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5" y="5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8" name="Freeform 20">
                <a:extLst>
                  <a:ext uri="{FF2B5EF4-FFF2-40B4-BE49-F238E27FC236}">
                    <a16:creationId xmlns:a16="http://schemas.microsoft.com/office/drawing/2014/main" id="{D317D1A1-9C56-411D-B0D2-A57722C17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2581"/>
                <a:ext cx="15" cy="23"/>
              </a:xfrm>
              <a:custGeom>
                <a:avLst/>
                <a:gdLst>
                  <a:gd name="T0" fmla="*/ 8 w 10"/>
                  <a:gd name="T1" fmla="*/ 10 h 16"/>
                  <a:gd name="T2" fmla="*/ 10 w 10"/>
                  <a:gd name="T3" fmla="*/ 16 h 16"/>
                  <a:gd name="T4" fmla="*/ 0 w 10"/>
                  <a:gd name="T5" fmla="*/ 0 h 16"/>
                  <a:gd name="T6" fmla="*/ 0 w 10"/>
                  <a:gd name="T7" fmla="*/ 0 h 16"/>
                  <a:gd name="T8" fmla="*/ 1 w 10"/>
                  <a:gd name="T9" fmla="*/ 0 h 16"/>
                  <a:gd name="T10" fmla="*/ 8 w 10"/>
                  <a:gd name="T11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6">
                    <a:moveTo>
                      <a:pt x="8" y="10"/>
                    </a:moveTo>
                    <a:cubicBezTo>
                      <a:pt x="9" y="12"/>
                      <a:pt x="10" y="15"/>
                      <a:pt x="10" y="16"/>
                    </a:cubicBezTo>
                    <a:cubicBezTo>
                      <a:pt x="9" y="16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2"/>
                      <a:pt x="6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09" name="Freeform 21">
                <a:extLst>
                  <a:ext uri="{FF2B5EF4-FFF2-40B4-BE49-F238E27FC236}">
                    <a16:creationId xmlns:a16="http://schemas.microsoft.com/office/drawing/2014/main" id="{2427CF15-35CA-440D-85FE-315E138BE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626"/>
                <a:ext cx="16" cy="22"/>
              </a:xfrm>
              <a:custGeom>
                <a:avLst/>
                <a:gdLst>
                  <a:gd name="T0" fmla="*/ 8 w 11"/>
                  <a:gd name="T1" fmla="*/ 10 h 15"/>
                  <a:gd name="T2" fmla="*/ 11 w 11"/>
                  <a:gd name="T3" fmla="*/ 15 h 15"/>
                  <a:gd name="T4" fmla="*/ 11 w 11"/>
                  <a:gd name="T5" fmla="*/ 15 h 15"/>
                  <a:gd name="T6" fmla="*/ 0 w 11"/>
                  <a:gd name="T7" fmla="*/ 0 h 15"/>
                  <a:gd name="T8" fmla="*/ 0 w 11"/>
                  <a:gd name="T9" fmla="*/ 0 h 15"/>
                  <a:gd name="T10" fmla="*/ 1 w 11"/>
                  <a:gd name="T11" fmla="*/ 0 h 15"/>
                  <a:gd name="T12" fmla="*/ 8 w 11"/>
                  <a:gd name="T13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5">
                    <a:moveTo>
                      <a:pt x="8" y="10"/>
                    </a:moveTo>
                    <a:cubicBezTo>
                      <a:pt x="9" y="11"/>
                      <a:pt x="11" y="14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6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0" name="Freeform 22">
                <a:extLst>
                  <a:ext uri="{FF2B5EF4-FFF2-40B4-BE49-F238E27FC236}">
                    <a16:creationId xmlns:a16="http://schemas.microsoft.com/office/drawing/2014/main" id="{B5641C1B-B53D-47B8-A04E-A5DAACBB2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2485"/>
                <a:ext cx="13" cy="25"/>
              </a:xfrm>
              <a:custGeom>
                <a:avLst/>
                <a:gdLst>
                  <a:gd name="T0" fmla="*/ 7 w 9"/>
                  <a:gd name="T1" fmla="*/ 11 h 17"/>
                  <a:gd name="T2" fmla="*/ 9 w 9"/>
                  <a:gd name="T3" fmla="*/ 17 h 17"/>
                  <a:gd name="T4" fmla="*/ 1 w 9"/>
                  <a:gd name="T5" fmla="*/ 0 h 17"/>
                  <a:gd name="T6" fmla="*/ 1 w 9"/>
                  <a:gd name="T7" fmla="*/ 0 h 17"/>
                  <a:gd name="T8" fmla="*/ 7 w 9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7" y="11"/>
                    </a:moveTo>
                    <a:cubicBezTo>
                      <a:pt x="7" y="12"/>
                      <a:pt x="9" y="17"/>
                      <a:pt x="9" y="17"/>
                    </a:cubicBezTo>
                    <a:cubicBezTo>
                      <a:pt x="7" y="17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5" y="7"/>
                      <a:pt x="7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1" name="Freeform 23">
                <a:extLst>
                  <a:ext uri="{FF2B5EF4-FFF2-40B4-BE49-F238E27FC236}">
                    <a16:creationId xmlns:a16="http://schemas.microsoft.com/office/drawing/2014/main" id="{3C8BE9C5-735B-4CB6-82CD-A8ABAD6BB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2535"/>
                <a:ext cx="15" cy="23"/>
              </a:xfrm>
              <a:custGeom>
                <a:avLst/>
                <a:gdLst>
                  <a:gd name="T0" fmla="*/ 7 w 10"/>
                  <a:gd name="T1" fmla="*/ 10 h 16"/>
                  <a:gd name="T2" fmla="*/ 10 w 10"/>
                  <a:gd name="T3" fmla="*/ 16 h 16"/>
                  <a:gd name="T4" fmla="*/ 0 w 10"/>
                  <a:gd name="T5" fmla="*/ 0 h 16"/>
                  <a:gd name="T6" fmla="*/ 1 w 10"/>
                  <a:gd name="T7" fmla="*/ 0 h 16"/>
                  <a:gd name="T8" fmla="*/ 7 w 10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7" y="10"/>
                    </a:moveTo>
                    <a:cubicBezTo>
                      <a:pt x="8" y="12"/>
                      <a:pt x="10" y="15"/>
                      <a:pt x="10" y="16"/>
                    </a:cubicBezTo>
                    <a:cubicBezTo>
                      <a:pt x="8" y="16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5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2" name="Freeform 24">
                <a:extLst>
                  <a:ext uri="{FF2B5EF4-FFF2-40B4-BE49-F238E27FC236}">
                    <a16:creationId xmlns:a16="http://schemas.microsoft.com/office/drawing/2014/main" id="{E5ED6600-9DC5-4EB5-A1D7-A58889579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4" y="2695"/>
                <a:ext cx="18" cy="21"/>
              </a:xfrm>
              <a:custGeom>
                <a:avLst/>
                <a:gdLst>
                  <a:gd name="T0" fmla="*/ 9 w 12"/>
                  <a:gd name="T1" fmla="*/ 9 h 14"/>
                  <a:gd name="T2" fmla="*/ 12 w 12"/>
                  <a:gd name="T3" fmla="*/ 13 h 14"/>
                  <a:gd name="T4" fmla="*/ 0 w 12"/>
                  <a:gd name="T5" fmla="*/ 0 h 14"/>
                  <a:gd name="T6" fmla="*/ 0 w 12"/>
                  <a:gd name="T7" fmla="*/ 0 h 14"/>
                  <a:gd name="T8" fmla="*/ 9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9" y="9"/>
                    </a:moveTo>
                    <a:cubicBezTo>
                      <a:pt x="10" y="10"/>
                      <a:pt x="12" y="13"/>
                      <a:pt x="12" y="13"/>
                    </a:cubicBezTo>
                    <a:cubicBezTo>
                      <a:pt x="12" y="14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6" y="6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3" name="Freeform 25">
                <a:extLst>
                  <a:ext uri="{FF2B5EF4-FFF2-40B4-BE49-F238E27FC236}">
                    <a16:creationId xmlns:a16="http://schemas.microsoft.com/office/drawing/2014/main" id="{C7F3F00F-EDA6-482B-BCF9-8A6A416D2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2733"/>
                <a:ext cx="19" cy="19"/>
              </a:xfrm>
              <a:custGeom>
                <a:avLst/>
                <a:gdLst>
                  <a:gd name="T0" fmla="*/ 9 w 13"/>
                  <a:gd name="T1" fmla="*/ 9 h 13"/>
                  <a:gd name="T2" fmla="*/ 13 w 13"/>
                  <a:gd name="T3" fmla="*/ 13 h 13"/>
                  <a:gd name="T4" fmla="*/ 0 w 13"/>
                  <a:gd name="T5" fmla="*/ 0 h 13"/>
                  <a:gd name="T6" fmla="*/ 0 w 13"/>
                  <a:gd name="T7" fmla="*/ 0 h 13"/>
                  <a:gd name="T8" fmla="*/ 9 w 13"/>
                  <a:gd name="T9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9" y="9"/>
                    </a:moveTo>
                    <a:cubicBezTo>
                      <a:pt x="10" y="10"/>
                      <a:pt x="13" y="12"/>
                      <a:pt x="13" y="13"/>
                    </a:cubicBezTo>
                    <a:cubicBezTo>
                      <a:pt x="12" y="13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2"/>
                      <a:pt x="6" y="6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4" name="Freeform 26">
                <a:extLst>
                  <a:ext uri="{FF2B5EF4-FFF2-40B4-BE49-F238E27FC236}">
                    <a16:creationId xmlns:a16="http://schemas.microsoft.com/office/drawing/2014/main" id="{7A81161C-515C-468E-B1C0-A78475E4E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1" y="2611"/>
                <a:ext cx="16" cy="22"/>
              </a:xfrm>
              <a:custGeom>
                <a:avLst/>
                <a:gdLst>
                  <a:gd name="T0" fmla="*/ 8 w 11"/>
                  <a:gd name="T1" fmla="*/ 10 h 15"/>
                  <a:gd name="T2" fmla="*/ 11 w 11"/>
                  <a:gd name="T3" fmla="*/ 15 h 15"/>
                  <a:gd name="T4" fmla="*/ 11 w 11"/>
                  <a:gd name="T5" fmla="*/ 15 h 15"/>
                  <a:gd name="T6" fmla="*/ 0 w 11"/>
                  <a:gd name="T7" fmla="*/ 0 h 15"/>
                  <a:gd name="T8" fmla="*/ 1 w 11"/>
                  <a:gd name="T9" fmla="*/ 0 h 15"/>
                  <a:gd name="T10" fmla="*/ 8 w 11"/>
                  <a:gd name="T1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5">
                    <a:moveTo>
                      <a:pt x="8" y="10"/>
                    </a:moveTo>
                    <a:cubicBezTo>
                      <a:pt x="9" y="11"/>
                      <a:pt x="11" y="14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9" y="15"/>
                      <a:pt x="0" y="1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1"/>
                      <a:pt x="6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5" name="Freeform 27">
                <a:extLst>
                  <a:ext uri="{FF2B5EF4-FFF2-40B4-BE49-F238E27FC236}">
                    <a16:creationId xmlns:a16="http://schemas.microsoft.com/office/drawing/2014/main" id="{B68712A7-B0FA-45A1-B5FE-81CDDE18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1" y="2655"/>
                <a:ext cx="17" cy="20"/>
              </a:xfrm>
              <a:custGeom>
                <a:avLst/>
                <a:gdLst>
                  <a:gd name="T0" fmla="*/ 9 w 12"/>
                  <a:gd name="T1" fmla="*/ 9 h 14"/>
                  <a:gd name="T2" fmla="*/ 12 w 12"/>
                  <a:gd name="T3" fmla="*/ 14 h 14"/>
                  <a:gd name="T4" fmla="*/ 0 w 12"/>
                  <a:gd name="T5" fmla="*/ 0 h 14"/>
                  <a:gd name="T6" fmla="*/ 0 w 12"/>
                  <a:gd name="T7" fmla="*/ 0 h 14"/>
                  <a:gd name="T8" fmla="*/ 9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9" y="9"/>
                    </a:moveTo>
                    <a:cubicBezTo>
                      <a:pt x="10" y="11"/>
                      <a:pt x="12" y="13"/>
                      <a:pt x="12" y="14"/>
                    </a:cubicBezTo>
                    <a:cubicBezTo>
                      <a:pt x="10" y="14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6" y="6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6" name="Freeform 28">
                <a:extLst>
                  <a:ext uri="{FF2B5EF4-FFF2-40B4-BE49-F238E27FC236}">
                    <a16:creationId xmlns:a16="http://schemas.microsoft.com/office/drawing/2014/main" id="{CBFA2931-9BD5-4819-A942-F0ABC24B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517"/>
                <a:ext cx="16" cy="25"/>
              </a:xfrm>
              <a:custGeom>
                <a:avLst/>
                <a:gdLst>
                  <a:gd name="T0" fmla="*/ 9 w 11"/>
                  <a:gd name="T1" fmla="*/ 11 h 17"/>
                  <a:gd name="T2" fmla="*/ 11 w 11"/>
                  <a:gd name="T3" fmla="*/ 17 h 17"/>
                  <a:gd name="T4" fmla="*/ 2 w 11"/>
                  <a:gd name="T5" fmla="*/ 0 h 17"/>
                  <a:gd name="T6" fmla="*/ 2 w 11"/>
                  <a:gd name="T7" fmla="*/ 0 h 17"/>
                  <a:gd name="T8" fmla="*/ 9 w 11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11"/>
                    </a:moveTo>
                    <a:cubicBezTo>
                      <a:pt x="11" y="15"/>
                      <a:pt x="11" y="17"/>
                      <a:pt x="11" y="17"/>
                    </a:cubicBezTo>
                    <a:cubicBezTo>
                      <a:pt x="8" y="16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2"/>
                      <a:pt x="7" y="8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7" name="Freeform 29">
                <a:extLst>
                  <a:ext uri="{FF2B5EF4-FFF2-40B4-BE49-F238E27FC236}">
                    <a16:creationId xmlns:a16="http://schemas.microsoft.com/office/drawing/2014/main" id="{60B0EB9C-49EE-4CF6-976D-5BEC7ABE8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" y="2565"/>
                <a:ext cx="17" cy="25"/>
              </a:xfrm>
              <a:custGeom>
                <a:avLst/>
                <a:gdLst>
                  <a:gd name="T0" fmla="*/ 9 w 12"/>
                  <a:gd name="T1" fmla="*/ 11 h 17"/>
                  <a:gd name="T2" fmla="*/ 11 w 12"/>
                  <a:gd name="T3" fmla="*/ 16 h 17"/>
                  <a:gd name="T4" fmla="*/ 2 w 12"/>
                  <a:gd name="T5" fmla="*/ 0 h 17"/>
                  <a:gd name="T6" fmla="*/ 2 w 12"/>
                  <a:gd name="T7" fmla="*/ 0 h 17"/>
                  <a:gd name="T8" fmla="*/ 9 w 12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9" y="11"/>
                    </a:moveTo>
                    <a:cubicBezTo>
                      <a:pt x="11" y="14"/>
                      <a:pt x="12" y="17"/>
                      <a:pt x="11" y="16"/>
                    </a:cubicBezTo>
                    <a:cubicBezTo>
                      <a:pt x="9" y="15"/>
                      <a:pt x="0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2"/>
                      <a:pt x="7" y="7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8" name="Freeform 30">
                <a:extLst>
                  <a:ext uri="{FF2B5EF4-FFF2-40B4-BE49-F238E27FC236}">
                    <a16:creationId xmlns:a16="http://schemas.microsoft.com/office/drawing/2014/main" id="{4C310527-73B1-481D-B27D-FA8297D64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681"/>
                <a:ext cx="18" cy="20"/>
              </a:xfrm>
              <a:custGeom>
                <a:avLst/>
                <a:gdLst>
                  <a:gd name="T0" fmla="*/ 10 w 13"/>
                  <a:gd name="T1" fmla="*/ 9 h 14"/>
                  <a:gd name="T2" fmla="*/ 13 w 13"/>
                  <a:gd name="T3" fmla="*/ 14 h 14"/>
                  <a:gd name="T4" fmla="*/ 1 w 13"/>
                  <a:gd name="T5" fmla="*/ 0 h 14"/>
                  <a:gd name="T6" fmla="*/ 1 w 13"/>
                  <a:gd name="T7" fmla="*/ 0 h 14"/>
                  <a:gd name="T8" fmla="*/ 10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0" y="9"/>
                    </a:moveTo>
                    <a:cubicBezTo>
                      <a:pt x="11" y="11"/>
                      <a:pt x="13" y="13"/>
                      <a:pt x="13" y="14"/>
                    </a:cubicBezTo>
                    <a:cubicBezTo>
                      <a:pt x="12" y="14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7" y="6"/>
                      <a:pt x="10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19" name="Freeform 31">
                <a:extLst>
                  <a:ext uri="{FF2B5EF4-FFF2-40B4-BE49-F238E27FC236}">
                    <a16:creationId xmlns:a16="http://schemas.microsoft.com/office/drawing/2014/main" id="{9102DD20-EBA3-4ABC-BCD1-3D27D9C2D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" y="2720"/>
                <a:ext cx="19" cy="19"/>
              </a:xfrm>
              <a:custGeom>
                <a:avLst/>
                <a:gdLst>
                  <a:gd name="T0" fmla="*/ 9 w 13"/>
                  <a:gd name="T1" fmla="*/ 9 h 13"/>
                  <a:gd name="T2" fmla="*/ 13 w 13"/>
                  <a:gd name="T3" fmla="*/ 13 h 13"/>
                  <a:gd name="T4" fmla="*/ 13 w 13"/>
                  <a:gd name="T5" fmla="*/ 13 h 13"/>
                  <a:gd name="T6" fmla="*/ 0 w 13"/>
                  <a:gd name="T7" fmla="*/ 0 h 13"/>
                  <a:gd name="T8" fmla="*/ 0 w 13"/>
                  <a:gd name="T9" fmla="*/ 0 h 13"/>
                  <a:gd name="T10" fmla="*/ 0 w 13"/>
                  <a:gd name="T11" fmla="*/ 0 h 13"/>
                  <a:gd name="T12" fmla="*/ 9 w 13"/>
                  <a:gd name="T1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9" y="9"/>
                    </a:moveTo>
                    <a:cubicBezTo>
                      <a:pt x="11" y="10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1" y="13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7" y="6"/>
                      <a:pt x="9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0" name="Freeform 32">
                <a:extLst>
                  <a:ext uri="{FF2B5EF4-FFF2-40B4-BE49-F238E27FC236}">
                    <a16:creationId xmlns:a16="http://schemas.microsoft.com/office/drawing/2014/main" id="{B33F5046-D062-4E3D-8310-A8FBD2EF9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2595"/>
                <a:ext cx="19" cy="22"/>
              </a:xfrm>
              <a:custGeom>
                <a:avLst/>
                <a:gdLst>
                  <a:gd name="T0" fmla="*/ 10 w 13"/>
                  <a:gd name="T1" fmla="*/ 10 h 15"/>
                  <a:gd name="T2" fmla="*/ 12 w 13"/>
                  <a:gd name="T3" fmla="*/ 15 h 15"/>
                  <a:gd name="T4" fmla="*/ 2 w 13"/>
                  <a:gd name="T5" fmla="*/ 0 h 15"/>
                  <a:gd name="T6" fmla="*/ 2 w 13"/>
                  <a:gd name="T7" fmla="*/ 0 h 15"/>
                  <a:gd name="T8" fmla="*/ 10 w 13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0" y="10"/>
                    </a:moveTo>
                    <a:cubicBezTo>
                      <a:pt x="12" y="13"/>
                      <a:pt x="13" y="15"/>
                      <a:pt x="12" y="15"/>
                    </a:cubicBezTo>
                    <a:cubicBezTo>
                      <a:pt x="9" y="14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1"/>
                      <a:pt x="8" y="6"/>
                      <a:pt x="10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1" name="Freeform 33">
                <a:extLst>
                  <a:ext uri="{FF2B5EF4-FFF2-40B4-BE49-F238E27FC236}">
                    <a16:creationId xmlns:a16="http://schemas.microsoft.com/office/drawing/2014/main" id="{2A7F81C6-E951-4415-B9B4-C338033C2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2639"/>
                <a:ext cx="19" cy="22"/>
              </a:xfrm>
              <a:custGeom>
                <a:avLst/>
                <a:gdLst>
                  <a:gd name="T0" fmla="*/ 10 w 13"/>
                  <a:gd name="T1" fmla="*/ 10 h 15"/>
                  <a:gd name="T2" fmla="*/ 12 w 13"/>
                  <a:gd name="T3" fmla="*/ 15 h 15"/>
                  <a:gd name="T4" fmla="*/ 1 w 13"/>
                  <a:gd name="T5" fmla="*/ 0 h 15"/>
                  <a:gd name="T6" fmla="*/ 2 w 13"/>
                  <a:gd name="T7" fmla="*/ 0 h 15"/>
                  <a:gd name="T8" fmla="*/ 10 w 13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0" y="10"/>
                    </a:moveTo>
                    <a:cubicBezTo>
                      <a:pt x="12" y="13"/>
                      <a:pt x="13" y="15"/>
                      <a:pt x="12" y="15"/>
                    </a:cubicBezTo>
                    <a:cubicBezTo>
                      <a:pt x="10" y="14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4" y="2"/>
                      <a:pt x="8" y="7"/>
                      <a:pt x="10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2" name="Freeform 34">
                <a:extLst>
                  <a:ext uri="{FF2B5EF4-FFF2-40B4-BE49-F238E27FC236}">
                    <a16:creationId xmlns:a16="http://schemas.microsoft.com/office/drawing/2014/main" id="{D18ED695-BBE4-4F1C-B4B3-02357772E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500"/>
                <a:ext cx="16" cy="24"/>
              </a:xfrm>
              <a:custGeom>
                <a:avLst/>
                <a:gdLst>
                  <a:gd name="T0" fmla="*/ 9 w 11"/>
                  <a:gd name="T1" fmla="*/ 11 h 17"/>
                  <a:gd name="T2" fmla="*/ 10 w 11"/>
                  <a:gd name="T3" fmla="*/ 17 h 17"/>
                  <a:gd name="T4" fmla="*/ 2 w 11"/>
                  <a:gd name="T5" fmla="*/ 0 h 17"/>
                  <a:gd name="T6" fmla="*/ 2 w 11"/>
                  <a:gd name="T7" fmla="*/ 0 h 17"/>
                  <a:gd name="T8" fmla="*/ 9 w 11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11"/>
                    </a:moveTo>
                    <a:cubicBezTo>
                      <a:pt x="11" y="15"/>
                      <a:pt x="11" y="17"/>
                      <a:pt x="10" y="17"/>
                    </a:cubicBezTo>
                    <a:cubicBezTo>
                      <a:pt x="7" y="16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" y="2"/>
                      <a:pt x="8" y="7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3" name="Freeform 35">
                <a:extLst>
                  <a:ext uri="{FF2B5EF4-FFF2-40B4-BE49-F238E27FC236}">
                    <a16:creationId xmlns:a16="http://schemas.microsoft.com/office/drawing/2014/main" id="{0B994D08-43F7-4D76-B1D6-5CEE263D9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548"/>
                <a:ext cx="16" cy="24"/>
              </a:xfrm>
              <a:custGeom>
                <a:avLst/>
                <a:gdLst>
                  <a:gd name="T0" fmla="*/ 9 w 11"/>
                  <a:gd name="T1" fmla="*/ 11 h 17"/>
                  <a:gd name="T2" fmla="*/ 10 w 11"/>
                  <a:gd name="T3" fmla="*/ 17 h 17"/>
                  <a:gd name="T4" fmla="*/ 1 w 11"/>
                  <a:gd name="T5" fmla="*/ 1 h 17"/>
                  <a:gd name="T6" fmla="*/ 2 w 11"/>
                  <a:gd name="T7" fmla="*/ 1 h 17"/>
                  <a:gd name="T8" fmla="*/ 9 w 11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9" y="11"/>
                    </a:moveTo>
                    <a:cubicBezTo>
                      <a:pt x="11" y="15"/>
                      <a:pt x="11" y="17"/>
                      <a:pt x="10" y="17"/>
                    </a:cubicBezTo>
                    <a:cubicBezTo>
                      <a:pt x="8" y="16"/>
                      <a:pt x="0" y="2"/>
                      <a:pt x="1" y="1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4" y="2"/>
                      <a:pt x="7" y="8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4" name="Freeform 36">
                <a:extLst>
                  <a:ext uri="{FF2B5EF4-FFF2-40B4-BE49-F238E27FC236}">
                    <a16:creationId xmlns:a16="http://schemas.microsoft.com/office/drawing/2014/main" id="{B0927D8E-18ED-49B6-AFC4-856808DB1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" y="2274"/>
                <a:ext cx="5" cy="29"/>
              </a:xfrm>
              <a:custGeom>
                <a:avLst/>
                <a:gdLst>
                  <a:gd name="T0" fmla="*/ 2 w 3"/>
                  <a:gd name="T1" fmla="*/ 13 h 20"/>
                  <a:gd name="T2" fmla="*/ 3 w 3"/>
                  <a:gd name="T3" fmla="*/ 20 h 20"/>
                  <a:gd name="T4" fmla="*/ 0 w 3"/>
                  <a:gd name="T5" fmla="*/ 0 h 20"/>
                  <a:gd name="T6" fmla="*/ 0 w 3"/>
                  <a:gd name="T7" fmla="*/ 0 h 20"/>
                  <a:gd name="T8" fmla="*/ 2 w 3"/>
                  <a:gd name="T9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2" y="13"/>
                    </a:moveTo>
                    <a:cubicBezTo>
                      <a:pt x="2" y="15"/>
                      <a:pt x="3" y="17"/>
                      <a:pt x="3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9"/>
                      <a:pt x="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5" name="Freeform 37">
                <a:extLst>
                  <a:ext uri="{FF2B5EF4-FFF2-40B4-BE49-F238E27FC236}">
                    <a16:creationId xmlns:a16="http://schemas.microsoft.com/office/drawing/2014/main" id="{2D388317-04AE-4B2D-A027-2E83B1D69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2342"/>
                <a:ext cx="0" cy="3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6" name="Freeform 38">
                <a:extLst>
                  <a:ext uri="{FF2B5EF4-FFF2-40B4-BE49-F238E27FC236}">
                    <a16:creationId xmlns:a16="http://schemas.microsoft.com/office/drawing/2014/main" id="{7C0082B5-C5CF-4A73-9A6A-AD60DE8D7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3" y="2159"/>
                <a:ext cx="2" cy="29"/>
              </a:xfrm>
              <a:custGeom>
                <a:avLst/>
                <a:gdLst>
                  <a:gd name="T0" fmla="*/ 1 w 1"/>
                  <a:gd name="T1" fmla="*/ 13 h 20"/>
                  <a:gd name="T2" fmla="*/ 1 w 1"/>
                  <a:gd name="T3" fmla="*/ 20 h 20"/>
                  <a:gd name="T4" fmla="*/ 1 w 1"/>
                  <a:gd name="T5" fmla="*/ 0 h 20"/>
                  <a:gd name="T6" fmla="*/ 1 w 1"/>
                  <a:gd name="T7" fmla="*/ 0 h 20"/>
                  <a:gd name="T8" fmla="*/ 1 w 1"/>
                  <a:gd name="T9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0">
                    <a:moveTo>
                      <a:pt x="1" y="13"/>
                    </a:moveTo>
                    <a:cubicBezTo>
                      <a:pt x="1" y="15"/>
                      <a:pt x="1" y="19"/>
                      <a:pt x="1" y="20"/>
                    </a:cubicBezTo>
                    <a:cubicBezTo>
                      <a:pt x="1" y="20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9"/>
                      <a:pt x="1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7" name="Freeform 39">
                <a:extLst>
                  <a:ext uri="{FF2B5EF4-FFF2-40B4-BE49-F238E27FC236}">
                    <a16:creationId xmlns:a16="http://schemas.microsoft.com/office/drawing/2014/main" id="{AEBDF682-6655-4D2E-98E5-3592E3767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6" y="2217"/>
                <a:ext cx="3" cy="29"/>
              </a:xfrm>
              <a:custGeom>
                <a:avLst/>
                <a:gdLst>
                  <a:gd name="T0" fmla="*/ 2 w 2"/>
                  <a:gd name="T1" fmla="*/ 13 h 20"/>
                  <a:gd name="T2" fmla="*/ 2 w 2"/>
                  <a:gd name="T3" fmla="*/ 20 h 20"/>
                  <a:gd name="T4" fmla="*/ 2 w 2"/>
                  <a:gd name="T5" fmla="*/ 16 h 20"/>
                  <a:gd name="T6" fmla="*/ 0 w 2"/>
                  <a:gd name="T7" fmla="*/ 4 h 20"/>
                  <a:gd name="T8" fmla="*/ 0 w 2"/>
                  <a:gd name="T9" fmla="*/ 0 h 20"/>
                  <a:gd name="T10" fmla="*/ 0 w 2"/>
                  <a:gd name="T11" fmla="*/ 0 h 20"/>
                  <a:gd name="T12" fmla="*/ 2 w 2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0">
                    <a:moveTo>
                      <a:pt x="2" y="13"/>
                    </a:moveTo>
                    <a:cubicBezTo>
                      <a:pt x="2" y="15"/>
                      <a:pt x="2" y="19"/>
                      <a:pt x="2" y="20"/>
                    </a:cubicBezTo>
                    <a:cubicBezTo>
                      <a:pt x="2" y="20"/>
                      <a:pt x="2" y="20"/>
                      <a:pt x="2" y="1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1" y="8"/>
                      <a:pt x="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8" name="Freeform 40">
                <a:extLst>
                  <a:ext uri="{FF2B5EF4-FFF2-40B4-BE49-F238E27FC236}">
                    <a16:creationId xmlns:a16="http://schemas.microsoft.com/office/drawing/2014/main" id="{7046D664-04B8-469A-9EFD-BCD9FFF2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2365"/>
                <a:ext cx="7" cy="26"/>
              </a:xfrm>
              <a:custGeom>
                <a:avLst/>
                <a:gdLst>
                  <a:gd name="T0" fmla="*/ 4 w 5"/>
                  <a:gd name="T1" fmla="*/ 12 h 18"/>
                  <a:gd name="T2" fmla="*/ 5 w 5"/>
                  <a:gd name="T3" fmla="*/ 18 h 18"/>
                  <a:gd name="T4" fmla="*/ 0 w 5"/>
                  <a:gd name="T5" fmla="*/ 0 h 18"/>
                  <a:gd name="T6" fmla="*/ 0 w 5"/>
                  <a:gd name="T7" fmla="*/ 0 h 18"/>
                  <a:gd name="T8" fmla="*/ 4 w 5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8">
                    <a:moveTo>
                      <a:pt x="4" y="12"/>
                    </a:moveTo>
                    <a:cubicBezTo>
                      <a:pt x="4" y="14"/>
                      <a:pt x="5" y="17"/>
                      <a:pt x="5" y="18"/>
                    </a:cubicBezTo>
                    <a:cubicBezTo>
                      <a:pt x="5" y="18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29" name="Freeform 41">
                <a:extLst>
                  <a:ext uri="{FF2B5EF4-FFF2-40B4-BE49-F238E27FC236}">
                    <a16:creationId xmlns:a16="http://schemas.microsoft.com/office/drawing/2014/main" id="{380C7B08-C769-41BD-A9B9-82EB79503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" y="2417"/>
                <a:ext cx="10" cy="26"/>
              </a:xfrm>
              <a:custGeom>
                <a:avLst/>
                <a:gdLst>
                  <a:gd name="T0" fmla="*/ 4 w 7"/>
                  <a:gd name="T1" fmla="*/ 12 h 18"/>
                  <a:gd name="T2" fmla="*/ 7 w 7"/>
                  <a:gd name="T3" fmla="*/ 18 h 18"/>
                  <a:gd name="T4" fmla="*/ 6 w 7"/>
                  <a:gd name="T5" fmla="*/ 17 h 18"/>
                  <a:gd name="T6" fmla="*/ 1 w 7"/>
                  <a:gd name="T7" fmla="*/ 2 h 18"/>
                  <a:gd name="T8" fmla="*/ 0 w 7"/>
                  <a:gd name="T9" fmla="*/ 0 h 18"/>
                  <a:gd name="T10" fmla="*/ 0 w 7"/>
                  <a:gd name="T11" fmla="*/ 0 h 18"/>
                  <a:gd name="T12" fmla="*/ 4 w 7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8">
                    <a:moveTo>
                      <a:pt x="4" y="12"/>
                    </a:moveTo>
                    <a:cubicBezTo>
                      <a:pt x="5" y="14"/>
                      <a:pt x="6" y="17"/>
                      <a:pt x="7" y="18"/>
                    </a:cubicBezTo>
                    <a:cubicBezTo>
                      <a:pt x="6" y="18"/>
                      <a:pt x="6" y="18"/>
                      <a:pt x="6" y="17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3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0" name="Freeform 42">
                <a:extLst>
                  <a:ext uri="{FF2B5EF4-FFF2-40B4-BE49-F238E27FC236}">
                    <a16:creationId xmlns:a16="http://schemas.microsoft.com/office/drawing/2014/main" id="{D5D6EB4A-2F0C-484F-AA7D-D9B08B0D5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" y="2253"/>
                <a:ext cx="6" cy="29"/>
              </a:xfrm>
              <a:custGeom>
                <a:avLst/>
                <a:gdLst>
                  <a:gd name="T0" fmla="*/ 3 w 4"/>
                  <a:gd name="T1" fmla="*/ 13 h 20"/>
                  <a:gd name="T2" fmla="*/ 4 w 4"/>
                  <a:gd name="T3" fmla="*/ 20 h 20"/>
                  <a:gd name="T4" fmla="*/ 3 w 4"/>
                  <a:gd name="T5" fmla="*/ 20 h 20"/>
                  <a:gd name="T6" fmla="*/ 1 w 4"/>
                  <a:gd name="T7" fmla="*/ 0 h 20"/>
                  <a:gd name="T8" fmla="*/ 1 w 4"/>
                  <a:gd name="T9" fmla="*/ 0 h 20"/>
                  <a:gd name="T10" fmla="*/ 1 w 4"/>
                  <a:gd name="T11" fmla="*/ 0 h 20"/>
                  <a:gd name="T12" fmla="*/ 3 w 4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0">
                    <a:moveTo>
                      <a:pt x="3" y="13"/>
                    </a:moveTo>
                    <a:cubicBezTo>
                      <a:pt x="3" y="15"/>
                      <a:pt x="4" y="19"/>
                      <a:pt x="4" y="20"/>
                    </a:cubicBezTo>
                    <a:cubicBezTo>
                      <a:pt x="4" y="20"/>
                      <a:pt x="3" y="20"/>
                      <a:pt x="3" y="20"/>
                    </a:cubicBezTo>
                    <a:cubicBezTo>
                      <a:pt x="2" y="18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3" y="9"/>
                      <a:pt x="3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1" name="Freeform 43">
                <a:extLst>
                  <a:ext uri="{FF2B5EF4-FFF2-40B4-BE49-F238E27FC236}">
                    <a16:creationId xmlns:a16="http://schemas.microsoft.com/office/drawing/2014/main" id="{EE4EB5A8-2276-4AF1-9656-4E965071C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2310"/>
                <a:ext cx="7" cy="28"/>
              </a:xfrm>
              <a:custGeom>
                <a:avLst/>
                <a:gdLst>
                  <a:gd name="T0" fmla="*/ 4 w 5"/>
                  <a:gd name="T1" fmla="*/ 12 h 19"/>
                  <a:gd name="T2" fmla="*/ 5 w 5"/>
                  <a:gd name="T3" fmla="*/ 19 h 19"/>
                  <a:gd name="T4" fmla="*/ 0 w 5"/>
                  <a:gd name="T5" fmla="*/ 0 h 19"/>
                  <a:gd name="T6" fmla="*/ 1 w 5"/>
                  <a:gd name="T7" fmla="*/ 0 h 19"/>
                  <a:gd name="T8" fmla="*/ 4 w 5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9">
                    <a:moveTo>
                      <a:pt x="4" y="12"/>
                    </a:moveTo>
                    <a:cubicBezTo>
                      <a:pt x="4" y="14"/>
                      <a:pt x="5" y="18"/>
                      <a:pt x="5" y="19"/>
                    </a:cubicBezTo>
                    <a:cubicBezTo>
                      <a:pt x="4" y="18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3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2" name="Freeform 44">
                <a:extLst>
                  <a:ext uri="{FF2B5EF4-FFF2-40B4-BE49-F238E27FC236}">
                    <a16:creationId xmlns:a16="http://schemas.microsoft.com/office/drawing/2014/main" id="{EC9B3716-3977-4C93-876F-57B5DDF4A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" y="2139"/>
                <a:ext cx="4" cy="29"/>
              </a:xfrm>
              <a:custGeom>
                <a:avLst/>
                <a:gdLst>
                  <a:gd name="T0" fmla="*/ 3 w 3"/>
                  <a:gd name="T1" fmla="*/ 12 h 20"/>
                  <a:gd name="T2" fmla="*/ 2 w 3"/>
                  <a:gd name="T3" fmla="*/ 20 h 20"/>
                  <a:gd name="T4" fmla="*/ 2 w 3"/>
                  <a:gd name="T5" fmla="*/ 0 h 20"/>
                  <a:gd name="T6" fmla="*/ 2 w 3"/>
                  <a:gd name="T7" fmla="*/ 0 h 20"/>
                  <a:gd name="T8" fmla="*/ 3 w 3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2"/>
                    </a:moveTo>
                    <a:cubicBezTo>
                      <a:pt x="2" y="14"/>
                      <a:pt x="2" y="19"/>
                      <a:pt x="2" y="20"/>
                    </a:cubicBezTo>
                    <a:cubicBezTo>
                      <a:pt x="0" y="18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2"/>
                      <a:pt x="3" y="8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3" name="Freeform 45">
                <a:extLst>
                  <a:ext uri="{FF2B5EF4-FFF2-40B4-BE49-F238E27FC236}">
                    <a16:creationId xmlns:a16="http://schemas.microsoft.com/office/drawing/2014/main" id="{DC4F9C33-3042-4A59-A61E-9F610BE68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6" y="2197"/>
                <a:ext cx="4" cy="29"/>
              </a:xfrm>
              <a:custGeom>
                <a:avLst/>
                <a:gdLst>
                  <a:gd name="T0" fmla="*/ 2 w 3"/>
                  <a:gd name="T1" fmla="*/ 13 h 20"/>
                  <a:gd name="T2" fmla="*/ 2 w 3"/>
                  <a:gd name="T3" fmla="*/ 20 h 20"/>
                  <a:gd name="T4" fmla="*/ 2 w 3"/>
                  <a:gd name="T5" fmla="*/ 20 h 20"/>
                  <a:gd name="T6" fmla="*/ 1 w 3"/>
                  <a:gd name="T7" fmla="*/ 0 h 20"/>
                  <a:gd name="T8" fmla="*/ 1 w 3"/>
                  <a:gd name="T9" fmla="*/ 0 h 20"/>
                  <a:gd name="T10" fmla="*/ 1 w 3"/>
                  <a:gd name="T11" fmla="*/ 0 h 20"/>
                  <a:gd name="T12" fmla="*/ 2 w 3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0">
                    <a:moveTo>
                      <a:pt x="2" y="13"/>
                    </a:moveTo>
                    <a:cubicBezTo>
                      <a:pt x="2" y="15"/>
                      <a:pt x="3" y="19"/>
                      <a:pt x="2" y="20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18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2" y="8"/>
                      <a:pt x="2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4" name="Freeform 46">
                <a:extLst>
                  <a:ext uri="{FF2B5EF4-FFF2-40B4-BE49-F238E27FC236}">
                    <a16:creationId xmlns:a16="http://schemas.microsoft.com/office/drawing/2014/main" id="{6B10A732-3888-42A6-AD07-C1097AF12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00"/>
                <a:ext cx="10" cy="26"/>
              </a:xfrm>
              <a:custGeom>
                <a:avLst/>
                <a:gdLst>
                  <a:gd name="T0" fmla="*/ 5 w 7"/>
                  <a:gd name="T1" fmla="*/ 12 h 18"/>
                  <a:gd name="T2" fmla="*/ 7 w 7"/>
                  <a:gd name="T3" fmla="*/ 18 h 18"/>
                  <a:gd name="T4" fmla="*/ 7 w 7"/>
                  <a:gd name="T5" fmla="*/ 18 h 18"/>
                  <a:gd name="T6" fmla="*/ 1 w 7"/>
                  <a:gd name="T7" fmla="*/ 0 h 18"/>
                  <a:gd name="T8" fmla="*/ 1 w 7"/>
                  <a:gd name="T9" fmla="*/ 0 h 18"/>
                  <a:gd name="T10" fmla="*/ 1 w 7"/>
                  <a:gd name="T11" fmla="*/ 0 h 18"/>
                  <a:gd name="T12" fmla="*/ 5 w 7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8">
                    <a:moveTo>
                      <a:pt x="5" y="12"/>
                    </a:moveTo>
                    <a:cubicBezTo>
                      <a:pt x="6" y="14"/>
                      <a:pt x="7" y="17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5" y="17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4" y="8"/>
                      <a:pt x="5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5" name="Freeform 47">
                <a:extLst>
                  <a:ext uri="{FF2B5EF4-FFF2-40B4-BE49-F238E27FC236}">
                    <a16:creationId xmlns:a16="http://schemas.microsoft.com/office/drawing/2014/main" id="{EA4CE16A-4CF3-4B65-A6A4-D07337CDA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2452"/>
                <a:ext cx="11" cy="26"/>
              </a:xfrm>
              <a:custGeom>
                <a:avLst/>
                <a:gdLst>
                  <a:gd name="T0" fmla="*/ 5 w 7"/>
                  <a:gd name="T1" fmla="*/ 11 h 18"/>
                  <a:gd name="T2" fmla="*/ 7 w 7"/>
                  <a:gd name="T3" fmla="*/ 18 h 18"/>
                  <a:gd name="T4" fmla="*/ 7 w 7"/>
                  <a:gd name="T5" fmla="*/ 18 h 18"/>
                  <a:gd name="T6" fmla="*/ 0 w 7"/>
                  <a:gd name="T7" fmla="*/ 0 h 18"/>
                  <a:gd name="T8" fmla="*/ 0 w 7"/>
                  <a:gd name="T9" fmla="*/ 0 h 18"/>
                  <a:gd name="T10" fmla="*/ 0 w 7"/>
                  <a:gd name="T11" fmla="*/ 0 h 18"/>
                  <a:gd name="T12" fmla="*/ 5 w 7"/>
                  <a:gd name="T13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8">
                    <a:moveTo>
                      <a:pt x="5" y="11"/>
                    </a:moveTo>
                    <a:cubicBezTo>
                      <a:pt x="6" y="13"/>
                      <a:pt x="7" y="17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6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4" y="8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6" name="Freeform 48">
                <a:extLst>
                  <a:ext uri="{FF2B5EF4-FFF2-40B4-BE49-F238E27FC236}">
                    <a16:creationId xmlns:a16="http://schemas.microsoft.com/office/drawing/2014/main" id="{3539F5F6-DF8A-4E5C-8764-D014219B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2291"/>
                <a:ext cx="7" cy="28"/>
              </a:xfrm>
              <a:custGeom>
                <a:avLst/>
                <a:gdLst>
                  <a:gd name="T0" fmla="*/ 4 w 5"/>
                  <a:gd name="T1" fmla="*/ 12 h 19"/>
                  <a:gd name="T2" fmla="*/ 5 w 5"/>
                  <a:gd name="T3" fmla="*/ 19 h 19"/>
                  <a:gd name="T4" fmla="*/ 1 w 5"/>
                  <a:gd name="T5" fmla="*/ 0 h 19"/>
                  <a:gd name="T6" fmla="*/ 1 w 5"/>
                  <a:gd name="T7" fmla="*/ 0 h 19"/>
                  <a:gd name="T8" fmla="*/ 4 w 5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9">
                    <a:moveTo>
                      <a:pt x="4" y="12"/>
                    </a:moveTo>
                    <a:cubicBezTo>
                      <a:pt x="5" y="14"/>
                      <a:pt x="5" y="19"/>
                      <a:pt x="5" y="19"/>
                    </a:cubicBezTo>
                    <a:cubicBezTo>
                      <a:pt x="3" y="19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4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7" name="Freeform 49">
                <a:extLst>
                  <a:ext uri="{FF2B5EF4-FFF2-40B4-BE49-F238E27FC236}">
                    <a16:creationId xmlns:a16="http://schemas.microsoft.com/office/drawing/2014/main" id="{98938100-F87B-4639-9458-566B671A0F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" y="2346"/>
                <a:ext cx="10" cy="28"/>
              </a:xfrm>
              <a:custGeom>
                <a:avLst/>
                <a:gdLst>
                  <a:gd name="T0" fmla="*/ 5 w 7"/>
                  <a:gd name="T1" fmla="*/ 12 h 19"/>
                  <a:gd name="T2" fmla="*/ 6 w 7"/>
                  <a:gd name="T3" fmla="*/ 19 h 19"/>
                  <a:gd name="T4" fmla="*/ 1 w 7"/>
                  <a:gd name="T5" fmla="*/ 0 h 19"/>
                  <a:gd name="T6" fmla="*/ 1 w 7"/>
                  <a:gd name="T7" fmla="*/ 0 h 19"/>
                  <a:gd name="T8" fmla="*/ 5 w 7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9">
                    <a:moveTo>
                      <a:pt x="5" y="12"/>
                    </a:moveTo>
                    <a:cubicBezTo>
                      <a:pt x="6" y="14"/>
                      <a:pt x="7" y="18"/>
                      <a:pt x="6" y="19"/>
                    </a:cubicBezTo>
                    <a:cubicBezTo>
                      <a:pt x="5" y="18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2"/>
                      <a:pt x="4" y="8"/>
                      <a:pt x="5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8" name="Freeform 50">
                <a:extLst>
                  <a:ext uri="{FF2B5EF4-FFF2-40B4-BE49-F238E27FC236}">
                    <a16:creationId xmlns:a16="http://schemas.microsoft.com/office/drawing/2014/main" id="{AA38355A-ECEC-469E-BFE0-BC5B40E5F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" y="2235"/>
                <a:ext cx="7" cy="29"/>
              </a:xfrm>
              <a:custGeom>
                <a:avLst/>
                <a:gdLst>
                  <a:gd name="T0" fmla="*/ 4 w 5"/>
                  <a:gd name="T1" fmla="*/ 12 h 20"/>
                  <a:gd name="T2" fmla="*/ 4 w 5"/>
                  <a:gd name="T3" fmla="*/ 19 h 20"/>
                  <a:gd name="T4" fmla="*/ 2 w 5"/>
                  <a:gd name="T5" fmla="*/ 0 h 20"/>
                  <a:gd name="T6" fmla="*/ 2 w 5"/>
                  <a:gd name="T7" fmla="*/ 0 h 20"/>
                  <a:gd name="T8" fmla="*/ 4 w 5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0">
                    <a:moveTo>
                      <a:pt x="4" y="12"/>
                    </a:moveTo>
                    <a:cubicBezTo>
                      <a:pt x="5" y="17"/>
                      <a:pt x="5" y="20"/>
                      <a:pt x="4" y="19"/>
                    </a:cubicBezTo>
                    <a:cubicBezTo>
                      <a:pt x="2" y="19"/>
                      <a:pt x="0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4" y="8"/>
                      <a:pt x="4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39" name="Freeform 51">
                <a:extLst>
                  <a:ext uri="{FF2B5EF4-FFF2-40B4-BE49-F238E27FC236}">
                    <a16:creationId xmlns:a16="http://schemas.microsoft.com/office/drawing/2014/main" id="{50789361-CE37-4A16-AF30-15133EB85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" y="2381"/>
                <a:ext cx="12" cy="28"/>
              </a:xfrm>
              <a:custGeom>
                <a:avLst/>
                <a:gdLst>
                  <a:gd name="T0" fmla="*/ 6 w 8"/>
                  <a:gd name="T1" fmla="*/ 12 h 19"/>
                  <a:gd name="T2" fmla="*/ 7 w 8"/>
                  <a:gd name="T3" fmla="*/ 18 h 19"/>
                  <a:gd name="T4" fmla="*/ 1 w 8"/>
                  <a:gd name="T5" fmla="*/ 0 h 19"/>
                  <a:gd name="T6" fmla="*/ 2 w 8"/>
                  <a:gd name="T7" fmla="*/ 0 h 19"/>
                  <a:gd name="T8" fmla="*/ 6 w 8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6" y="12"/>
                    </a:moveTo>
                    <a:cubicBezTo>
                      <a:pt x="7" y="16"/>
                      <a:pt x="8" y="19"/>
                      <a:pt x="7" y="18"/>
                    </a:cubicBezTo>
                    <a:cubicBezTo>
                      <a:pt x="5" y="17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2"/>
                      <a:pt x="5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0" name="Freeform 52">
                <a:extLst>
                  <a:ext uri="{FF2B5EF4-FFF2-40B4-BE49-F238E27FC236}">
                    <a16:creationId xmlns:a16="http://schemas.microsoft.com/office/drawing/2014/main" id="{F58C3554-9757-4E23-9D44-B7BE8A7DB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2433"/>
                <a:ext cx="13" cy="26"/>
              </a:xfrm>
              <a:custGeom>
                <a:avLst/>
                <a:gdLst>
                  <a:gd name="T0" fmla="*/ 7 w 9"/>
                  <a:gd name="T1" fmla="*/ 12 h 18"/>
                  <a:gd name="T2" fmla="*/ 8 w 9"/>
                  <a:gd name="T3" fmla="*/ 18 h 18"/>
                  <a:gd name="T4" fmla="*/ 1 w 9"/>
                  <a:gd name="T5" fmla="*/ 0 h 18"/>
                  <a:gd name="T6" fmla="*/ 2 w 9"/>
                  <a:gd name="T7" fmla="*/ 0 h 18"/>
                  <a:gd name="T8" fmla="*/ 7 w 9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8">
                    <a:moveTo>
                      <a:pt x="7" y="12"/>
                    </a:moveTo>
                    <a:cubicBezTo>
                      <a:pt x="8" y="16"/>
                      <a:pt x="9" y="18"/>
                      <a:pt x="8" y="18"/>
                    </a:cubicBezTo>
                    <a:cubicBezTo>
                      <a:pt x="6" y="17"/>
                      <a:pt x="0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3" y="2"/>
                      <a:pt x="6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1" name="Freeform 53">
                <a:extLst>
                  <a:ext uri="{FF2B5EF4-FFF2-40B4-BE49-F238E27FC236}">
                    <a16:creationId xmlns:a16="http://schemas.microsoft.com/office/drawing/2014/main" id="{07162F96-1536-4351-AA4B-92D39D958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" y="2271"/>
                <a:ext cx="11" cy="29"/>
              </a:xfrm>
              <a:custGeom>
                <a:avLst/>
                <a:gdLst>
                  <a:gd name="T0" fmla="*/ 6 w 7"/>
                  <a:gd name="T1" fmla="*/ 12 h 20"/>
                  <a:gd name="T2" fmla="*/ 5 w 7"/>
                  <a:gd name="T3" fmla="*/ 19 h 20"/>
                  <a:gd name="T4" fmla="*/ 2 w 7"/>
                  <a:gd name="T5" fmla="*/ 0 h 20"/>
                  <a:gd name="T6" fmla="*/ 3 w 7"/>
                  <a:gd name="T7" fmla="*/ 0 h 20"/>
                  <a:gd name="T8" fmla="*/ 6 w 7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0">
                    <a:moveTo>
                      <a:pt x="6" y="12"/>
                    </a:moveTo>
                    <a:cubicBezTo>
                      <a:pt x="7" y="17"/>
                      <a:pt x="6" y="20"/>
                      <a:pt x="5" y="19"/>
                    </a:cubicBezTo>
                    <a:cubicBezTo>
                      <a:pt x="3" y="17"/>
                      <a:pt x="0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6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2" name="Freeform 54">
                <a:extLst>
                  <a:ext uri="{FF2B5EF4-FFF2-40B4-BE49-F238E27FC236}">
                    <a16:creationId xmlns:a16="http://schemas.microsoft.com/office/drawing/2014/main" id="{E239778F-E5C1-47DB-A6C1-8BF824570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9" y="2326"/>
                <a:ext cx="10" cy="29"/>
              </a:xfrm>
              <a:custGeom>
                <a:avLst/>
                <a:gdLst>
                  <a:gd name="T0" fmla="*/ 6 w 7"/>
                  <a:gd name="T1" fmla="*/ 12 h 20"/>
                  <a:gd name="T2" fmla="*/ 6 w 7"/>
                  <a:gd name="T3" fmla="*/ 19 h 20"/>
                  <a:gd name="T4" fmla="*/ 2 w 7"/>
                  <a:gd name="T5" fmla="*/ 0 h 20"/>
                  <a:gd name="T6" fmla="*/ 2 w 7"/>
                  <a:gd name="T7" fmla="*/ 0 h 20"/>
                  <a:gd name="T8" fmla="*/ 6 w 7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0">
                    <a:moveTo>
                      <a:pt x="6" y="12"/>
                    </a:moveTo>
                    <a:cubicBezTo>
                      <a:pt x="7" y="17"/>
                      <a:pt x="7" y="20"/>
                      <a:pt x="6" y="19"/>
                    </a:cubicBezTo>
                    <a:cubicBezTo>
                      <a:pt x="4" y="18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2"/>
                      <a:pt x="6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3" name="Freeform 55">
                <a:extLst>
                  <a:ext uri="{FF2B5EF4-FFF2-40B4-BE49-F238E27FC236}">
                    <a16:creationId xmlns:a16="http://schemas.microsoft.com/office/drawing/2014/main" id="{193D84BF-6A65-41BB-A419-5FDD13C15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2213"/>
                <a:ext cx="7" cy="30"/>
              </a:xfrm>
              <a:custGeom>
                <a:avLst/>
                <a:gdLst>
                  <a:gd name="T0" fmla="*/ 5 w 5"/>
                  <a:gd name="T1" fmla="*/ 13 h 21"/>
                  <a:gd name="T2" fmla="*/ 4 w 5"/>
                  <a:gd name="T3" fmla="*/ 20 h 21"/>
                  <a:gd name="T4" fmla="*/ 2 w 5"/>
                  <a:gd name="T5" fmla="*/ 0 h 21"/>
                  <a:gd name="T6" fmla="*/ 3 w 5"/>
                  <a:gd name="T7" fmla="*/ 0 h 21"/>
                  <a:gd name="T8" fmla="*/ 5 w 5"/>
                  <a:gd name="T9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13"/>
                    </a:moveTo>
                    <a:cubicBezTo>
                      <a:pt x="5" y="18"/>
                      <a:pt x="5" y="21"/>
                      <a:pt x="4" y="20"/>
                    </a:cubicBezTo>
                    <a:cubicBezTo>
                      <a:pt x="2" y="18"/>
                      <a:pt x="0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2"/>
                      <a:pt x="5" y="9"/>
                      <a:pt x="5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4" name="Freeform 56">
                <a:extLst>
                  <a:ext uri="{FF2B5EF4-FFF2-40B4-BE49-F238E27FC236}">
                    <a16:creationId xmlns:a16="http://schemas.microsoft.com/office/drawing/2014/main" id="{8969D43E-F216-4A6F-9944-A6D4699A6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8" y="2416"/>
                <a:ext cx="15" cy="27"/>
              </a:xfrm>
              <a:custGeom>
                <a:avLst/>
                <a:gdLst>
                  <a:gd name="T0" fmla="*/ 8 w 10"/>
                  <a:gd name="T1" fmla="*/ 11 h 19"/>
                  <a:gd name="T2" fmla="*/ 9 w 10"/>
                  <a:gd name="T3" fmla="*/ 18 h 19"/>
                  <a:gd name="T4" fmla="*/ 3 w 10"/>
                  <a:gd name="T5" fmla="*/ 0 h 19"/>
                  <a:gd name="T6" fmla="*/ 3 w 10"/>
                  <a:gd name="T7" fmla="*/ 0 h 19"/>
                  <a:gd name="T8" fmla="*/ 8 w 10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8" y="11"/>
                    </a:moveTo>
                    <a:cubicBezTo>
                      <a:pt x="10" y="16"/>
                      <a:pt x="10" y="19"/>
                      <a:pt x="9" y="18"/>
                    </a:cubicBezTo>
                    <a:cubicBezTo>
                      <a:pt x="6" y="16"/>
                      <a:pt x="0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2"/>
                      <a:pt x="7" y="8"/>
                      <a:pt x="8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5" name="Freeform 57">
                <a:extLst>
                  <a:ext uri="{FF2B5EF4-FFF2-40B4-BE49-F238E27FC236}">
                    <a16:creationId xmlns:a16="http://schemas.microsoft.com/office/drawing/2014/main" id="{FCAFA668-5147-43CA-98D6-4C3055505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" y="2466"/>
                <a:ext cx="14" cy="27"/>
              </a:xfrm>
              <a:custGeom>
                <a:avLst/>
                <a:gdLst>
                  <a:gd name="T0" fmla="*/ 8 w 10"/>
                  <a:gd name="T1" fmla="*/ 12 h 18"/>
                  <a:gd name="T2" fmla="*/ 9 w 10"/>
                  <a:gd name="T3" fmla="*/ 18 h 18"/>
                  <a:gd name="T4" fmla="*/ 1 w 10"/>
                  <a:gd name="T5" fmla="*/ 1 h 18"/>
                  <a:gd name="T6" fmla="*/ 2 w 10"/>
                  <a:gd name="T7" fmla="*/ 1 h 18"/>
                  <a:gd name="T8" fmla="*/ 8 w 10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8">
                    <a:moveTo>
                      <a:pt x="8" y="12"/>
                    </a:moveTo>
                    <a:cubicBezTo>
                      <a:pt x="9" y="16"/>
                      <a:pt x="10" y="18"/>
                      <a:pt x="9" y="18"/>
                    </a:cubicBezTo>
                    <a:cubicBezTo>
                      <a:pt x="7" y="17"/>
                      <a:pt x="0" y="2"/>
                      <a:pt x="1" y="1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4" y="2"/>
                      <a:pt x="7" y="8"/>
                      <a:pt x="8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6" name="Freeform 58">
                <a:extLst>
                  <a:ext uri="{FF2B5EF4-FFF2-40B4-BE49-F238E27FC236}">
                    <a16:creationId xmlns:a16="http://schemas.microsoft.com/office/drawing/2014/main" id="{760B2AC5-91E3-41FC-A961-3B9788606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2307"/>
                <a:ext cx="10" cy="29"/>
              </a:xfrm>
              <a:custGeom>
                <a:avLst/>
                <a:gdLst>
                  <a:gd name="T0" fmla="*/ 7 w 7"/>
                  <a:gd name="T1" fmla="*/ 12 h 20"/>
                  <a:gd name="T2" fmla="*/ 6 w 7"/>
                  <a:gd name="T3" fmla="*/ 19 h 20"/>
                  <a:gd name="T4" fmla="*/ 2 w 7"/>
                  <a:gd name="T5" fmla="*/ 0 h 20"/>
                  <a:gd name="T6" fmla="*/ 3 w 7"/>
                  <a:gd name="T7" fmla="*/ 0 h 20"/>
                  <a:gd name="T8" fmla="*/ 7 w 7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0">
                    <a:moveTo>
                      <a:pt x="7" y="12"/>
                    </a:moveTo>
                    <a:cubicBezTo>
                      <a:pt x="7" y="17"/>
                      <a:pt x="7" y="20"/>
                      <a:pt x="6" y="19"/>
                    </a:cubicBezTo>
                    <a:cubicBezTo>
                      <a:pt x="3" y="17"/>
                      <a:pt x="0" y="0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2"/>
                      <a:pt x="6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7" name="Freeform 59">
                <a:extLst>
                  <a:ext uri="{FF2B5EF4-FFF2-40B4-BE49-F238E27FC236}">
                    <a16:creationId xmlns:a16="http://schemas.microsoft.com/office/drawing/2014/main" id="{DC892CA9-7B06-4ED0-B0A6-1DE92CD4B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" y="2362"/>
                <a:ext cx="12" cy="28"/>
              </a:xfrm>
              <a:custGeom>
                <a:avLst/>
                <a:gdLst>
                  <a:gd name="T0" fmla="*/ 7 w 8"/>
                  <a:gd name="T1" fmla="*/ 12 h 19"/>
                  <a:gd name="T2" fmla="*/ 7 w 8"/>
                  <a:gd name="T3" fmla="*/ 18 h 19"/>
                  <a:gd name="T4" fmla="*/ 2 w 8"/>
                  <a:gd name="T5" fmla="*/ 0 h 19"/>
                  <a:gd name="T6" fmla="*/ 3 w 8"/>
                  <a:gd name="T7" fmla="*/ 0 h 19"/>
                  <a:gd name="T8" fmla="*/ 7 w 8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9">
                    <a:moveTo>
                      <a:pt x="7" y="12"/>
                    </a:moveTo>
                    <a:cubicBezTo>
                      <a:pt x="8" y="16"/>
                      <a:pt x="8" y="19"/>
                      <a:pt x="7" y="18"/>
                    </a:cubicBezTo>
                    <a:cubicBezTo>
                      <a:pt x="4" y="17"/>
                      <a:pt x="0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4" y="2"/>
                      <a:pt x="6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8" name="Freeform 60">
                <a:extLst>
                  <a:ext uri="{FF2B5EF4-FFF2-40B4-BE49-F238E27FC236}">
                    <a16:creationId xmlns:a16="http://schemas.microsoft.com/office/drawing/2014/main" id="{90CF682C-419D-48D0-A049-F9DCBCEA7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" y="2251"/>
                <a:ext cx="10" cy="29"/>
              </a:xfrm>
              <a:custGeom>
                <a:avLst/>
                <a:gdLst>
                  <a:gd name="T0" fmla="*/ 7 w 7"/>
                  <a:gd name="T1" fmla="*/ 12 h 20"/>
                  <a:gd name="T2" fmla="*/ 5 w 7"/>
                  <a:gd name="T3" fmla="*/ 19 h 20"/>
                  <a:gd name="T4" fmla="*/ 3 w 7"/>
                  <a:gd name="T5" fmla="*/ 0 h 20"/>
                  <a:gd name="T6" fmla="*/ 3 w 7"/>
                  <a:gd name="T7" fmla="*/ 0 h 20"/>
                  <a:gd name="T8" fmla="*/ 7 w 7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0">
                    <a:moveTo>
                      <a:pt x="7" y="12"/>
                    </a:moveTo>
                    <a:cubicBezTo>
                      <a:pt x="7" y="17"/>
                      <a:pt x="6" y="20"/>
                      <a:pt x="5" y="19"/>
                    </a:cubicBezTo>
                    <a:cubicBezTo>
                      <a:pt x="2" y="17"/>
                      <a:pt x="0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2"/>
                      <a:pt x="7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49" name="Freeform 61">
                <a:extLst>
                  <a:ext uri="{FF2B5EF4-FFF2-40B4-BE49-F238E27FC236}">
                    <a16:creationId xmlns:a16="http://schemas.microsoft.com/office/drawing/2014/main" id="{98E93BD7-6DE0-4C02-8915-854B148EB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2395"/>
                <a:ext cx="13" cy="28"/>
              </a:xfrm>
              <a:custGeom>
                <a:avLst/>
                <a:gdLst>
                  <a:gd name="T0" fmla="*/ 8 w 9"/>
                  <a:gd name="T1" fmla="*/ 12 h 19"/>
                  <a:gd name="T2" fmla="*/ 8 w 9"/>
                  <a:gd name="T3" fmla="*/ 19 h 19"/>
                  <a:gd name="T4" fmla="*/ 2 w 9"/>
                  <a:gd name="T5" fmla="*/ 0 h 19"/>
                  <a:gd name="T6" fmla="*/ 3 w 9"/>
                  <a:gd name="T7" fmla="*/ 1 h 19"/>
                  <a:gd name="T8" fmla="*/ 8 w 9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9">
                    <a:moveTo>
                      <a:pt x="8" y="12"/>
                    </a:moveTo>
                    <a:cubicBezTo>
                      <a:pt x="9" y="17"/>
                      <a:pt x="9" y="19"/>
                      <a:pt x="8" y="19"/>
                    </a:cubicBezTo>
                    <a:cubicBezTo>
                      <a:pt x="4" y="17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5" y="2"/>
                      <a:pt x="7" y="8"/>
                      <a:pt x="8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0" name="Freeform 62">
                <a:extLst>
                  <a:ext uri="{FF2B5EF4-FFF2-40B4-BE49-F238E27FC236}">
                    <a16:creationId xmlns:a16="http://schemas.microsoft.com/office/drawing/2014/main" id="{D0057423-B3AA-44A2-ABD9-43CA84653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" y="2449"/>
                <a:ext cx="16" cy="26"/>
              </a:xfrm>
              <a:custGeom>
                <a:avLst/>
                <a:gdLst>
                  <a:gd name="T0" fmla="*/ 9 w 11"/>
                  <a:gd name="T1" fmla="*/ 11 h 18"/>
                  <a:gd name="T2" fmla="*/ 9 w 11"/>
                  <a:gd name="T3" fmla="*/ 17 h 18"/>
                  <a:gd name="T4" fmla="*/ 3 w 11"/>
                  <a:gd name="T5" fmla="*/ 0 h 18"/>
                  <a:gd name="T6" fmla="*/ 3 w 11"/>
                  <a:gd name="T7" fmla="*/ 0 h 18"/>
                  <a:gd name="T8" fmla="*/ 9 w 11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9" y="11"/>
                    </a:moveTo>
                    <a:cubicBezTo>
                      <a:pt x="11" y="15"/>
                      <a:pt x="11" y="18"/>
                      <a:pt x="9" y="17"/>
                    </a:cubicBezTo>
                    <a:cubicBezTo>
                      <a:pt x="6" y="15"/>
                      <a:pt x="0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1"/>
                      <a:pt x="8" y="7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1" name="Freeform 63">
                <a:extLst>
                  <a:ext uri="{FF2B5EF4-FFF2-40B4-BE49-F238E27FC236}">
                    <a16:creationId xmlns:a16="http://schemas.microsoft.com/office/drawing/2014/main" id="{6C4DF96C-0336-4938-B2A2-09B4A8A0D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" y="2287"/>
                <a:ext cx="12" cy="29"/>
              </a:xfrm>
              <a:custGeom>
                <a:avLst/>
                <a:gdLst>
                  <a:gd name="T0" fmla="*/ 7 w 8"/>
                  <a:gd name="T1" fmla="*/ 12 h 20"/>
                  <a:gd name="T2" fmla="*/ 5 w 8"/>
                  <a:gd name="T3" fmla="*/ 19 h 20"/>
                  <a:gd name="T4" fmla="*/ 3 w 8"/>
                  <a:gd name="T5" fmla="*/ 0 h 20"/>
                  <a:gd name="T6" fmla="*/ 3 w 8"/>
                  <a:gd name="T7" fmla="*/ 0 h 20"/>
                  <a:gd name="T8" fmla="*/ 7 w 8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0">
                    <a:moveTo>
                      <a:pt x="7" y="12"/>
                    </a:moveTo>
                    <a:cubicBezTo>
                      <a:pt x="8" y="17"/>
                      <a:pt x="7" y="20"/>
                      <a:pt x="5" y="19"/>
                    </a:cubicBezTo>
                    <a:cubicBezTo>
                      <a:pt x="2" y="16"/>
                      <a:pt x="0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1"/>
                      <a:pt x="7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2" name="Freeform 64">
                <a:extLst>
                  <a:ext uri="{FF2B5EF4-FFF2-40B4-BE49-F238E27FC236}">
                    <a16:creationId xmlns:a16="http://schemas.microsoft.com/office/drawing/2014/main" id="{7B9DF151-2CF9-4A38-A379-148152B40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9" y="2342"/>
                <a:ext cx="13" cy="29"/>
              </a:xfrm>
              <a:custGeom>
                <a:avLst/>
                <a:gdLst>
                  <a:gd name="T0" fmla="*/ 9 w 9"/>
                  <a:gd name="T1" fmla="*/ 12 h 20"/>
                  <a:gd name="T2" fmla="*/ 7 w 9"/>
                  <a:gd name="T3" fmla="*/ 19 h 20"/>
                  <a:gd name="T4" fmla="*/ 3 w 9"/>
                  <a:gd name="T5" fmla="*/ 0 h 20"/>
                  <a:gd name="T6" fmla="*/ 4 w 9"/>
                  <a:gd name="T7" fmla="*/ 0 h 20"/>
                  <a:gd name="T8" fmla="*/ 9 w 9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9" y="12"/>
                    </a:moveTo>
                    <a:cubicBezTo>
                      <a:pt x="9" y="17"/>
                      <a:pt x="9" y="20"/>
                      <a:pt x="7" y="19"/>
                    </a:cubicBezTo>
                    <a:cubicBezTo>
                      <a:pt x="4" y="16"/>
                      <a:pt x="0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6" y="2"/>
                      <a:pt x="8" y="8"/>
                      <a:pt x="9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3" name="Freeform 65">
                <a:extLst>
                  <a:ext uri="{FF2B5EF4-FFF2-40B4-BE49-F238E27FC236}">
                    <a16:creationId xmlns:a16="http://schemas.microsoft.com/office/drawing/2014/main" id="{5D48C32E-1629-4B48-864F-8C66B276D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816"/>
                <a:ext cx="12" cy="26"/>
              </a:xfrm>
              <a:custGeom>
                <a:avLst/>
                <a:gdLst>
                  <a:gd name="T0" fmla="*/ 3 w 8"/>
                  <a:gd name="T1" fmla="*/ 12 h 18"/>
                  <a:gd name="T2" fmla="*/ 0 w 8"/>
                  <a:gd name="T3" fmla="*/ 18 h 18"/>
                  <a:gd name="T4" fmla="*/ 0 w 8"/>
                  <a:gd name="T5" fmla="*/ 17 h 18"/>
                  <a:gd name="T6" fmla="*/ 8 w 8"/>
                  <a:gd name="T7" fmla="*/ 1 h 18"/>
                  <a:gd name="T8" fmla="*/ 8 w 8"/>
                  <a:gd name="T9" fmla="*/ 0 h 18"/>
                  <a:gd name="T10" fmla="*/ 8 w 8"/>
                  <a:gd name="T11" fmla="*/ 0 h 18"/>
                  <a:gd name="T12" fmla="*/ 3 w 8"/>
                  <a:gd name="T13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8">
                    <a:moveTo>
                      <a:pt x="3" y="12"/>
                    </a:moveTo>
                    <a:cubicBezTo>
                      <a:pt x="2" y="14"/>
                      <a:pt x="1" y="16"/>
                      <a:pt x="0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4"/>
                      <a:pt x="5" y="8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4" name="Freeform 66">
                <a:extLst>
                  <a:ext uri="{FF2B5EF4-FFF2-40B4-BE49-F238E27FC236}">
                    <a16:creationId xmlns:a16="http://schemas.microsoft.com/office/drawing/2014/main" id="{6ADC63B7-B608-4E13-A9AA-26549C70D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" y="1869"/>
                <a:ext cx="7" cy="21"/>
              </a:xfrm>
              <a:custGeom>
                <a:avLst/>
                <a:gdLst>
                  <a:gd name="T0" fmla="*/ 1 w 5"/>
                  <a:gd name="T1" fmla="*/ 10 h 14"/>
                  <a:gd name="T2" fmla="*/ 0 w 5"/>
                  <a:gd name="T3" fmla="*/ 14 h 14"/>
                  <a:gd name="T4" fmla="*/ 5 w 5"/>
                  <a:gd name="T5" fmla="*/ 0 h 14"/>
                  <a:gd name="T6" fmla="*/ 1 w 5"/>
                  <a:gd name="T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4">
                    <a:moveTo>
                      <a:pt x="1" y="10"/>
                    </a:moveTo>
                    <a:cubicBezTo>
                      <a:pt x="1" y="11"/>
                      <a:pt x="0" y="12"/>
                      <a:pt x="0" y="1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2" y="6"/>
                      <a:pt x="1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5" name="Freeform 67">
                <a:extLst>
                  <a:ext uri="{FF2B5EF4-FFF2-40B4-BE49-F238E27FC236}">
                    <a16:creationId xmlns:a16="http://schemas.microsoft.com/office/drawing/2014/main" id="{7A2F0E6E-69B0-4320-8989-02F86610E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" y="2007"/>
                <a:ext cx="4" cy="29"/>
              </a:xfrm>
              <a:custGeom>
                <a:avLst/>
                <a:gdLst>
                  <a:gd name="T0" fmla="*/ 1 w 3"/>
                  <a:gd name="T1" fmla="*/ 13 h 20"/>
                  <a:gd name="T2" fmla="*/ 0 w 3"/>
                  <a:gd name="T3" fmla="*/ 20 h 20"/>
                  <a:gd name="T4" fmla="*/ 0 w 3"/>
                  <a:gd name="T5" fmla="*/ 19 h 20"/>
                  <a:gd name="T6" fmla="*/ 3 w 3"/>
                  <a:gd name="T7" fmla="*/ 1 h 20"/>
                  <a:gd name="T8" fmla="*/ 3 w 3"/>
                  <a:gd name="T9" fmla="*/ 0 h 20"/>
                  <a:gd name="T10" fmla="*/ 3 w 3"/>
                  <a:gd name="T11" fmla="*/ 1 h 20"/>
                  <a:gd name="T12" fmla="*/ 1 w 3"/>
                  <a:gd name="T13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0">
                    <a:moveTo>
                      <a:pt x="1" y="13"/>
                    </a:moveTo>
                    <a:cubicBezTo>
                      <a:pt x="1" y="15"/>
                      <a:pt x="1" y="17"/>
                      <a:pt x="0" y="20"/>
                    </a:cubicBezTo>
                    <a:cubicBezTo>
                      <a:pt x="0" y="20"/>
                      <a:pt x="0" y="19"/>
                      <a:pt x="0" y="19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2" y="8"/>
                      <a:pt x="1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6" name="Freeform 68">
                <a:extLst>
                  <a:ext uri="{FF2B5EF4-FFF2-40B4-BE49-F238E27FC236}">
                    <a16:creationId xmlns:a16="http://schemas.microsoft.com/office/drawing/2014/main" id="{83B4759E-CFFF-4D48-93F4-DDCF9FD76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" y="1900"/>
                <a:ext cx="9" cy="27"/>
              </a:xfrm>
              <a:custGeom>
                <a:avLst/>
                <a:gdLst>
                  <a:gd name="T0" fmla="*/ 2 w 6"/>
                  <a:gd name="T1" fmla="*/ 12 h 19"/>
                  <a:gd name="T2" fmla="*/ 0 w 6"/>
                  <a:gd name="T3" fmla="*/ 19 h 19"/>
                  <a:gd name="T4" fmla="*/ 5 w 6"/>
                  <a:gd name="T5" fmla="*/ 0 h 19"/>
                  <a:gd name="T6" fmla="*/ 6 w 6"/>
                  <a:gd name="T7" fmla="*/ 0 h 19"/>
                  <a:gd name="T8" fmla="*/ 2 w 6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9">
                    <a:moveTo>
                      <a:pt x="2" y="12"/>
                    </a:moveTo>
                    <a:cubicBezTo>
                      <a:pt x="2" y="14"/>
                      <a:pt x="0" y="18"/>
                      <a:pt x="0" y="19"/>
                    </a:cubicBezTo>
                    <a:cubicBezTo>
                      <a:pt x="0" y="18"/>
                      <a:pt x="5" y="1"/>
                      <a:pt x="5" y="0"/>
                    </a:cubicBezTo>
                    <a:cubicBezTo>
                      <a:pt x="5" y="0"/>
                      <a:pt x="6" y="0"/>
                      <a:pt x="6" y="0"/>
                    </a:cubicBezTo>
                    <a:cubicBezTo>
                      <a:pt x="5" y="2"/>
                      <a:pt x="3" y="8"/>
                      <a:pt x="2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7" name="Freeform 69">
                <a:extLst>
                  <a:ext uri="{FF2B5EF4-FFF2-40B4-BE49-F238E27FC236}">
                    <a16:creationId xmlns:a16="http://schemas.microsoft.com/office/drawing/2014/main" id="{47DED0C4-75D2-40D8-8DBD-B2B25A50B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2" y="1954"/>
                <a:ext cx="7" cy="27"/>
              </a:xfrm>
              <a:custGeom>
                <a:avLst/>
                <a:gdLst>
                  <a:gd name="T0" fmla="*/ 2 w 5"/>
                  <a:gd name="T1" fmla="*/ 12 h 19"/>
                  <a:gd name="T2" fmla="*/ 0 w 5"/>
                  <a:gd name="T3" fmla="*/ 19 h 19"/>
                  <a:gd name="T4" fmla="*/ 5 w 5"/>
                  <a:gd name="T5" fmla="*/ 0 h 19"/>
                  <a:gd name="T6" fmla="*/ 5 w 5"/>
                  <a:gd name="T7" fmla="*/ 0 h 19"/>
                  <a:gd name="T8" fmla="*/ 2 w 5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9">
                    <a:moveTo>
                      <a:pt x="2" y="12"/>
                    </a:moveTo>
                    <a:cubicBezTo>
                      <a:pt x="1" y="14"/>
                      <a:pt x="1" y="18"/>
                      <a:pt x="0" y="19"/>
                    </a:cubicBezTo>
                    <a:cubicBezTo>
                      <a:pt x="0" y="18"/>
                      <a:pt x="4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2"/>
                      <a:pt x="3" y="8"/>
                      <a:pt x="2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8" name="Freeform 70">
                <a:extLst>
                  <a:ext uri="{FF2B5EF4-FFF2-40B4-BE49-F238E27FC236}">
                    <a16:creationId xmlns:a16="http://schemas.microsoft.com/office/drawing/2014/main" id="{1EAB39B6-8C06-42F2-8366-0B16F4535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" y="1798"/>
                <a:ext cx="13" cy="27"/>
              </a:xfrm>
              <a:custGeom>
                <a:avLst/>
                <a:gdLst>
                  <a:gd name="T0" fmla="*/ 4 w 9"/>
                  <a:gd name="T1" fmla="*/ 11 h 18"/>
                  <a:gd name="T2" fmla="*/ 1 w 9"/>
                  <a:gd name="T3" fmla="*/ 18 h 18"/>
                  <a:gd name="T4" fmla="*/ 9 w 9"/>
                  <a:gd name="T5" fmla="*/ 0 h 18"/>
                  <a:gd name="T6" fmla="*/ 9 w 9"/>
                  <a:gd name="T7" fmla="*/ 1 h 18"/>
                  <a:gd name="T8" fmla="*/ 4 w 9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8">
                    <a:moveTo>
                      <a:pt x="4" y="11"/>
                    </a:moveTo>
                    <a:cubicBezTo>
                      <a:pt x="3" y="13"/>
                      <a:pt x="1" y="17"/>
                      <a:pt x="1" y="18"/>
                    </a:cubicBezTo>
                    <a:cubicBezTo>
                      <a:pt x="0" y="16"/>
                      <a:pt x="8" y="1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2"/>
                      <a:pt x="6" y="8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59" name="Freeform 71">
                <a:extLst>
                  <a:ext uri="{FF2B5EF4-FFF2-40B4-BE49-F238E27FC236}">
                    <a16:creationId xmlns:a16="http://schemas.microsoft.com/office/drawing/2014/main" id="{233F5921-BDD3-4F64-B874-DA11CA30B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" y="1849"/>
                <a:ext cx="10" cy="25"/>
              </a:xfrm>
              <a:custGeom>
                <a:avLst/>
                <a:gdLst>
                  <a:gd name="T0" fmla="*/ 3 w 7"/>
                  <a:gd name="T1" fmla="*/ 11 h 17"/>
                  <a:gd name="T2" fmla="*/ 0 w 7"/>
                  <a:gd name="T3" fmla="*/ 17 h 17"/>
                  <a:gd name="T4" fmla="*/ 0 w 7"/>
                  <a:gd name="T5" fmla="*/ 17 h 17"/>
                  <a:gd name="T6" fmla="*/ 7 w 7"/>
                  <a:gd name="T7" fmla="*/ 0 h 17"/>
                  <a:gd name="T8" fmla="*/ 7 w 7"/>
                  <a:gd name="T9" fmla="*/ 0 h 17"/>
                  <a:gd name="T10" fmla="*/ 7 w 7"/>
                  <a:gd name="T11" fmla="*/ 0 h 17"/>
                  <a:gd name="T12" fmla="*/ 3 w 7"/>
                  <a:gd name="T13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3" y="11"/>
                    </a:moveTo>
                    <a:cubicBezTo>
                      <a:pt x="2" y="13"/>
                      <a:pt x="1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6"/>
                      <a:pt x="6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"/>
                      <a:pt x="4" y="8"/>
                      <a:pt x="3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0" name="Freeform 72">
                <a:extLst>
                  <a:ext uri="{FF2B5EF4-FFF2-40B4-BE49-F238E27FC236}">
                    <a16:creationId xmlns:a16="http://schemas.microsoft.com/office/drawing/2014/main" id="{334046F8-6CB4-4DDD-99C1-7259376F1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" y="2045"/>
                <a:ext cx="6" cy="27"/>
              </a:xfrm>
              <a:custGeom>
                <a:avLst/>
                <a:gdLst>
                  <a:gd name="T0" fmla="*/ 2 w 4"/>
                  <a:gd name="T1" fmla="*/ 12 h 19"/>
                  <a:gd name="T2" fmla="*/ 1 w 4"/>
                  <a:gd name="T3" fmla="*/ 19 h 19"/>
                  <a:gd name="T4" fmla="*/ 1 w 4"/>
                  <a:gd name="T5" fmla="*/ 19 h 19"/>
                  <a:gd name="T6" fmla="*/ 3 w 4"/>
                  <a:gd name="T7" fmla="*/ 0 h 19"/>
                  <a:gd name="T8" fmla="*/ 3 w 4"/>
                  <a:gd name="T9" fmla="*/ 0 h 19"/>
                  <a:gd name="T10" fmla="*/ 3 w 4"/>
                  <a:gd name="T11" fmla="*/ 0 h 19"/>
                  <a:gd name="T12" fmla="*/ 2 w 4"/>
                  <a:gd name="T13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9">
                    <a:moveTo>
                      <a:pt x="2" y="12"/>
                    </a:moveTo>
                    <a:cubicBezTo>
                      <a:pt x="2" y="15"/>
                      <a:pt x="2" y="18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8"/>
                      <a:pt x="2" y="2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2"/>
                      <a:pt x="3" y="8"/>
                      <a:pt x="2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1" name="Freeform 73">
                <a:extLst>
                  <a:ext uri="{FF2B5EF4-FFF2-40B4-BE49-F238E27FC236}">
                    <a16:creationId xmlns:a16="http://schemas.microsoft.com/office/drawing/2014/main" id="{6AF1C1A3-EE40-47A6-B503-BFCDA6C08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1832"/>
                <a:ext cx="13" cy="26"/>
              </a:xfrm>
              <a:custGeom>
                <a:avLst/>
                <a:gdLst>
                  <a:gd name="T0" fmla="*/ 5 w 9"/>
                  <a:gd name="T1" fmla="*/ 11 h 18"/>
                  <a:gd name="T2" fmla="*/ 1 w 9"/>
                  <a:gd name="T3" fmla="*/ 18 h 18"/>
                  <a:gd name="T4" fmla="*/ 1 w 9"/>
                  <a:gd name="T5" fmla="*/ 18 h 18"/>
                  <a:gd name="T6" fmla="*/ 8 w 9"/>
                  <a:gd name="T7" fmla="*/ 0 h 18"/>
                  <a:gd name="T8" fmla="*/ 9 w 9"/>
                  <a:gd name="T9" fmla="*/ 0 h 18"/>
                  <a:gd name="T10" fmla="*/ 9 w 9"/>
                  <a:gd name="T11" fmla="*/ 0 h 18"/>
                  <a:gd name="T12" fmla="*/ 5 w 9"/>
                  <a:gd name="T13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8">
                    <a:moveTo>
                      <a:pt x="5" y="11"/>
                    </a:moveTo>
                    <a:cubicBezTo>
                      <a:pt x="4" y="13"/>
                      <a:pt x="2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6"/>
                      <a:pt x="7" y="1"/>
                      <a:pt x="8" y="0"/>
                    </a:cubicBezTo>
                    <a:cubicBezTo>
                      <a:pt x="8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6" y="8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2" name="Freeform 74">
                <a:extLst>
                  <a:ext uri="{FF2B5EF4-FFF2-40B4-BE49-F238E27FC236}">
                    <a16:creationId xmlns:a16="http://schemas.microsoft.com/office/drawing/2014/main" id="{7566FA74-2A15-4400-B1B3-698F5D1F1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7" y="2081"/>
                <a:ext cx="5" cy="29"/>
              </a:xfrm>
              <a:custGeom>
                <a:avLst/>
                <a:gdLst>
                  <a:gd name="T0" fmla="*/ 3 w 3"/>
                  <a:gd name="T1" fmla="*/ 12 h 20"/>
                  <a:gd name="T2" fmla="*/ 1 w 3"/>
                  <a:gd name="T3" fmla="*/ 20 h 20"/>
                  <a:gd name="T4" fmla="*/ 2 w 3"/>
                  <a:gd name="T5" fmla="*/ 0 h 20"/>
                  <a:gd name="T6" fmla="*/ 3 w 3"/>
                  <a:gd name="T7" fmla="*/ 0 h 20"/>
                  <a:gd name="T8" fmla="*/ 3 w 3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2"/>
                    </a:moveTo>
                    <a:cubicBezTo>
                      <a:pt x="2" y="14"/>
                      <a:pt x="2" y="19"/>
                      <a:pt x="1" y="20"/>
                    </a:cubicBezTo>
                    <a:cubicBezTo>
                      <a:pt x="0" y="19"/>
                      <a:pt x="1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3" y="8"/>
                      <a:pt x="3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3" name="Freeform 75">
                <a:extLst>
                  <a:ext uri="{FF2B5EF4-FFF2-40B4-BE49-F238E27FC236}">
                    <a16:creationId xmlns:a16="http://schemas.microsoft.com/office/drawing/2014/main" id="{2542821F-75A0-4DE6-B702-370BD3459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1813"/>
                <a:ext cx="15" cy="27"/>
              </a:xfrm>
              <a:custGeom>
                <a:avLst/>
                <a:gdLst>
                  <a:gd name="T0" fmla="*/ 6 w 10"/>
                  <a:gd name="T1" fmla="*/ 12 h 19"/>
                  <a:gd name="T2" fmla="*/ 1 w 10"/>
                  <a:gd name="T3" fmla="*/ 18 h 19"/>
                  <a:gd name="T4" fmla="*/ 9 w 10"/>
                  <a:gd name="T5" fmla="*/ 1 h 19"/>
                  <a:gd name="T6" fmla="*/ 9 w 10"/>
                  <a:gd name="T7" fmla="*/ 1 h 19"/>
                  <a:gd name="T8" fmla="*/ 6 w 10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6" y="12"/>
                    </a:moveTo>
                    <a:cubicBezTo>
                      <a:pt x="4" y="16"/>
                      <a:pt x="2" y="19"/>
                      <a:pt x="1" y="18"/>
                    </a:cubicBezTo>
                    <a:cubicBezTo>
                      <a:pt x="0" y="16"/>
                      <a:pt x="8" y="0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0" y="3"/>
                      <a:pt x="7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4" name="Freeform 76">
                <a:extLst>
                  <a:ext uri="{FF2B5EF4-FFF2-40B4-BE49-F238E27FC236}">
                    <a16:creationId xmlns:a16="http://schemas.microsoft.com/office/drawing/2014/main" id="{F4D1018F-E0D9-4E19-B7A4-C28892E95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2" y="1527"/>
                <a:ext cx="6" cy="6"/>
              </a:xfrm>
              <a:custGeom>
                <a:avLst/>
                <a:gdLst>
                  <a:gd name="T0" fmla="*/ 4 w 4"/>
                  <a:gd name="T1" fmla="*/ 0 h 4"/>
                  <a:gd name="T2" fmla="*/ 0 w 4"/>
                  <a:gd name="T3" fmla="*/ 4 h 4"/>
                  <a:gd name="T4" fmla="*/ 4 w 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3" y="1"/>
                      <a:pt x="2" y="2"/>
                      <a:pt x="0" y="4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5" name="Freeform 77">
                <a:extLst>
                  <a:ext uri="{FF2B5EF4-FFF2-40B4-BE49-F238E27FC236}">
                    <a16:creationId xmlns:a16="http://schemas.microsoft.com/office/drawing/2014/main" id="{3E0559DC-D72A-4BDC-A3F5-C00DEF5D4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1546"/>
                <a:ext cx="20" cy="18"/>
              </a:xfrm>
              <a:custGeom>
                <a:avLst/>
                <a:gdLst>
                  <a:gd name="T0" fmla="*/ 5 w 14"/>
                  <a:gd name="T1" fmla="*/ 8 h 12"/>
                  <a:gd name="T2" fmla="*/ 0 w 14"/>
                  <a:gd name="T3" fmla="*/ 12 h 12"/>
                  <a:gd name="T4" fmla="*/ 14 w 14"/>
                  <a:gd name="T5" fmla="*/ 0 h 12"/>
                  <a:gd name="T6" fmla="*/ 14 w 14"/>
                  <a:gd name="T7" fmla="*/ 0 h 12"/>
                  <a:gd name="T8" fmla="*/ 5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8"/>
                    </a:moveTo>
                    <a:cubicBezTo>
                      <a:pt x="3" y="9"/>
                      <a:pt x="2" y="11"/>
                      <a:pt x="0" y="12"/>
                    </a:cubicBezTo>
                    <a:cubicBezTo>
                      <a:pt x="1" y="11"/>
                      <a:pt x="12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2"/>
                      <a:pt x="8" y="5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6" name="Freeform 78">
                <a:extLst>
                  <a:ext uri="{FF2B5EF4-FFF2-40B4-BE49-F238E27FC236}">
                    <a16:creationId xmlns:a16="http://schemas.microsoft.com/office/drawing/2014/main" id="{6386E57A-74BB-4DED-9686-53B998880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1583"/>
                <a:ext cx="19" cy="18"/>
              </a:xfrm>
              <a:custGeom>
                <a:avLst/>
                <a:gdLst>
                  <a:gd name="T0" fmla="*/ 5 w 13"/>
                  <a:gd name="T1" fmla="*/ 8 h 13"/>
                  <a:gd name="T2" fmla="*/ 0 w 13"/>
                  <a:gd name="T3" fmla="*/ 13 h 13"/>
                  <a:gd name="T4" fmla="*/ 0 w 13"/>
                  <a:gd name="T5" fmla="*/ 13 h 13"/>
                  <a:gd name="T6" fmla="*/ 13 w 13"/>
                  <a:gd name="T7" fmla="*/ 0 h 13"/>
                  <a:gd name="T8" fmla="*/ 13 w 13"/>
                  <a:gd name="T9" fmla="*/ 0 h 13"/>
                  <a:gd name="T10" fmla="*/ 13 w 13"/>
                  <a:gd name="T11" fmla="*/ 0 h 13"/>
                  <a:gd name="T12" fmla="*/ 5 w 13"/>
                  <a:gd name="T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5" y="8"/>
                    </a:moveTo>
                    <a:cubicBezTo>
                      <a:pt x="3" y="10"/>
                      <a:pt x="1" y="12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8" y="4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7" name="Freeform 79">
                <a:extLst>
                  <a:ext uri="{FF2B5EF4-FFF2-40B4-BE49-F238E27FC236}">
                    <a16:creationId xmlns:a16="http://schemas.microsoft.com/office/drawing/2014/main" id="{C967D611-702A-4643-B339-5228AE411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5" y="1690"/>
                <a:ext cx="14" cy="21"/>
              </a:xfrm>
              <a:custGeom>
                <a:avLst/>
                <a:gdLst>
                  <a:gd name="T0" fmla="*/ 3 w 10"/>
                  <a:gd name="T1" fmla="*/ 10 h 15"/>
                  <a:gd name="T2" fmla="*/ 0 w 10"/>
                  <a:gd name="T3" fmla="*/ 15 h 15"/>
                  <a:gd name="T4" fmla="*/ 10 w 10"/>
                  <a:gd name="T5" fmla="*/ 0 h 15"/>
                  <a:gd name="T6" fmla="*/ 10 w 10"/>
                  <a:gd name="T7" fmla="*/ 1 h 15"/>
                  <a:gd name="T8" fmla="*/ 3 w 10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3" y="10"/>
                    </a:moveTo>
                    <a:cubicBezTo>
                      <a:pt x="1" y="14"/>
                      <a:pt x="0" y="15"/>
                      <a:pt x="0" y="15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2"/>
                      <a:pt x="5" y="6"/>
                      <a:pt x="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8" name="Freeform 80">
                <a:extLst>
                  <a:ext uri="{FF2B5EF4-FFF2-40B4-BE49-F238E27FC236}">
                    <a16:creationId xmlns:a16="http://schemas.microsoft.com/office/drawing/2014/main" id="{2EC539F9-0DFE-4568-AD27-946F7011F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1607"/>
                <a:ext cx="18" cy="20"/>
              </a:xfrm>
              <a:custGeom>
                <a:avLst/>
                <a:gdLst>
                  <a:gd name="T0" fmla="*/ 4 w 12"/>
                  <a:gd name="T1" fmla="*/ 9 h 14"/>
                  <a:gd name="T2" fmla="*/ 0 w 12"/>
                  <a:gd name="T3" fmla="*/ 14 h 14"/>
                  <a:gd name="T4" fmla="*/ 12 w 12"/>
                  <a:gd name="T5" fmla="*/ 0 h 14"/>
                  <a:gd name="T6" fmla="*/ 12 w 12"/>
                  <a:gd name="T7" fmla="*/ 0 h 14"/>
                  <a:gd name="T8" fmla="*/ 4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4" y="9"/>
                    </a:moveTo>
                    <a:cubicBezTo>
                      <a:pt x="0" y="13"/>
                      <a:pt x="0" y="14"/>
                      <a:pt x="0" y="14"/>
                    </a:cubicBezTo>
                    <a:cubicBezTo>
                      <a:pt x="0" y="13"/>
                      <a:pt x="11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2"/>
                      <a:pt x="5" y="8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69" name="Freeform 81">
                <a:extLst>
                  <a:ext uri="{FF2B5EF4-FFF2-40B4-BE49-F238E27FC236}">
                    <a16:creationId xmlns:a16="http://schemas.microsoft.com/office/drawing/2014/main" id="{2C5A52B8-D03E-45EE-AAEF-B92A77FCF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" y="1648"/>
                <a:ext cx="17" cy="21"/>
              </a:xfrm>
              <a:custGeom>
                <a:avLst/>
                <a:gdLst>
                  <a:gd name="T0" fmla="*/ 4 w 12"/>
                  <a:gd name="T1" fmla="*/ 9 h 15"/>
                  <a:gd name="T2" fmla="*/ 0 w 12"/>
                  <a:gd name="T3" fmla="*/ 15 h 15"/>
                  <a:gd name="T4" fmla="*/ 12 w 12"/>
                  <a:gd name="T5" fmla="*/ 0 h 15"/>
                  <a:gd name="T6" fmla="*/ 12 w 12"/>
                  <a:gd name="T7" fmla="*/ 0 h 15"/>
                  <a:gd name="T8" fmla="*/ 4 w 12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4" y="9"/>
                    </a:moveTo>
                    <a:cubicBezTo>
                      <a:pt x="3" y="11"/>
                      <a:pt x="2" y="13"/>
                      <a:pt x="0" y="15"/>
                    </a:cubicBezTo>
                    <a:cubicBezTo>
                      <a:pt x="1" y="14"/>
                      <a:pt x="10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3"/>
                      <a:pt x="7" y="6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0" name="Freeform 82">
                <a:extLst>
                  <a:ext uri="{FF2B5EF4-FFF2-40B4-BE49-F238E27FC236}">
                    <a16:creationId xmlns:a16="http://schemas.microsoft.com/office/drawing/2014/main" id="{09F99E19-DCD0-42A7-92D3-953170040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" y="1533"/>
                <a:ext cx="20" cy="18"/>
              </a:xfrm>
              <a:custGeom>
                <a:avLst/>
                <a:gdLst>
                  <a:gd name="T0" fmla="*/ 6 w 14"/>
                  <a:gd name="T1" fmla="*/ 8 h 12"/>
                  <a:gd name="T2" fmla="*/ 0 w 14"/>
                  <a:gd name="T3" fmla="*/ 12 h 12"/>
                  <a:gd name="T4" fmla="*/ 14 w 14"/>
                  <a:gd name="T5" fmla="*/ 0 h 12"/>
                  <a:gd name="T6" fmla="*/ 14 w 14"/>
                  <a:gd name="T7" fmla="*/ 1 h 12"/>
                  <a:gd name="T8" fmla="*/ 6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6" y="8"/>
                    </a:moveTo>
                    <a:cubicBezTo>
                      <a:pt x="4" y="10"/>
                      <a:pt x="1" y="12"/>
                      <a:pt x="0" y="12"/>
                    </a:cubicBezTo>
                    <a:cubicBezTo>
                      <a:pt x="1" y="11"/>
                      <a:pt x="13" y="1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2"/>
                      <a:pt x="6" y="8"/>
                      <a:pt x="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1" name="Freeform 83">
                <a:extLst>
                  <a:ext uri="{FF2B5EF4-FFF2-40B4-BE49-F238E27FC236}">
                    <a16:creationId xmlns:a16="http://schemas.microsoft.com/office/drawing/2014/main" id="{FB1C024D-C558-4726-81C0-784E20384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1569"/>
                <a:ext cx="19" cy="19"/>
              </a:xfrm>
              <a:custGeom>
                <a:avLst/>
                <a:gdLst>
                  <a:gd name="T0" fmla="*/ 5 w 13"/>
                  <a:gd name="T1" fmla="*/ 8 h 13"/>
                  <a:gd name="T2" fmla="*/ 0 w 13"/>
                  <a:gd name="T3" fmla="*/ 13 h 13"/>
                  <a:gd name="T4" fmla="*/ 13 w 13"/>
                  <a:gd name="T5" fmla="*/ 0 h 13"/>
                  <a:gd name="T6" fmla="*/ 13 w 13"/>
                  <a:gd name="T7" fmla="*/ 0 h 13"/>
                  <a:gd name="T8" fmla="*/ 5 w 13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5" y="8"/>
                    </a:moveTo>
                    <a:cubicBezTo>
                      <a:pt x="2" y="10"/>
                      <a:pt x="0" y="13"/>
                      <a:pt x="0" y="13"/>
                    </a:cubicBezTo>
                    <a:cubicBezTo>
                      <a:pt x="0" y="12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1" y="1"/>
                      <a:pt x="5" y="8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2" name="Freeform 84">
                <a:extLst>
                  <a:ext uri="{FF2B5EF4-FFF2-40B4-BE49-F238E27FC236}">
                    <a16:creationId xmlns:a16="http://schemas.microsoft.com/office/drawing/2014/main" id="{7AA9C82D-D45A-498C-9736-38BE5737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" y="1720"/>
                <a:ext cx="15" cy="23"/>
              </a:xfrm>
              <a:custGeom>
                <a:avLst/>
                <a:gdLst>
                  <a:gd name="T0" fmla="*/ 4 w 10"/>
                  <a:gd name="T1" fmla="*/ 11 h 16"/>
                  <a:gd name="T2" fmla="*/ 0 w 10"/>
                  <a:gd name="T3" fmla="*/ 16 h 16"/>
                  <a:gd name="T4" fmla="*/ 10 w 10"/>
                  <a:gd name="T5" fmla="*/ 0 h 16"/>
                  <a:gd name="T6" fmla="*/ 10 w 10"/>
                  <a:gd name="T7" fmla="*/ 0 h 16"/>
                  <a:gd name="T8" fmla="*/ 4 w 10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4" y="11"/>
                    </a:moveTo>
                    <a:cubicBezTo>
                      <a:pt x="3" y="12"/>
                      <a:pt x="1" y="16"/>
                      <a:pt x="0" y="16"/>
                    </a:cubicBezTo>
                    <a:cubicBezTo>
                      <a:pt x="0" y="16"/>
                      <a:pt x="9" y="2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2"/>
                      <a:pt x="5" y="8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3" name="Freeform 85">
                <a:extLst>
                  <a:ext uri="{FF2B5EF4-FFF2-40B4-BE49-F238E27FC236}">
                    <a16:creationId xmlns:a16="http://schemas.microsoft.com/office/drawing/2014/main" id="{AA5A44D8-CC8D-4EBA-8A33-AA0BF57A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1767"/>
                <a:ext cx="13" cy="24"/>
              </a:xfrm>
              <a:custGeom>
                <a:avLst/>
                <a:gdLst>
                  <a:gd name="T0" fmla="*/ 4 w 9"/>
                  <a:gd name="T1" fmla="*/ 11 h 17"/>
                  <a:gd name="T2" fmla="*/ 0 w 9"/>
                  <a:gd name="T3" fmla="*/ 17 h 17"/>
                  <a:gd name="T4" fmla="*/ 9 w 9"/>
                  <a:gd name="T5" fmla="*/ 0 h 17"/>
                  <a:gd name="T6" fmla="*/ 9 w 9"/>
                  <a:gd name="T7" fmla="*/ 1 h 17"/>
                  <a:gd name="T8" fmla="*/ 4 w 9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7">
                    <a:moveTo>
                      <a:pt x="4" y="11"/>
                    </a:moveTo>
                    <a:cubicBezTo>
                      <a:pt x="2" y="14"/>
                      <a:pt x="1" y="16"/>
                      <a:pt x="0" y="17"/>
                    </a:cubicBezTo>
                    <a:cubicBezTo>
                      <a:pt x="0" y="16"/>
                      <a:pt x="8" y="2"/>
                      <a:pt x="9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8" y="2"/>
                      <a:pt x="5" y="9"/>
                      <a:pt x="4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4" name="Freeform 86">
                <a:extLst>
                  <a:ext uri="{FF2B5EF4-FFF2-40B4-BE49-F238E27FC236}">
                    <a16:creationId xmlns:a16="http://schemas.microsoft.com/office/drawing/2014/main" id="{FA932170-3B70-419C-8211-43BA7B341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1635"/>
                <a:ext cx="17" cy="20"/>
              </a:xfrm>
              <a:custGeom>
                <a:avLst/>
                <a:gdLst>
                  <a:gd name="T0" fmla="*/ 4 w 12"/>
                  <a:gd name="T1" fmla="*/ 9 h 14"/>
                  <a:gd name="T2" fmla="*/ 0 w 12"/>
                  <a:gd name="T3" fmla="*/ 14 h 14"/>
                  <a:gd name="T4" fmla="*/ 12 w 12"/>
                  <a:gd name="T5" fmla="*/ 0 h 14"/>
                  <a:gd name="T6" fmla="*/ 12 w 12"/>
                  <a:gd name="T7" fmla="*/ 0 h 14"/>
                  <a:gd name="T8" fmla="*/ 4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4" y="9"/>
                    </a:moveTo>
                    <a:cubicBezTo>
                      <a:pt x="3" y="10"/>
                      <a:pt x="0" y="14"/>
                      <a:pt x="0" y="14"/>
                    </a:cubicBezTo>
                    <a:cubicBezTo>
                      <a:pt x="0" y="13"/>
                      <a:pt x="11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1"/>
                      <a:pt x="7" y="6"/>
                      <a:pt x="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5" name="Freeform 87">
                <a:extLst>
                  <a:ext uri="{FF2B5EF4-FFF2-40B4-BE49-F238E27FC236}">
                    <a16:creationId xmlns:a16="http://schemas.microsoft.com/office/drawing/2014/main" id="{162603D2-B67B-4AA1-B158-56B7F7CEA6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1677"/>
                <a:ext cx="14" cy="21"/>
              </a:xfrm>
              <a:custGeom>
                <a:avLst/>
                <a:gdLst>
                  <a:gd name="T0" fmla="*/ 4 w 10"/>
                  <a:gd name="T1" fmla="*/ 10 h 15"/>
                  <a:gd name="T2" fmla="*/ 0 w 10"/>
                  <a:gd name="T3" fmla="*/ 15 h 15"/>
                  <a:gd name="T4" fmla="*/ 10 w 10"/>
                  <a:gd name="T5" fmla="*/ 0 h 15"/>
                  <a:gd name="T6" fmla="*/ 10 w 10"/>
                  <a:gd name="T7" fmla="*/ 0 h 15"/>
                  <a:gd name="T8" fmla="*/ 4 w 10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5">
                    <a:moveTo>
                      <a:pt x="4" y="10"/>
                    </a:moveTo>
                    <a:cubicBezTo>
                      <a:pt x="3" y="11"/>
                      <a:pt x="0" y="15"/>
                      <a:pt x="0" y="15"/>
                    </a:cubicBezTo>
                    <a:cubicBezTo>
                      <a:pt x="0" y="14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6" y="7"/>
                      <a:pt x="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6" name="Freeform 88">
                <a:extLst>
                  <a:ext uri="{FF2B5EF4-FFF2-40B4-BE49-F238E27FC236}">
                    <a16:creationId xmlns:a16="http://schemas.microsoft.com/office/drawing/2014/main" id="{B5DEBB81-E2CE-4478-82C4-088C1E2F8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" y="1558"/>
                <a:ext cx="20" cy="17"/>
              </a:xfrm>
              <a:custGeom>
                <a:avLst/>
                <a:gdLst>
                  <a:gd name="T0" fmla="*/ 6 w 14"/>
                  <a:gd name="T1" fmla="*/ 8 h 12"/>
                  <a:gd name="T2" fmla="*/ 0 w 14"/>
                  <a:gd name="T3" fmla="*/ 12 h 12"/>
                  <a:gd name="T4" fmla="*/ 14 w 14"/>
                  <a:gd name="T5" fmla="*/ 0 h 12"/>
                  <a:gd name="T6" fmla="*/ 14 w 14"/>
                  <a:gd name="T7" fmla="*/ 0 h 12"/>
                  <a:gd name="T8" fmla="*/ 6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6" y="8"/>
                    </a:moveTo>
                    <a:cubicBezTo>
                      <a:pt x="4" y="9"/>
                      <a:pt x="1" y="12"/>
                      <a:pt x="0" y="12"/>
                    </a:cubicBezTo>
                    <a:cubicBezTo>
                      <a:pt x="0" y="11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9" y="5"/>
                      <a:pt x="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7" name="Freeform 89">
                <a:extLst>
                  <a:ext uri="{FF2B5EF4-FFF2-40B4-BE49-F238E27FC236}">
                    <a16:creationId xmlns:a16="http://schemas.microsoft.com/office/drawing/2014/main" id="{A8E3CC5C-B1DC-4834-9C29-2E8EED426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594"/>
                <a:ext cx="19" cy="20"/>
              </a:xfrm>
              <a:custGeom>
                <a:avLst/>
                <a:gdLst>
                  <a:gd name="T0" fmla="*/ 5 w 13"/>
                  <a:gd name="T1" fmla="*/ 9 h 14"/>
                  <a:gd name="T2" fmla="*/ 0 w 13"/>
                  <a:gd name="T3" fmla="*/ 14 h 14"/>
                  <a:gd name="T4" fmla="*/ 13 w 13"/>
                  <a:gd name="T5" fmla="*/ 0 h 14"/>
                  <a:gd name="T6" fmla="*/ 13 w 13"/>
                  <a:gd name="T7" fmla="*/ 0 h 14"/>
                  <a:gd name="T8" fmla="*/ 5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5" y="9"/>
                    </a:moveTo>
                    <a:cubicBezTo>
                      <a:pt x="4" y="10"/>
                      <a:pt x="1" y="14"/>
                      <a:pt x="0" y="14"/>
                    </a:cubicBezTo>
                    <a:cubicBezTo>
                      <a:pt x="0" y="13"/>
                      <a:pt x="12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2"/>
                      <a:pt x="7" y="7"/>
                      <a:pt x="5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8" name="Freeform 90">
                <a:extLst>
                  <a:ext uri="{FF2B5EF4-FFF2-40B4-BE49-F238E27FC236}">
                    <a16:creationId xmlns:a16="http://schemas.microsoft.com/office/drawing/2014/main" id="{4C550017-CEEE-4BBE-B83D-B48E621B8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1704"/>
                <a:ext cx="16" cy="23"/>
              </a:xfrm>
              <a:custGeom>
                <a:avLst/>
                <a:gdLst>
                  <a:gd name="T0" fmla="*/ 5 w 11"/>
                  <a:gd name="T1" fmla="*/ 11 h 16"/>
                  <a:gd name="T2" fmla="*/ 1 w 11"/>
                  <a:gd name="T3" fmla="*/ 16 h 16"/>
                  <a:gd name="T4" fmla="*/ 11 w 11"/>
                  <a:gd name="T5" fmla="*/ 0 h 16"/>
                  <a:gd name="T6" fmla="*/ 11 w 11"/>
                  <a:gd name="T7" fmla="*/ 1 h 16"/>
                  <a:gd name="T8" fmla="*/ 5 w 11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5" y="11"/>
                    </a:moveTo>
                    <a:cubicBezTo>
                      <a:pt x="4" y="12"/>
                      <a:pt x="2" y="16"/>
                      <a:pt x="1" y="16"/>
                    </a:cubicBezTo>
                    <a:cubicBezTo>
                      <a:pt x="0" y="15"/>
                      <a:pt x="10" y="1"/>
                      <a:pt x="11" y="0"/>
                    </a:cubicBezTo>
                    <a:cubicBezTo>
                      <a:pt x="11" y="0"/>
                      <a:pt x="11" y="1"/>
                      <a:pt x="11" y="1"/>
                    </a:cubicBezTo>
                    <a:cubicBezTo>
                      <a:pt x="11" y="2"/>
                      <a:pt x="7" y="8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79" name="Freeform 91">
                <a:extLst>
                  <a:ext uri="{FF2B5EF4-FFF2-40B4-BE49-F238E27FC236}">
                    <a16:creationId xmlns:a16="http://schemas.microsoft.com/office/drawing/2014/main" id="{992C956D-FBED-4508-9F73-440328470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751"/>
                <a:ext cx="14" cy="23"/>
              </a:xfrm>
              <a:custGeom>
                <a:avLst/>
                <a:gdLst>
                  <a:gd name="T0" fmla="*/ 5 w 10"/>
                  <a:gd name="T1" fmla="*/ 11 h 16"/>
                  <a:gd name="T2" fmla="*/ 1 w 10"/>
                  <a:gd name="T3" fmla="*/ 16 h 16"/>
                  <a:gd name="T4" fmla="*/ 10 w 10"/>
                  <a:gd name="T5" fmla="*/ 0 h 16"/>
                  <a:gd name="T6" fmla="*/ 10 w 10"/>
                  <a:gd name="T7" fmla="*/ 0 h 16"/>
                  <a:gd name="T8" fmla="*/ 5 w 10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6">
                    <a:moveTo>
                      <a:pt x="5" y="11"/>
                    </a:moveTo>
                    <a:cubicBezTo>
                      <a:pt x="4" y="12"/>
                      <a:pt x="1" y="16"/>
                      <a:pt x="1" y="16"/>
                    </a:cubicBezTo>
                    <a:cubicBezTo>
                      <a:pt x="0" y="15"/>
                      <a:pt x="9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2"/>
                      <a:pt x="6" y="7"/>
                      <a:pt x="5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0" name="Freeform 92">
                <a:extLst>
                  <a:ext uri="{FF2B5EF4-FFF2-40B4-BE49-F238E27FC236}">
                    <a16:creationId xmlns:a16="http://schemas.microsoft.com/office/drawing/2014/main" id="{CEEEDC88-17C6-4BE6-8B32-A506FED1A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1619"/>
                <a:ext cx="19" cy="21"/>
              </a:xfrm>
              <a:custGeom>
                <a:avLst/>
                <a:gdLst>
                  <a:gd name="T0" fmla="*/ 6 w 13"/>
                  <a:gd name="T1" fmla="*/ 10 h 15"/>
                  <a:gd name="T2" fmla="*/ 1 w 13"/>
                  <a:gd name="T3" fmla="*/ 15 h 15"/>
                  <a:gd name="T4" fmla="*/ 13 w 13"/>
                  <a:gd name="T5" fmla="*/ 1 h 15"/>
                  <a:gd name="T6" fmla="*/ 13 w 13"/>
                  <a:gd name="T7" fmla="*/ 1 h 15"/>
                  <a:gd name="T8" fmla="*/ 6 w 13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6" y="10"/>
                    </a:moveTo>
                    <a:cubicBezTo>
                      <a:pt x="5" y="11"/>
                      <a:pt x="1" y="15"/>
                      <a:pt x="1" y="15"/>
                    </a:cubicBezTo>
                    <a:cubicBezTo>
                      <a:pt x="0" y="13"/>
                      <a:pt x="12" y="0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8" y="7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1" name="Freeform 93">
                <a:extLst>
                  <a:ext uri="{FF2B5EF4-FFF2-40B4-BE49-F238E27FC236}">
                    <a16:creationId xmlns:a16="http://schemas.microsoft.com/office/drawing/2014/main" id="{5D1F88BA-B264-441F-B488-1DC930A1C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1661"/>
                <a:ext cx="16" cy="22"/>
              </a:xfrm>
              <a:custGeom>
                <a:avLst/>
                <a:gdLst>
                  <a:gd name="T0" fmla="*/ 5 w 11"/>
                  <a:gd name="T1" fmla="*/ 10 h 15"/>
                  <a:gd name="T2" fmla="*/ 0 w 11"/>
                  <a:gd name="T3" fmla="*/ 15 h 15"/>
                  <a:gd name="T4" fmla="*/ 11 w 11"/>
                  <a:gd name="T5" fmla="*/ 0 h 15"/>
                  <a:gd name="T6" fmla="*/ 11 w 11"/>
                  <a:gd name="T7" fmla="*/ 1 h 15"/>
                  <a:gd name="T8" fmla="*/ 5 w 11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5" y="10"/>
                    </a:moveTo>
                    <a:cubicBezTo>
                      <a:pt x="4" y="11"/>
                      <a:pt x="1" y="15"/>
                      <a:pt x="0" y="15"/>
                    </a:cubicBezTo>
                    <a:cubicBezTo>
                      <a:pt x="0" y="14"/>
                      <a:pt x="10" y="1"/>
                      <a:pt x="11" y="0"/>
                    </a:cubicBezTo>
                    <a:cubicBezTo>
                      <a:pt x="11" y="0"/>
                      <a:pt x="11" y="0"/>
                      <a:pt x="11" y="1"/>
                    </a:cubicBezTo>
                    <a:cubicBezTo>
                      <a:pt x="11" y="2"/>
                      <a:pt x="7" y="7"/>
                      <a:pt x="5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2" name="Freeform 94">
                <a:extLst>
                  <a:ext uri="{FF2B5EF4-FFF2-40B4-BE49-F238E27FC236}">
                    <a16:creationId xmlns:a16="http://schemas.microsoft.com/office/drawing/2014/main" id="{00308020-54E5-473F-8EB8-229831D3D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545"/>
                <a:ext cx="20" cy="19"/>
              </a:xfrm>
              <a:custGeom>
                <a:avLst/>
                <a:gdLst>
                  <a:gd name="T0" fmla="*/ 6 w 14"/>
                  <a:gd name="T1" fmla="*/ 8 h 13"/>
                  <a:gd name="T2" fmla="*/ 0 w 14"/>
                  <a:gd name="T3" fmla="*/ 12 h 13"/>
                  <a:gd name="T4" fmla="*/ 14 w 14"/>
                  <a:gd name="T5" fmla="*/ 0 h 13"/>
                  <a:gd name="T6" fmla="*/ 14 w 14"/>
                  <a:gd name="T7" fmla="*/ 0 h 13"/>
                  <a:gd name="T8" fmla="*/ 6 w 14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6" y="8"/>
                    </a:moveTo>
                    <a:cubicBezTo>
                      <a:pt x="5" y="9"/>
                      <a:pt x="1" y="13"/>
                      <a:pt x="0" y="12"/>
                    </a:cubicBezTo>
                    <a:cubicBezTo>
                      <a:pt x="0" y="11"/>
                      <a:pt x="13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9" y="6"/>
                      <a:pt x="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3" name="Freeform 95">
                <a:extLst>
                  <a:ext uri="{FF2B5EF4-FFF2-40B4-BE49-F238E27FC236}">
                    <a16:creationId xmlns:a16="http://schemas.microsoft.com/office/drawing/2014/main" id="{5CD0EF33-56A1-482F-9A22-26FBDD20D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" y="1581"/>
                <a:ext cx="19" cy="20"/>
              </a:xfrm>
              <a:custGeom>
                <a:avLst/>
                <a:gdLst>
                  <a:gd name="T0" fmla="*/ 6 w 13"/>
                  <a:gd name="T1" fmla="*/ 9 h 14"/>
                  <a:gd name="T2" fmla="*/ 0 w 13"/>
                  <a:gd name="T3" fmla="*/ 13 h 14"/>
                  <a:gd name="T4" fmla="*/ 13 w 13"/>
                  <a:gd name="T5" fmla="*/ 0 h 14"/>
                  <a:gd name="T6" fmla="*/ 13 w 13"/>
                  <a:gd name="T7" fmla="*/ 0 h 14"/>
                  <a:gd name="T8" fmla="*/ 6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6" y="9"/>
                    </a:moveTo>
                    <a:cubicBezTo>
                      <a:pt x="4" y="10"/>
                      <a:pt x="0" y="14"/>
                      <a:pt x="0" y="13"/>
                    </a:cubicBezTo>
                    <a:cubicBezTo>
                      <a:pt x="0" y="12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8" y="6"/>
                      <a:pt x="6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4" name="Freeform 96">
                <a:extLst>
                  <a:ext uri="{FF2B5EF4-FFF2-40B4-BE49-F238E27FC236}">
                    <a16:creationId xmlns:a16="http://schemas.microsoft.com/office/drawing/2014/main" id="{4626B317-BFD3-4DA0-A071-AD9514864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1735"/>
                <a:ext cx="15" cy="24"/>
              </a:xfrm>
              <a:custGeom>
                <a:avLst/>
                <a:gdLst>
                  <a:gd name="T0" fmla="*/ 6 w 11"/>
                  <a:gd name="T1" fmla="*/ 11 h 17"/>
                  <a:gd name="T2" fmla="*/ 1 w 11"/>
                  <a:gd name="T3" fmla="*/ 17 h 17"/>
                  <a:gd name="T4" fmla="*/ 11 w 11"/>
                  <a:gd name="T5" fmla="*/ 0 h 17"/>
                  <a:gd name="T6" fmla="*/ 11 w 11"/>
                  <a:gd name="T7" fmla="*/ 1 h 17"/>
                  <a:gd name="T8" fmla="*/ 6 w 11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6" y="11"/>
                    </a:moveTo>
                    <a:cubicBezTo>
                      <a:pt x="5" y="12"/>
                      <a:pt x="2" y="17"/>
                      <a:pt x="1" y="17"/>
                    </a:cubicBezTo>
                    <a:cubicBezTo>
                      <a:pt x="0" y="15"/>
                      <a:pt x="9" y="0"/>
                      <a:pt x="11" y="0"/>
                    </a:cubicBezTo>
                    <a:cubicBezTo>
                      <a:pt x="11" y="0"/>
                      <a:pt x="11" y="1"/>
                      <a:pt x="11" y="1"/>
                    </a:cubicBezTo>
                    <a:cubicBezTo>
                      <a:pt x="11" y="2"/>
                      <a:pt x="8" y="8"/>
                      <a:pt x="6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5" name="Freeform 97">
                <a:extLst>
                  <a:ext uri="{FF2B5EF4-FFF2-40B4-BE49-F238E27FC236}">
                    <a16:creationId xmlns:a16="http://schemas.microsoft.com/office/drawing/2014/main" id="{33D8F569-49C2-4B86-B3C5-C197C4826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" y="1781"/>
                <a:ext cx="14" cy="26"/>
              </a:xfrm>
              <a:custGeom>
                <a:avLst/>
                <a:gdLst>
                  <a:gd name="T0" fmla="*/ 5 w 10"/>
                  <a:gd name="T1" fmla="*/ 12 h 18"/>
                  <a:gd name="T2" fmla="*/ 1 w 10"/>
                  <a:gd name="T3" fmla="*/ 18 h 18"/>
                  <a:gd name="T4" fmla="*/ 10 w 10"/>
                  <a:gd name="T5" fmla="*/ 1 h 18"/>
                  <a:gd name="T6" fmla="*/ 10 w 10"/>
                  <a:gd name="T7" fmla="*/ 1 h 18"/>
                  <a:gd name="T8" fmla="*/ 5 w 10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8">
                    <a:moveTo>
                      <a:pt x="5" y="12"/>
                    </a:moveTo>
                    <a:cubicBezTo>
                      <a:pt x="5" y="13"/>
                      <a:pt x="2" y="18"/>
                      <a:pt x="1" y="18"/>
                    </a:cubicBezTo>
                    <a:cubicBezTo>
                      <a:pt x="0" y="16"/>
                      <a:pt x="8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3"/>
                      <a:pt x="7" y="9"/>
                      <a:pt x="5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6" name="Freeform 98">
                <a:extLst>
                  <a:ext uri="{FF2B5EF4-FFF2-40B4-BE49-F238E27FC236}">
                    <a16:creationId xmlns:a16="http://schemas.microsoft.com/office/drawing/2014/main" id="{815FC572-52D9-4B85-8639-998D4554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4" y="1646"/>
                <a:ext cx="17" cy="23"/>
              </a:xfrm>
              <a:custGeom>
                <a:avLst/>
                <a:gdLst>
                  <a:gd name="T0" fmla="*/ 6 w 12"/>
                  <a:gd name="T1" fmla="*/ 10 h 16"/>
                  <a:gd name="T2" fmla="*/ 1 w 12"/>
                  <a:gd name="T3" fmla="*/ 15 h 16"/>
                  <a:gd name="T4" fmla="*/ 12 w 12"/>
                  <a:gd name="T5" fmla="*/ 1 h 16"/>
                  <a:gd name="T6" fmla="*/ 12 w 12"/>
                  <a:gd name="T7" fmla="*/ 1 h 16"/>
                  <a:gd name="T8" fmla="*/ 6 w 12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6" y="10"/>
                    </a:moveTo>
                    <a:cubicBezTo>
                      <a:pt x="5" y="11"/>
                      <a:pt x="2" y="16"/>
                      <a:pt x="1" y="15"/>
                    </a:cubicBezTo>
                    <a:cubicBezTo>
                      <a:pt x="0" y="14"/>
                      <a:pt x="11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2"/>
                      <a:pt x="9" y="7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7" name="Freeform 99">
                <a:extLst>
                  <a:ext uri="{FF2B5EF4-FFF2-40B4-BE49-F238E27FC236}">
                    <a16:creationId xmlns:a16="http://schemas.microsoft.com/office/drawing/2014/main" id="{146FF2B7-2488-429E-985B-B6D34DFB7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" y="1690"/>
                <a:ext cx="16" cy="23"/>
              </a:xfrm>
              <a:custGeom>
                <a:avLst/>
                <a:gdLst>
                  <a:gd name="T0" fmla="*/ 5 w 11"/>
                  <a:gd name="T1" fmla="*/ 10 h 16"/>
                  <a:gd name="T2" fmla="*/ 0 w 11"/>
                  <a:gd name="T3" fmla="*/ 16 h 16"/>
                  <a:gd name="T4" fmla="*/ 11 w 11"/>
                  <a:gd name="T5" fmla="*/ 0 h 16"/>
                  <a:gd name="T6" fmla="*/ 11 w 11"/>
                  <a:gd name="T7" fmla="*/ 0 h 16"/>
                  <a:gd name="T8" fmla="*/ 5 w 11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5" y="10"/>
                    </a:moveTo>
                    <a:cubicBezTo>
                      <a:pt x="5" y="11"/>
                      <a:pt x="1" y="16"/>
                      <a:pt x="0" y="16"/>
                    </a:cubicBezTo>
                    <a:cubicBezTo>
                      <a:pt x="0" y="14"/>
                      <a:pt x="10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8" y="7"/>
                      <a:pt x="5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8" name="Freeform 100">
                <a:extLst>
                  <a:ext uri="{FF2B5EF4-FFF2-40B4-BE49-F238E27FC236}">
                    <a16:creationId xmlns:a16="http://schemas.microsoft.com/office/drawing/2014/main" id="{4D4313F6-77AE-4C65-A952-E1CEC8EBC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1568"/>
                <a:ext cx="22" cy="20"/>
              </a:xfrm>
              <a:custGeom>
                <a:avLst/>
                <a:gdLst>
                  <a:gd name="T0" fmla="*/ 8 w 15"/>
                  <a:gd name="T1" fmla="*/ 9 h 14"/>
                  <a:gd name="T2" fmla="*/ 1 w 15"/>
                  <a:gd name="T3" fmla="*/ 14 h 14"/>
                  <a:gd name="T4" fmla="*/ 15 w 15"/>
                  <a:gd name="T5" fmla="*/ 1 h 14"/>
                  <a:gd name="T6" fmla="*/ 15 w 15"/>
                  <a:gd name="T7" fmla="*/ 1 h 14"/>
                  <a:gd name="T8" fmla="*/ 8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8" y="9"/>
                    </a:moveTo>
                    <a:cubicBezTo>
                      <a:pt x="6" y="10"/>
                      <a:pt x="2" y="14"/>
                      <a:pt x="1" y="14"/>
                    </a:cubicBezTo>
                    <a:cubicBezTo>
                      <a:pt x="0" y="12"/>
                      <a:pt x="13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0" y="6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89" name="Freeform 101">
                <a:extLst>
                  <a:ext uri="{FF2B5EF4-FFF2-40B4-BE49-F238E27FC236}">
                    <a16:creationId xmlns:a16="http://schemas.microsoft.com/office/drawing/2014/main" id="{DAD8610C-C6D1-4F39-B66B-C97AB2F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1606"/>
                <a:ext cx="21" cy="21"/>
              </a:xfrm>
              <a:custGeom>
                <a:avLst/>
                <a:gdLst>
                  <a:gd name="T0" fmla="*/ 7 w 14"/>
                  <a:gd name="T1" fmla="*/ 10 h 15"/>
                  <a:gd name="T2" fmla="*/ 1 w 14"/>
                  <a:gd name="T3" fmla="*/ 15 h 15"/>
                  <a:gd name="T4" fmla="*/ 14 w 14"/>
                  <a:gd name="T5" fmla="*/ 1 h 15"/>
                  <a:gd name="T6" fmla="*/ 14 w 14"/>
                  <a:gd name="T7" fmla="*/ 1 h 15"/>
                  <a:gd name="T8" fmla="*/ 7 w 14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7" y="10"/>
                    </a:moveTo>
                    <a:cubicBezTo>
                      <a:pt x="6" y="11"/>
                      <a:pt x="2" y="15"/>
                      <a:pt x="1" y="15"/>
                    </a:cubicBezTo>
                    <a:cubicBezTo>
                      <a:pt x="0" y="13"/>
                      <a:pt x="12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0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0" name="Freeform 102">
                <a:extLst>
                  <a:ext uri="{FF2B5EF4-FFF2-40B4-BE49-F238E27FC236}">
                    <a16:creationId xmlns:a16="http://schemas.microsoft.com/office/drawing/2014/main" id="{CF5C03CE-9DF4-4EBF-8B2B-58A59E8EE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9" y="1717"/>
                <a:ext cx="16" cy="26"/>
              </a:xfrm>
              <a:custGeom>
                <a:avLst/>
                <a:gdLst>
                  <a:gd name="T0" fmla="*/ 6 w 11"/>
                  <a:gd name="T1" fmla="*/ 11 h 18"/>
                  <a:gd name="T2" fmla="*/ 0 w 11"/>
                  <a:gd name="T3" fmla="*/ 17 h 18"/>
                  <a:gd name="T4" fmla="*/ 11 w 11"/>
                  <a:gd name="T5" fmla="*/ 1 h 18"/>
                  <a:gd name="T6" fmla="*/ 11 w 11"/>
                  <a:gd name="T7" fmla="*/ 1 h 18"/>
                  <a:gd name="T8" fmla="*/ 6 w 11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6" y="11"/>
                    </a:moveTo>
                    <a:cubicBezTo>
                      <a:pt x="3" y="16"/>
                      <a:pt x="1" y="18"/>
                      <a:pt x="0" y="17"/>
                    </a:cubicBezTo>
                    <a:cubicBezTo>
                      <a:pt x="0" y="14"/>
                      <a:pt x="9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3"/>
                      <a:pt x="8" y="8"/>
                      <a:pt x="6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1" name="Freeform 103">
                <a:extLst>
                  <a:ext uri="{FF2B5EF4-FFF2-40B4-BE49-F238E27FC236}">
                    <a16:creationId xmlns:a16="http://schemas.microsoft.com/office/drawing/2014/main" id="{65AC4AD5-E0C3-4229-BD89-854B418FF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0" y="1764"/>
                <a:ext cx="16" cy="26"/>
              </a:xfrm>
              <a:custGeom>
                <a:avLst/>
                <a:gdLst>
                  <a:gd name="T0" fmla="*/ 6 w 11"/>
                  <a:gd name="T1" fmla="*/ 12 h 18"/>
                  <a:gd name="T2" fmla="*/ 1 w 11"/>
                  <a:gd name="T3" fmla="*/ 18 h 18"/>
                  <a:gd name="T4" fmla="*/ 10 w 11"/>
                  <a:gd name="T5" fmla="*/ 1 h 18"/>
                  <a:gd name="T6" fmla="*/ 11 w 11"/>
                  <a:gd name="T7" fmla="*/ 1 h 18"/>
                  <a:gd name="T8" fmla="*/ 6 w 11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8">
                    <a:moveTo>
                      <a:pt x="6" y="12"/>
                    </a:moveTo>
                    <a:cubicBezTo>
                      <a:pt x="4" y="16"/>
                      <a:pt x="2" y="18"/>
                      <a:pt x="1" y="18"/>
                    </a:cubicBezTo>
                    <a:cubicBezTo>
                      <a:pt x="0" y="16"/>
                      <a:pt x="9" y="0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1" y="3"/>
                      <a:pt x="8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2" name="Freeform 104">
                <a:extLst>
                  <a:ext uri="{FF2B5EF4-FFF2-40B4-BE49-F238E27FC236}">
                    <a16:creationId xmlns:a16="http://schemas.microsoft.com/office/drawing/2014/main" id="{634162D6-0664-4ED1-8719-BB9795057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" y="1632"/>
                <a:ext cx="17" cy="23"/>
              </a:xfrm>
              <a:custGeom>
                <a:avLst/>
                <a:gdLst>
                  <a:gd name="T0" fmla="*/ 6 w 12"/>
                  <a:gd name="T1" fmla="*/ 10 h 16"/>
                  <a:gd name="T2" fmla="*/ 0 w 12"/>
                  <a:gd name="T3" fmla="*/ 15 h 16"/>
                  <a:gd name="T4" fmla="*/ 12 w 12"/>
                  <a:gd name="T5" fmla="*/ 1 h 16"/>
                  <a:gd name="T6" fmla="*/ 12 w 12"/>
                  <a:gd name="T7" fmla="*/ 1 h 16"/>
                  <a:gd name="T8" fmla="*/ 6 w 12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6" y="10"/>
                    </a:moveTo>
                    <a:cubicBezTo>
                      <a:pt x="3" y="14"/>
                      <a:pt x="0" y="16"/>
                      <a:pt x="0" y="15"/>
                    </a:cubicBezTo>
                    <a:cubicBezTo>
                      <a:pt x="0" y="12"/>
                      <a:pt x="11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2"/>
                      <a:pt x="9" y="7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3" name="Freeform 105">
                <a:extLst>
                  <a:ext uri="{FF2B5EF4-FFF2-40B4-BE49-F238E27FC236}">
                    <a16:creationId xmlns:a16="http://schemas.microsoft.com/office/drawing/2014/main" id="{FAC9D704-0050-4D30-BC37-5C14DBA27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9" y="1674"/>
                <a:ext cx="18" cy="24"/>
              </a:xfrm>
              <a:custGeom>
                <a:avLst/>
                <a:gdLst>
                  <a:gd name="T0" fmla="*/ 6 w 12"/>
                  <a:gd name="T1" fmla="*/ 10 h 17"/>
                  <a:gd name="T2" fmla="*/ 1 w 12"/>
                  <a:gd name="T3" fmla="*/ 15 h 17"/>
                  <a:gd name="T4" fmla="*/ 12 w 12"/>
                  <a:gd name="T5" fmla="*/ 1 h 17"/>
                  <a:gd name="T6" fmla="*/ 12 w 12"/>
                  <a:gd name="T7" fmla="*/ 1 h 17"/>
                  <a:gd name="T8" fmla="*/ 6 w 12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6" y="10"/>
                    </a:moveTo>
                    <a:cubicBezTo>
                      <a:pt x="3" y="14"/>
                      <a:pt x="1" y="17"/>
                      <a:pt x="1" y="15"/>
                    </a:cubicBezTo>
                    <a:cubicBezTo>
                      <a:pt x="0" y="13"/>
                      <a:pt x="10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2"/>
                      <a:pt x="9" y="7"/>
                      <a:pt x="6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4" name="Freeform 106">
                <a:extLst>
                  <a:ext uri="{FF2B5EF4-FFF2-40B4-BE49-F238E27FC236}">
                    <a16:creationId xmlns:a16="http://schemas.microsoft.com/office/drawing/2014/main" id="{AF686BFA-1D8B-468A-AA6C-80B868EA76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1593"/>
                <a:ext cx="20" cy="21"/>
              </a:xfrm>
              <a:custGeom>
                <a:avLst/>
                <a:gdLst>
                  <a:gd name="T0" fmla="*/ 7 w 14"/>
                  <a:gd name="T1" fmla="*/ 9 h 15"/>
                  <a:gd name="T2" fmla="*/ 0 w 14"/>
                  <a:gd name="T3" fmla="*/ 14 h 15"/>
                  <a:gd name="T4" fmla="*/ 6 w 14"/>
                  <a:gd name="T5" fmla="*/ 6 h 15"/>
                  <a:gd name="T6" fmla="*/ 13 w 14"/>
                  <a:gd name="T7" fmla="*/ 0 h 15"/>
                  <a:gd name="T8" fmla="*/ 7 w 14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7" y="9"/>
                    </a:moveTo>
                    <a:cubicBezTo>
                      <a:pt x="3" y="13"/>
                      <a:pt x="0" y="15"/>
                      <a:pt x="0" y="14"/>
                    </a:cubicBezTo>
                    <a:cubicBezTo>
                      <a:pt x="0" y="13"/>
                      <a:pt x="3" y="9"/>
                      <a:pt x="6" y="6"/>
                    </a:cubicBezTo>
                    <a:cubicBezTo>
                      <a:pt x="9" y="3"/>
                      <a:pt x="13" y="0"/>
                      <a:pt x="13" y="0"/>
                    </a:cubicBezTo>
                    <a:cubicBezTo>
                      <a:pt x="14" y="2"/>
                      <a:pt x="9" y="6"/>
                      <a:pt x="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5" name="Freeform 107">
                <a:extLst>
                  <a:ext uri="{FF2B5EF4-FFF2-40B4-BE49-F238E27FC236}">
                    <a16:creationId xmlns:a16="http://schemas.microsoft.com/office/drawing/2014/main" id="{11A27626-47D0-45AE-90E8-70656B039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" y="1748"/>
                <a:ext cx="16" cy="27"/>
              </a:xfrm>
              <a:custGeom>
                <a:avLst/>
                <a:gdLst>
                  <a:gd name="T0" fmla="*/ 6 w 11"/>
                  <a:gd name="T1" fmla="*/ 12 h 19"/>
                  <a:gd name="T2" fmla="*/ 1 w 11"/>
                  <a:gd name="T3" fmla="*/ 17 h 19"/>
                  <a:gd name="T4" fmla="*/ 10 w 11"/>
                  <a:gd name="T5" fmla="*/ 1 h 19"/>
                  <a:gd name="T6" fmla="*/ 11 w 11"/>
                  <a:gd name="T7" fmla="*/ 1 h 19"/>
                  <a:gd name="T8" fmla="*/ 6 w 11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9">
                    <a:moveTo>
                      <a:pt x="6" y="12"/>
                    </a:moveTo>
                    <a:cubicBezTo>
                      <a:pt x="4" y="16"/>
                      <a:pt x="1" y="19"/>
                      <a:pt x="1" y="17"/>
                    </a:cubicBezTo>
                    <a:cubicBezTo>
                      <a:pt x="0" y="14"/>
                      <a:pt x="8" y="0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3"/>
                      <a:pt x="8" y="8"/>
                      <a:pt x="6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6" name="Freeform 108">
                <a:extLst>
                  <a:ext uri="{FF2B5EF4-FFF2-40B4-BE49-F238E27FC236}">
                    <a16:creationId xmlns:a16="http://schemas.microsoft.com/office/drawing/2014/main" id="{BDEBC270-63C2-4EF2-B61A-CFD0D4472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0" y="1659"/>
                <a:ext cx="18" cy="24"/>
              </a:xfrm>
              <a:custGeom>
                <a:avLst/>
                <a:gdLst>
                  <a:gd name="T0" fmla="*/ 7 w 13"/>
                  <a:gd name="T1" fmla="*/ 10 h 16"/>
                  <a:gd name="T2" fmla="*/ 1 w 13"/>
                  <a:gd name="T3" fmla="*/ 15 h 16"/>
                  <a:gd name="T4" fmla="*/ 13 w 13"/>
                  <a:gd name="T5" fmla="*/ 1 h 16"/>
                  <a:gd name="T6" fmla="*/ 13 w 13"/>
                  <a:gd name="T7" fmla="*/ 1 h 16"/>
                  <a:gd name="T8" fmla="*/ 7 w 13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7" y="10"/>
                    </a:moveTo>
                    <a:cubicBezTo>
                      <a:pt x="4" y="14"/>
                      <a:pt x="1" y="16"/>
                      <a:pt x="1" y="15"/>
                    </a:cubicBezTo>
                    <a:cubicBezTo>
                      <a:pt x="0" y="13"/>
                      <a:pt x="11" y="0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2"/>
                      <a:pt x="10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7" name="Freeform 109">
                <a:extLst>
                  <a:ext uri="{FF2B5EF4-FFF2-40B4-BE49-F238E27FC236}">
                    <a16:creationId xmlns:a16="http://schemas.microsoft.com/office/drawing/2014/main" id="{56A8955C-908B-4C5A-AA8D-462E3B4C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703"/>
                <a:ext cx="17" cy="24"/>
              </a:xfrm>
              <a:custGeom>
                <a:avLst/>
                <a:gdLst>
                  <a:gd name="T0" fmla="*/ 7 w 12"/>
                  <a:gd name="T1" fmla="*/ 11 h 17"/>
                  <a:gd name="T2" fmla="*/ 1 w 12"/>
                  <a:gd name="T3" fmla="*/ 16 h 17"/>
                  <a:gd name="T4" fmla="*/ 12 w 12"/>
                  <a:gd name="T5" fmla="*/ 1 h 17"/>
                  <a:gd name="T6" fmla="*/ 12 w 12"/>
                  <a:gd name="T7" fmla="*/ 1 h 17"/>
                  <a:gd name="T8" fmla="*/ 7 w 12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7" y="11"/>
                    </a:moveTo>
                    <a:cubicBezTo>
                      <a:pt x="4" y="15"/>
                      <a:pt x="1" y="17"/>
                      <a:pt x="1" y="16"/>
                    </a:cubicBezTo>
                    <a:cubicBezTo>
                      <a:pt x="0" y="13"/>
                      <a:pt x="9" y="0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2"/>
                      <a:pt x="9" y="8"/>
                      <a:pt x="7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8" name="Freeform 110">
                <a:extLst>
                  <a:ext uri="{FF2B5EF4-FFF2-40B4-BE49-F238E27FC236}">
                    <a16:creationId xmlns:a16="http://schemas.microsoft.com/office/drawing/2014/main" id="{496208E6-571E-4D29-B6BE-C38B8A5D6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617"/>
                <a:ext cx="18" cy="23"/>
              </a:xfrm>
              <a:custGeom>
                <a:avLst/>
                <a:gdLst>
                  <a:gd name="T0" fmla="*/ 7 w 13"/>
                  <a:gd name="T1" fmla="*/ 10 h 16"/>
                  <a:gd name="T2" fmla="*/ 0 w 13"/>
                  <a:gd name="T3" fmla="*/ 15 h 16"/>
                  <a:gd name="T4" fmla="*/ 13 w 13"/>
                  <a:gd name="T5" fmla="*/ 1 h 16"/>
                  <a:gd name="T6" fmla="*/ 13 w 13"/>
                  <a:gd name="T7" fmla="*/ 1 h 16"/>
                  <a:gd name="T8" fmla="*/ 7 w 13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7" y="10"/>
                    </a:moveTo>
                    <a:cubicBezTo>
                      <a:pt x="3" y="14"/>
                      <a:pt x="0" y="16"/>
                      <a:pt x="0" y="15"/>
                    </a:cubicBezTo>
                    <a:cubicBezTo>
                      <a:pt x="0" y="12"/>
                      <a:pt x="11" y="0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2"/>
                      <a:pt x="9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99" name="Freeform 111">
                <a:extLst>
                  <a:ext uri="{FF2B5EF4-FFF2-40B4-BE49-F238E27FC236}">
                    <a16:creationId xmlns:a16="http://schemas.microsoft.com/office/drawing/2014/main" id="{106675A6-924D-48AB-A497-D8198D2A9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1730"/>
                <a:ext cx="17" cy="28"/>
              </a:xfrm>
              <a:custGeom>
                <a:avLst/>
                <a:gdLst>
                  <a:gd name="T0" fmla="*/ 7 w 12"/>
                  <a:gd name="T1" fmla="*/ 12 h 19"/>
                  <a:gd name="T2" fmla="*/ 1 w 12"/>
                  <a:gd name="T3" fmla="*/ 17 h 19"/>
                  <a:gd name="T4" fmla="*/ 11 w 12"/>
                  <a:gd name="T5" fmla="*/ 2 h 19"/>
                  <a:gd name="T6" fmla="*/ 7 w 12"/>
                  <a:gd name="T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9">
                    <a:moveTo>
                      <a:pt x="7" y="12"/>
                    </a:moveTo>
                    <a:cubicBezTo>
                      <a:pt x="4" y="16"/>
                      <a:pt x="1" y="19"/>
                      <a:pt x="1" y="17"/>
                    </a:cubicBezTo>
                    <a:cubicBezTo>
                      <a:pt x="0" y="14"/>
                      <a:pt x="8" y="0"/>
                      <a:pt x="11" y="2"/>
                    </a:cubicBezTo>
                    <a:cubicBezTo>
                      <a:pt x="12" y="3"/>
                      <a:pt x="9" y="8"/>
                      <a:pt x="7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0" name="Freeform 112">
                <a:extLst>
                  <a:ext uri="{FF2B5EF4-FFF2-40B4-BE49-F238E27FC236}">
                    <a16:creationId xmlns:a16="http://schemas.microsoft.com/office/drawing/2014/main" id="{BAD8194B-5215-4144-8562-E212CBD0F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643"/>
                <a:ext cx="20" cy="25"/>
              </a:xfrm>
              <a:custGeom>
                <a:avLst/>
                <a:gdLst>
                  <a:gd name="T0" fmla="*/ 7 w 14"/>
                  <a:gd name="T1" fmla="*/ 10 h 17"/>
                  <a:gd name="T2" fmla="*/ 1 w 14"/>
                  <a:gd name="T3" fmla="*/ 15 h 17"/>
                  <a:gd name="T4" fmla="*/ 13 w 14"/>
                  <a:gd name="T5" fmla="*/ 1 h 17"/>
                  <a:gd name="T6" fmla="*/ 7 w 14"/>
                  <a:gd name="T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7">
                    <a:moveTo>
                      <a:pt x="7" y="10"/>
                    </a:moveTo>
                    <a:cubicBezTo>
                      <a:pt x="4" y="15"/>
                      <a:pt x="1" y="17"/>
                      <a:pt x="1" y="15"/>
                    </a:cubicBezTo>
                    <a:cubicBezTo>
                      <a:pt x="0" y="13"/>
                      <a:pt x="10" y="0"/>
                      <a:pt x="13" y="1"/>
                    </a:cubicBezTo>
                    <a:cubicBezTo>
                      <a:pt x="14" y="2"/>
                      <a:pt x="10" y="7"/>
                      <a:pt x="7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1" name="Freeform 113">
                <a:extLst>
                  <a:ext uri="{FF2B5EF4-FFF2-40B4-BE49-F238E27FC236}">
                    <a16:creationId xmlns:a16="http://schemas.microsoft.com/office/drawing/2014/main" id="{9D18CD72-BB7E-4139-8F24-2522A5894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" y="1685"/>
                <a:ext cx="19" cy="26"/>
              </a:xfrm>
              <a:custGeom>
                <a:avLst/>
                <a:gdLst>
                  <a:gd name="T0" fmla="*/ 7 w 13"/>
                  <a:gd name="T1" fmla="*/ 11 h 18"/>
                  <a:gd name="T2" fmla="*/ 1 w 13"/>
                  <a:gd name="T3" fmla="*/ 16 h 18"/>
                  <a:gd name="T4" fmla="*/ 12 w 13"/>
                  <a:gd name="T5" fmla="*/ 2 h 18"/>
                  <a:gd name="T6" fmla="*/ 7 w 13"/>
                  <a:gd name="T7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7" y="11"/>
                    </a:moveTo>
                    <a:cubicBezTo>
                      <a:pt x="4" y="16"/>
                      <a:pt x="1" y="18"/>
                      <a:pt x="1" y="16"/>
                    </a:cubicBezTo>
                    <a:cubicBezTo>
                      <a:pt x="0" y="14"/>
                      <a:pt x="9" y="0"/>
                      <a:pt x="12" y="2"/>
                    </a:cubicBezTo>
                    <a:cubicBezTo>
                      <a:pt x="13" y="3"/>
                      <a:pt x="10" y="8"/>
                      <a:pt x="7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2" name="Freeform 114">
                <a:extLst>
                  <a:ext uri="{FF2B5EF4-FFF2-40B4-BE49-F238E27FC236}">
                    <a16:creationId xmlns:a16="http://schemas.microsoft.com/office/drawing/2014/main" id="{700E9D12-0C43-423D-A3FA-5FDB3C263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9" y="1603"/>
                <a:ext cx="20" cy="23"/>
              </a:xfrm>
              <a:custGeom>
                <a:avLst/>
                <a:gdLst>
                  <a:gd name="T0" fmla="*/ 8 w 14"/>
                  <a:gd name="T1" fmla="*/ 10 h 16"/>
                  <a:gd name="T2" fmla="*/ 0 w 14"/>
                  <a:gd name="T3" fmla="*/ 14 h 16"/>
                  <a:gd name="T4" fmla="*/ 13 w 14"/>
                  <a:gd name="T5" fmla="*/ 1 h 16"/>
                  <a:gd name="T6" fmla="*/ 8 w 14"/>
                  <a:gd name="T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8" y="10"/>
                    </a:moveTo>
                    <a:cubicBezTo>
                      <a:pt x="4" y="14"/>
                      <a:pt x="0" y="16"/>
                      <a:pt x="0" y="14"/>
                    </a:cubicBezTo>
                    <a:cubicBezTo>
                      <a:pt x="0" y="12"/>
                      <a:pt x="11" y="0"/>
                      <a:pt x="13" y="1"/>
                    </a:cubicBezTo>
                    <a:cubicBezTo>
                      <a:pt x="14" y="2"/>
                      <a:pt x="10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3" name="Freeform 115">
                <a:extLst>
                  <a:ext uri="{FF2B5EF4-FFF2-40B4-BE49-F238E27FC236}">
                    <a16:creationId xmlns:a16="http://schemas.microsoft.com/office/drawing/2014/main" id="{42788C6D-B4AB-497A-8935-984D71EB3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" y="1671"/>
                <a:ext cx="19" cy="26"/>
              </a:xfrm>
              <a:custGeom>
                <a:avLst/>
                <a:gdLst>
                  <a:gd name="T0" fmla="*/ 8 w 13"/>
                  <a:gd name="T1" fmla="*/ 11 h 18"/>
                  <a:gd name="T2" fmla="*/ 0 w 13"/>
                  <a:gd name="T3" fmla="*/ 15 h 18"/>
                  <a:gd name="T4" fmla="*/ 12 w 13"/>
                  <a:gd name="T5" fmla="*/ 1 h 18"/>
                  <a:gd name="T6" fmla="*/ 8 w 13"/>
                  <a:gd name="T7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8" y="11"/>
                    </a:moveTo>
                    <a:cubicBezTo>
                      <a:pt x="4" y="15"/>
                      <a:pt x="1" y="18"/>
                      <a:pt x="0" y="15"/>
                    </a:cubicBezTo>
                    <a:cubicBezTo>
                      <a:pt x="0" y="12"/>
                      <a:pt x="9" y="0"/>
                      <a:pt x="12" y="1"/>
                    </a:cubicBezTo>
                    <a:cubicBezTo>
                      <a:pt x="13" y="2"/>
                      <a:pt x="10" y="7"/>
                      <a:pt x="8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4" name="Freeform 116">
                <a:extLst>
                  <a:ext uri="{FF2B5EF4-FFF2-40B4-BE49-F238E27FC236}">
                    <a16:creationId xmlns:a16="http://schemas.microsoft.com/office/drawing/2014/main" id="{2735B159-8E03-4D70-8F31-EE326787C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2" y="1714"/>
                <a:ext cx="19" cy="28"/>
              </a:xfrm>
              <a:custGeom>
                <a:avLst/>
                <a:gdLst>
                  <a:gd name="T0" fmla="*/ 8 w 13"/>
                  <a:gd name="T1" fmla="*/ 12 h 19"/>
                  <a:gd name="T2" fmla="*/ 1 w 13"/>
                  <a:gd name="T3" fmla="*/ 17 h 19"/>
                  <a:gd name="T4" fmla="*/ 12 w 13"/>
                  <a:gd name="T5" fmla="*/ 2 h 19"/>
                  <a:gd name="T6" fmla="*/ 8 w 13"/>
                  <a:gd name="T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9">
                    <a:moveTo>
                      <a:pt x="8" y="12"/>
                    </a:moveTo>
                    <a:cubicBezTo>
                      <a:pt x="4" y="17"/>
                      <a:pt x="1" y="19"/>
                      <a:pt x="1" y="17"/>
                    </a:cubicBezTo>
                    <a:cubicBezTo>
                      <a:pt x="0" y="13"/>
                      <a:pt x="9" y="0"/>
                      <a:pt x="12" y="2"/>
                    </a:cubicBezTo>
                    <a:cubicBezTo>
                      <a:pt x="13" y="3"/>
                      <a:pt x="10" y="8"/>
                      <a:pt x="8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5" name="Freeform 117">
                <a:extLst>
                  <a:ext uri="{FF2B5EF4-FFF2-40B4-BE49-F238E27FC236}">
                    <a16:creationId xmlns:a16="http://schemas.microsoft.com/office/drawing/2014/main" id="{48084AD3-6E2E-4D4E-937F-1D737ED7E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590"/>
                <a:ext cx="22" cy="22"/>
              </a:xfrm>
              <a:custGeom>
                <a:avLst/>
                <a:gdLst>
                  <a:gd name="T0" fmla="*/ 8 w 15"/>
                  <a:gd name="T1" fmla="*/ 9 h 15"/>
                  <a:gd name="T2" fmla="*/ 0 w 15"/>
                  <a:gd name="T3" fmla="*/ 13 h 15"/>
                  <a:gd name="T4" fmla="*/ 14 w 15"/>
                  <a:gd name="T5" fmla="*/ 1 h 15"/>
                  <a:gd name="T6" fmla="*/ 8 w 15"/>
                  <a:gd name="T7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5">
                    <a:moveTo>
                      <a:pt x="8" y="9"/>
                    </a:moveTo>
                    <a:cubicBezTo>
                      <a:pt x="4" y="13"/>
                      <a:pt x="0" y="15"/>
                      <a:pt x="0" y="13"/>
                    </a:cubicBezTo>
                    <a:cubicBezTo>
                      <a:pt x="1" y="10"/>
                      <a:pt x="11" y="0"/>
                      <a:pt x="14" y="1"/>
                    </a:cubicBezTo>
                    <a:cubicBezTo>
                      <a:pt x="15" y="2"/>
                      <a:pt x="11" y="7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6" name="Freeform 118">
                <a:extLst>
                  <a:ext uri="{FF2B5EF4-FFF2-40B4-BE49-F238E27FC236}">
                    <a16:creationId xmlns:a16="http://schemas.microsoft.com/office/drawing/2014/main" id="{11661046-5721-40EE-964E-DB87C2C9D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" y="1629"/>
                <a:ext cx="20" cy="25"/>
              </a:xfrm>
              <a:custGeom>
                <a:avLst/>
                <a:gdLst>
                  <a:gd name="T0" fmla="*/ 8 w 14"/>
                  <a:gd name="T1" fmla="*/ 10 h 17"/>
                  <a:gd name="T2" fmla="*/ 0 w 14"/>
                  <a:gd name="T3" fmla="*/ 15 h 17"/>
                  <a:gd name="T4" fmla="*/ 13 w 14"/>
                  <a:gd name="T5" fmla="*/ 1 h 17"/>
                  <a:gd name="T6" fmla="*/ 8 w 14"/>
                  <a:gd name="T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7">
                    <a:moveTo>
                      <a:pt x="8" y="10"/>
                    </a:moveTo>
                    <a:cubicBezTo>
                      <a:pt x="4" y="15"/>
                      <a:pt x="0" y="17"/>
                      <a:pt x="0" y="15"/>
                    </a:cubicBezTo>
                    <a:cubicBezTo>
                      <a:pt x="0" y="11"/>
                      <a:pt x="10" y="0"/>
                      <a:pt x="13" y="1"/>
                    </a:cubicBezTo>
                    <a:cubicBezTo>
                      <a:pt x="14" y="2"/>
                      <a:pt x="10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7" name="Freeform 119">
                <a:extLst>
                  <a:ext uri="{FF2B5EF4-FFF2-40B4-BE49-F238E27FC236}">
                    <a16:creationId xmlns:a16="http://schemas.microsoft.com/office/drawing/2014/main" id="{22B86DF6-D761-4E28-839D-BE3B3AF0D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1743"/>
                <a:ext cx="17" cy="28"/>
              </a:xfrm>
              <a:custGeom>
                <a:avLst/>
                <a:gdLst>
                  <a:gd name="T0" fmla="*/ 8 w 12"/>
                  <a:gd name="T1" fmla="*/ 12 h 19"/>
                  <a:gd name="T2" fmla="*/ 0 w 12"/>
                  <a:gd name="T3" fmla="*/ 17 h 19"/>
                  <a:gd name="T4" fmla="*/ 11 w 12"/>
                  <a:gd name="T5" fmla="*/ 2 h 19"/>
                  <a:gd name="T6" fmla="*/ 8 w 12"/>
                  <a:gd name="T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9">
                    <a:moveTo>
                      <a:pt x="8" y="12"/>
                    </a:moveTo>
                    <a:cubicBezTo>
                      <a:pt x="4" y="17"/>
                      <a:pt x="1" y="19"/>
                      <a:pt x="0" y="17"/>
                    </a:cubicBezTo>
                    <a:cubicBezTo>
                      <a:pt x="0" y="13"/>
                      <a:pt x="7" y="0"/>
                      <a:pt x="11" y="2"/>
                    </a:cubicBezTo>
                    <a:cubicBezTo>
                      <a:pt x="12" y="3"/>
                      <a:pt x="10" y="8"/>
                      <a:pt x="8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8" name="Freeform 120">
                <a:extLst>
                  <a:ext uri="{FF2B5EF4-FFF2-40B4-BE49-F238E27FC236}">
                    <a16:creationId xmlns:a16="http://schemas.microsoft.com/office/drawing/2014/main" id="{A30A9E7A-2CC4-48F1-8180-595FEC665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0" y="1655"/>
                <a:ext cx="19" cy="25"/>
              </a:xfrm>
              <a:custGeom>
                <a:avLst/>
                <a:gdLst>
                  <a:gd name="T0" fmla="*/ 8 w 13"/>
                  <a:gd name="T1" fmla="*/ 10 h 17"/>
                  <a:gd name="T2" fmla="*/ 0 w 13"/>
                  <a:gd name="T3" fmla="*/ 15 h 17"/>
                  <a:gd name="T4" fmla="*/ 12 w 13"/>
                  <a:gd name="T5" fmla="*/ 1 h 17"/>
                  <a:gd name="T6" fmla="*/ 8 w 13"/>
                  <a:gd name="T7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7">
                    <a:moveTo>
                      <a:pt x="8" y="10"/>
                    </a:moveTo>
                    <a:cubicBezTo>
                      <a:pt x="4" y="15"/>
                      <a:pt x="0" y="17"/>
                      <a:pt x="0" y="15"/>
                    </a:cubicBezTo>
                    <a:cubicBezTo>
                      <a:pt x="0" y="12"/>
                      <a:pt x="9" y="0"/>
                      <a:pt x="12" y="1"/>
                    </a:cubicBezTo>
                    <a:cubicBezTo>
                      <a:pt x="13" y="2"/>
                      <a:pt x="10" y="7"/>
                      <a:pt x="8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09" name="Freeform 121">
                <a:extLst>
                  <a:ext uri="{FF2B5EF4-FFF2-40B4-BE49-F238E27FC236}">
                    <a16:creationId xmlns:a16="http://schemas.microsoft.com/office/drawing/2014/main" id="{06C01F11-5F12-4F06-A54A-B28C8AF12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1698"/>
                <a:ext cx="19" cy="27"/>
              </a:xfrm>
              <a:custGeom>
                <a:avLst/>
                <a:gdLst>
                  <a:gd name="T0" fmla="*/ 8 w 13"/>
                  <a:gd name="T1" fmla="*/ 11 h 18"/>
                  <a:gd name="T2" fmla="*/ 1 w 13"/>
                  <a:gd name="T3" fmla="*/ 16 h 18"/>
                  <a:gd name="T4" fmla="*/ 12 w 13"/>
                  <a:gd name="T5" fmla="*/ 1 h 18"/>
                  <a:gd name="T6" fmla="*/ 8 w 13"/>
                  <a:gd name="T7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18">
                    <a:moveTo>
                      <a:pt x="8" y="11"/>
                    </a:moveTo>
                    <a:cubicBezTo>
                      <a:pt x="5" y="16"/>
                      <a:pt x="1" y="18"/>
                      <a:pt x="1" y="16"/>
                    </a:cubicBezTo>
                    <a:cubicBezTo>
                      <a:pt x="0" y="12"/>
                      <a:pt x="8" y="0"/>
                      <a:pt x="12" y="1"/>
                    </a:cubicBezTo>
                    <a:cubicBezTo>
                      <a:pt x="13" y="2"/>
                      <a:pt x="11" y="8"/>
                      <a:pt x="8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0" name="Freeform 122">
                <a:extLst>
                  <a:ext uri="{FF2B5EF4-FFF2-40B4-BE49-F238E27FC236}">
                    <a16:creationId xmlns:a16="http://schemas.microsoft.com/office/drawing/2014/main" id="{D568865F-EA56-45B5-925A-B70E45F1F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2" y="1575"/>
                <a:ext cx="22" cy="22"/>
              </a:xfrm>
              <a:custGeom>
                <a:avLst/>
                <a:gdLst>
                  <a:gd name="T0" fmla="*/ 8 w 15"/>
                  <a:gd name="T1" fmla="*/ 9 h 15"/>
                  <a:gd name="T2" fmla="*/ 0 w 15"/>
                  <a:gd name="T3" fmla="*/ 13 h 15"/>
                  <a:gd name="T4" fmla="*/ 14 w 15"/>
                  <a:gd name="T5" fmla="*/ 1 h 15"/>
                  <a:gd name="T6" fmla="*/ 8 w 15"/>
                  <a:gd name="T7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5">
                    <a:moveTo>
                      <a:pt x="8" y="9"/>
                    </a:moveTo>
                    <a:cubicBezTo>
                      <a:pt x="4" y="13"/>
                      <a:pt x="0" y="15"/>
                      <a:pt x="0" y="13"/>
                    </a:cubicBezTo>
                    <a:cubicBezTo>
                      <a:pt x="0" y="10"/>
                      <a:pt x="11" y="0"/>
                      <a:pt x="14" y="1"/>
                    </a:cubicBezTo>
                    <a:cubicBezTo>
                      <a:pt x="15" y="2"/>
                      <a:pt x="11" y="7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1" name="Freeform 123">
                <a:extLst>
                  <a:ext uri="{FF2B5EF4-FFF2-40B4-BE49-F238E27FC236}">
                    <a16:creationId xmlns:a16="http://schemas.microsoft.com/office/drawing/2014/main" id="{83B19645-4FBD-4EF7-8125-1B0379E31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1614"/>
                <a:ext cx="20" cy="24"/>
              </a:xfrm>
              <a:custGeom>
                <a:avLst/>
                <a:gdLst>
                  <a:gd name="T0" fmla="*/ 8 w 14"/>
                  <a:gd name="T1" fmla="*/ 9 h 16"/>
                  <a:gd name="T2" fmla="*/ 0 w 14"/>
                  <a:gd name="T3" fmla="*/ 14 h 16"/>
                  <a:gd name="T4" fmla="*/ 13 w 14"/>
                  <a:gd name="T5" fmla="*/ 1 h 16"/>
                  <a:gd name="T6" fmla="*/ 8 w 14"/>
                  <a:gd name="T7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6">
                    <a:moveTo>
                      <a:pt x="8" y="9"/>
                    </a:moveTo>
                    <a:cubicBezTo>
                      <a:pt x="4" y="14"/>
                      <a:pt x="0" y="16"/>
                      <a:pt x="0" y="14"/>
                    </a:cubicBezTo>
                    <a:cubicBezTo>
                      <a:pt x="0" y="11"/>
                      <a:pt x="10" y="0"/>
                      <a:pt x="13" y="1"/>
                    </a:cubicBezTo>
                    <a:cubicBezTo>
                      <a:pt x="14" y="2"/>
                      <a:pt x="11" y="7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2" name="Freeform 124">
                <a:extLst>
                  <a:ext uri="{FF2B5EF4-FFF2-40B4-BE49-F238E27FC236}">
                    <a16:creationId xmlns:a16="http://schemas.microsoft.com/office/drawing/2014/main" id="{510C9870-00C4-4F0F-BE0D-D0025CD74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7" y="1429"/>
                <a:ext cx="23" cy="12"/>
              </a:xfrm>
              <a:custGeom>
                <a:avLst/>
                <a:gdLst>
                  <a:gd name="T0" fmla="*/ 5 w 16"/>
                  <a:gd name="T1" fmla="*/ 5 h 8"/>
                  <a:gd name="T2" fmla="*/ 0 w 16"/>
                  <a:gd name="T3" fmla="*/ 8 h 8"/>
                  <a:gd name="T4" fmla="*/ 14 w 16"/>
                  <a:gd name="T5" fmla="*/ 1 h 8"/>
                  <a:gd name="T6" fmla="*/ 16 w 16"/>
                  <a:gd name="T7" fmla="*/ 0 h 8"/>
                  <a:gd name="T8" fmla="*/ 15 w 16"/>
                  <a:gd name="T9" fmla="*/ 0 h 8"/>
                  <a:gd name="T10" fmla="*/ 5 w 16"/>
                  <a:gd name="T11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8">
                    <a:moveTo>
                      <a:pt x="5" y="5"/>
                    </a:moveTo>
                    <a:cubicBezTo>
                      <a:pt x="3" y="7"/>
                      <a:pt x="1" y="8"/>
                      <a:pt x="0" y="8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5" y="1"/>
                      <a:pt x="15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4" y="1"/>
                      <a:pt x="9" y="3"/>
                      <a:pt x="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3" name="Freeform 125">
                <a:extLst>
                  <a:ext uri="{FF2B5EF4-FFF2-40B4-BE49-F238E27FC236}">
                    <a16:creationId xmlns:a16="http://schemas.microsoft.com/office/drawing/2014/main" id="{D7D715A2-B2F3-44CB-99D8-AA5074521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474"/>
                <a:ext cx="6" cy="4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4" name="Freeform 126">
                <a:extLst>
                  <a:ext uri="{FF2B5EF4-FFF2-40B4-BE49-F238E27FC236}">
                    <a16:creationId xmlns:a16="http://schemas.microsoft.com/office/drawing/2014/main" id="{8D7B1DFE-727F-4893-BA26-F5373E523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1445"/>
                <a:ext cx="24" cy="13"/>
              </a:xfrm>
              <a:custGeom>
                <a:avLst/>
                <a:gdLst>
                  <a:gd name="T0" fmla="*/ 6 w 16"/>
                  <a:gd name="T1" fmla="*/ 6 h 9"/>
                  <a:gd name="T2" fmla="*/ 0 w 16"/>
                  <a:gd name="T3" fmla="*/ 9 h 9"/>
                  <a:gd name="T4" fmla="*/ 16 w 16"/>
                  <a:gd name="T5" fmla="*/ 0 h 9"/>
                  <a:gd name="T6" fmla="*/ 16 w 16"/>
                  <a:gd name="T7" fmla="*/ 0 h 9"/>
                  <a:gd name="T8" fmla="*/ 6 w 16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6" y="6"/>
                    </a:moveTo>
                    <a:cubicBezTo>
                      <a:pt x="4" y="7"/>
                      <a:pt x="2" y="8"/>
                      <a:pt x="0" y="9"/>
                    </a:cubicBezTo>
                    <a:cubicBezTo>
                      <a:pt x="1" y="9"/>
                      <a:pt x="13" y="2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2"/>
                      <a:pt x="9" y="4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5" name="Freeform 127">
                <a:extLst>
                  <a:ext uri="{FF2B5EF4-FFF2-40B4-BE49-F238E27FC236}">
                    <a16:creationId xmlns:a16="http://schemas.microsoft.com/office/drawing/2014/main" id="{B1CA0388-8FA4-4EB8-96A5-A2867B43D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9" y="1462"/>
                <a:ext cx="22" cy="15"/>
              </a:xfrm>
              <a:custGeom>
                <a:avLst/>
                <a:gdLst>
                  <a:gd name="T0" fmla="*/ 5 w 15"/>
                  <a:gd name="T1" fmla="*/ 6 h 10"/>
                  <a:gd name="T2" fmla="*/ 0 w 15"/>
                  <a:gd name="T3" fmla="*/ 10 h 10"/>
                  <a:gd name="T4" fmla="*/ 15 w 15"/>
                  <a:gd name="T5" fmla="*/ 0 h 10"/>
                  <a:gd name="T6" fmla="*/ 15 w 15"/>
                  <a:gd name="T7" fmla="*/ 0 h 10"/>
                  <a:gd name="T8" fmla="*/ 5 w 15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5" y="6"/>
                    </a:moveTo>
                    <a:cubicBezTo>
                      <a:pt x="1" y="9"/>
                      <a:pt x="0" y="9"/>
                      <a:pt x="0" y="10"/>
                    </a:cubicBezTo>
                    <a:cubicBezTo>
                      <a:pt x="0" y="9"/>
                      <a:pt x="13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1"/>
                      <a:pt x="13" y="2"/>
                      <a:pt x="5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6" name="Freeform 128">
                <a:extLst>
                  <a:ext uri="{FF2B5EF4-FFF2-40B4-BE49-F238E27FC236}">
                    <a16:creationId xmlns:a16="http://schemas.microsoft.com/office/drawing/2014/main" id="{63AC228C-5B11-4E47-9E8C-948ADD9ED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491"/>
                <a:ext cx="21" cy="15"/>
              </a:xfrm>
              <a:custGeom>
                <a:avLst/>
                <a:gdLst>
                  <a:gd name="T0" fmla="*/ 5 w 15"/>
                  <a:gd name="T1" fmla="*/ 7 h 10"/>
                  <a:gd name="T2" fmla="*/ 0 w 15"/>
                  <a:gd name="T3" fmla="*/ 10 h 10"/>
                  <a:gd name="T4" fmla="*/ 0 w 15"/>
                  <a:gd name="T5" fmla="*/ 10 h 10"/>
                  <a:gd name="T6" fmla="*/ 12 w 15"/>
                  <a:gd name="T7" fmla="*/ 1 h 10"/>
                  <a:gd name="T8" fmla="*/ 13 w 15"/>
                  <a:gd name="T9" fmla="*/ 1 h 10"/>
                  <a:gd name="T10" fmla="*/ 15 w 15"/>
                  <a:gd name="T11" fmla="*/ 0 h 10"/>
                  <a:gd name="T12" fmla="*/ 15 w 15"/>
                  <a:gd name="T13" fmla="*/ 0 h 10"/>
                  <a:gd name="T14" fmla="*/ 5 w 15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5" y="7"/>
                    </a:moveTo>
                    <a:cubicBezTo>
                      <a:pt x="3" y="8"/>
                      <a:pt x="2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2"/>
                      <a:pt x="8" y="4"/>
                      <a:pt x="5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7" name="Freeform 129">
                <a:extLst>
                  <a:ext uri="{FF2B5EF4-FFF2-40B4-BE49-F238E27FC236}">
                    <a16:creationId xmlns:a16="http://schemas.microsoft.com/office/drawing/2014/main" id="{3978D5BA-FB3C-4AF9-BFD5-C3B51CAD8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4" y="1438"/>
                <a:ext cx="23" cy="11"/>
              </a:xfrm>
              <a:custGeom>
                <a:avLst/>
                <a:gdLst>
                  <a:gd name="T0" fmla="*/ 6 w 16"/>
                  <a:gd name="T1" fmla="*/ 5 h 8"/>
                  <a:gd name="T2" fmla="*/ 0 w 16"/>
                  <a:gd name="T3" fmla="*/ 8 h 8"/>
                  <a:gd name="T4" fmla="*/ 16 w 16"/>
                  <a:gd name="T5" fmla="*/ 0 h 8"/>
                  <a:gd name="T6" fmla="*/ 16 w 16"/>
                  <a:gd name="T7" fmla="*/ 0 h 8"/>
                  <a:gd name="T8" fmla="*/ 6 w 1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6" y="5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0" y="7"/>
                      <a:pt x="14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1" y="2"/>
                      <a:pt x="6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8" name="Freeform 130">
                <a:extLst>
                  <a:ext uri="{FF2B5EF4-FFF2-40B4-BE49-F238E27FC236}">
                    <a16:creationId xmlns:a16="http://schemas.microsoft.com/office/drawing/2014/main" id="{DFDC5149-82BC-46FF-81B1-C2B7792A0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0" y="1481"/>
                <a:ext cx="22" cy="16"/>
              </a:xfrm>
              <a:custGeom>
                <a:avLst/>
                <a:gdLst>
                  <a:gd name="T0" fmla="*/ 6 w 15"/>
                  <a:gd name="T1" fmla="*/ 7 h 11"/>
                  <a:gd name="T2" fmla="*/ 0 w 15"/>
                  <a:gd name="T3" fmla="*/ 11 h 11"/>
                  <a:gd name="T4" fmla="*/ 15 w 15"/>
                  <a:gd name="T5" fmla="*/ 0 h 11"/>
                  <a:gd name="T6" fmla="*/ 15 w 15"/>
                  <a:gd name="T7" fmla="*/ 0 h 11"/>
                  <a:gd name="T8" fmla="*/ 6 w 15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6" y="7"/>
                    </a:moveTo>
                    <a:cubicBezTo>
                      <a:pt x="1" y="10"/>
                      <a:pt x="0" y="10"/>
                      <a:pt x="0" y="11"/>
                    </a:cubicBezTo>
                    <a:cubicBezTo>
                      <a:pt x="1" y="10"/>
                      <a:pt x="14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1"/>
                      <a:pt x="7" y="6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19" name="Freeform 131">
                <a:extLst>
                  <a:ext uri="{FF2B5EF4-FFF2-40B4-BE49-F238E27FC236}">
                    <a16:creationId xmlns:a16="http://schemas.microsoft.com/office/drawing/2014/main" id="{6A79E41B-EBAD-443D-BC66-AEF5192DC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1512"/>
                <a:ext cx="20" cy="17"/>
              </a:xfrm>
              <a:custGeom>
                <a:avLst/>
                <a:gdLst>
                  <a:gd name="T0" fmla="*/ 5 w 14"/>
                  <a:gd name="T1" fmla="*/ 8 h 12"/>
                  <a:gd name="T2" fmla="*/ 0 w 14"/>
                  <a:gd name="T3" fmla="*/ 12 h 12"/>
                  <a:gd name="T4" fmla="*/ 14 w 14"/>
                  <a:gd name="T5" fmla="*/ 0 h 12"/>
                  <a:gd name="T6" fmla="*/ 14 w 14"/>
                  <a:gd name="T7" fmla="*/ 0 h 12"/>
                  <a:gd name="T8" fmla="*/ 5 w 14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8"/>
                    </a:moveTo>
                    <a:cubicBezTo>
                      <a:pt x="1" y="11"/>
                      <a:pt x="0" y="11"/>
                      <a:pt x="0" y="12"/>
                    </a:cubicBezTo>
                    <a:cubicBezTo>
                      <a:pt x="0" y="11"/>
                      <a:pt x="13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8" y="5"/>
                      <a:pt x="5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0" name="Freeform 132">
                <a:extLst>
                  <a:ext uri="{FF2B5EF4-FFF2-40B4-BE49-F238E27FC236}">
                    <a16:creationId xmlns:a16="http://schemas.microsoft.com/office/drawing/2014/main" id="{7A4A8F85-1D8A-4272-92B1-C7C6A804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1454"/>
                <a:ext cx="23" cy="13"/>
              </a:xfrm>
              <a:custGeom>
                <a:avLst/>
                <a:gdLst>
                  <a:gd name="T0" fmla="*/ 6 w 16"/>
                  <a:gd name="T1" fmla="*/ 6 h 9"/>
                  <a:gd name="T2" fmla="*/ 0 w 16"/>
                  <a:gd name="T3" fmla="*/ 9 h 9"/>
                  <a:gd name="T4" fmla="*/ 16 w 16"/>
                  <a:gd name="T5" fmla="*/ 0 h 9"/>
                  <a:gd name="T6" fmla="*/ 16 w 16"/>
                  <a:gd name="T7" fmla="*/ 0 h 9"/>
                  <a:gd name="T8" fmla="*/ 6 w 16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6" y="6"/>
                    </a:moveTo>
                    <a:cubicBezTo>
                      <a:pt x="3" y="8"/>
                      <a:pt x="0" y="9"/>
                      <a:pt x="0" y="9"/>
                    </a:cubicBezTo>
                    <a:cubicBezTo>
                      <a:pt x="0" y="9"/>
                      <a:pt x="14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1"/>
                      <a:pt x="7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1" name="Freeform 133">
                <a:extLst>
                  <a:ext uri="{FF2B5EF4-FFF2-40B4-BE49-F238E27FC236}">
                    <a16:creationId xmlns:a16="http://schemas.microsoft.com/office/drawing/2014/main" id="{D9601362-6CD2-4A58-A96D-9ED1832D7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1471"/>
                <a:ext cx="22" cy="14"/>
              </a:xfrm>
              <a:custGeom>
                <a:avLst/>
                <a:gdLst>
                  <a:gd name="T0" fmla="*/ 6 w 15"/>
                  <a:gd name="T1" fmla="*/ 7 h 10"/>
                  <a:gd name="T2" fmla="*/ 0 w 15"/>
                  <a:gd name="T3" fmla="*/ 10 h 10"/>
                  <a:gd name="T4" fmla="*/ 15 w 15"/>
                  <a:gd name="T5" fmla="*/ 0 h 10"/>
                  <a:gd name="T6" fmla="*/ 15 w 15"/>
                  <a:gd name="T7" fmla="*/ 0 h 10"/>
                  <a:gd name="T8" fmla="*/ 6 w 15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0">
                    <a:moveTo>
                      <a:pt x="6" y="7"/>
                    </a:moveTo>
                    <a:cubicBezTo>
                      <a:pt x="3" y="8"/>
                      <a:pt x="0" y="10"/>
                      <a:pt x="0" y="10"/>
                    </a:cubicBezTo>
                    <a:cubicBezTo>
                      <a:pt x="0" y="10"/>
                      <a:pt x="14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2"/>
                      <a:pt x="6" y="7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2" name="Freeform 134">
                <a:extLst>
                  <a:ext uri="{FF2B5EF4-FFF2-40B4-BE49-F238E27FC236}">
                    <a16:creationId xmlns:a16="http://schemas.microsoft.com/office/drawing/2014/main" id="{647CD826-D867-42C2-8F15-0547CAE4B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1501"/>
                <a:ext cx="22" cy="16"/>
              </a:xfrm>
              <a:custGeom>
                <a:avLst/>
                <a:gdLst>
                  <a:gd name="T0" fmla="*/ 6 w 15"/>
                  <a:gd name="T1" fmla="*/ 7 h 11"/>
                  <a:gd name="T2" fmla="*/ 0 w 15"/>
                  <a:gd name="T3" fmla="*/ 11 h 11"/>
                  <a:gd name="T4" fmla="*/ 15 w 15"/>
                  <a:gd name="T5" fmla="*/ 0 h 11"/>
                  <a:gd name="T6" fmla="*/ 15 w 15"/>
                  <a:gd name="T7" fmla="*/ 0 h 11"/>
                  <a:gd name="T8" fmla="*/ 6 w 15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6" y="7"/>
                    </a:moveTo>
                    <a:cubicBezTo>
                      <a:pt x="4" y="8"/>
                      <a:pt x="1" y="11"/>
                      <a:pt x="0" y="11"/>
                    </a:cubicBezTo>
                    <a:cubicBezTo>
                      <a:pt x="1" y="10"/>
                      <a:pt x="14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1"/>
                      <a:pt x="6" y="7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3" name="Freeform 135">
                <a:extLst>
                  <a:ext uri="{FF2B5EF4-FFF2-40B4-BE49-F238E27FC236}">
                    <a16:creationId xmlns:a16="http://schemas.microsoft.com/office/drawing/2014/main" id="{238A5B02-D5FE-415E-B79B-DAFA2C202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5" y="1445"/>
                <a:ext cx="23" cy="13"/>
              </a:xfrm>
              <a:custGeom>
                <a:avLst/>
                <a:gdLst>
                  <a:gd name="T0" fmla="*/ 6 w 16"/>
                  <a:gd name="T1" fmla="*/ 6 h 9"/>
                  <a:gd name="T2" fmla="*/ 0 w 16"/>
                  <a:gd name="T3" fmla="*/ 9 h 9"/>
                  <a:gd name="T4" fmla="*/ 0 w 16"/>
                  <a:gd name="T5" fmla="*/ 9 h 9"/>
                  <a:gd name="T6" fmla="*/ 16 w 16"/>
                  <a:gd name="T7" fmla="*/ 0 h 9"/>
                  <a:gd name="T8" fmla="*/ 16 w 16"/>
                  <a:gd name="T9" fmla="*/ 0 h 9"/>
                  <a:gd name="T10" fmla="*/ 6 w 16"/>
                  <a:gd name="T1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">
                    <a:moveTo>
                      <a:pt x="6" y="6"/>
                    </a:moveTo>
                    <a:cubicBezTo>
                      <a:pt x="4" y="7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7"/>
                      <a:pt x="14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1"/>
                      <a:pt x="7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4" name="Freeform 136">
                <a:extLst>
                  <a:ext uri="{FF2B5EF4-FFF2-40B4-BE49-F238E27FC236}">
                    <a16:creationId xmlns:a16="http://schemas.microsoft.com/office/drawing/2014/main" id="{071E5FBE-52CD-4E9A-9020-C8000DB28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3" y="1490"/>
                <a:ext cx="23" cy="17"/>
              </a:xfrm>
              <a:custGeom>
                <a:avLst/>
                <a:gdLst>
                  <a:gd name="T0" fmla="*/ 7 w 16"/>
                  <a:gd name="T1" fmla="*/ 8 h 12"/>
                  <a:gd name="T2" fmla="*/ 0 w 16"/>
                  <a:gd name="T3" fmla="*/ 12 h 12"/>
                  <a:gd name="T4" fmla="*/ 0 w 16"/>
                  <a:gd name="T5" fmla="*/ 11 h 12"/>
                  <a:gd name="T6" fmla="*/ 16 w 16"/>
                  <a:gd name="T7" fmla="*/ 1 h 12"/>
                  <a:gd name="T8" fmla="*/ 15 w 16"/>
                  <a:gd name="T9" fmla="*/ 1 h 12"/>
                  <a:gd name="T10" fmla="*/ 7 w 16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2">
                    <a:moveTo>
                      <a:pt x="7" y="8"/>
                    </a:moveTo>
                    <a:cubicBezTo>
                      <a:pt x="5" y="9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1"/>
                    </a:cubicBezTo>
                    <a:cubicBezTo>
                      <a:pt x="1" y="10"/>
                      <a:pt x="14" y="0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2"/>
                      <a:pt x="9" y="6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5" name="Freeform 137">
                <a:extLst>
                  <a:ext uri="{FF2B5EF4-FFF2-40B4-BE49-F238E27FC236}">
                    <a16:creationId xmlns:a16="http://schemas.microsoft.com/office/drawing/2014/main" id="{D36388E6-36B2-40FC-8247-BAF680CD9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523"/>
                <a:ext cx="20" cy="16"/>
              </a:xfrm>
              <a:custGeom>
                <a:avLst/>
                <a:gdLst>
                  <a:gd name="T0" fmla="*/ 6 w 14"/>
                  <a:gd name="T1" fmla="*/ 7 h 11"/>
                  <a:gd name="T2" fmla="*/ 0 w 14"/>
                  <a:gd name="T3" fmla="*/ 11 h 11"/>
                  <a:gd name="T4" fmla="*/ 0 w 14"/>
                  <a:gd name="T5" fmla="*/ 11 h 11"/>
                  <a:gd name="T6" fmla="*/ 14 w 14"/>
                  <a:gd name="T7" fmla="*/ 0 h 11"/>
                  <a:gd name="T8" fmla="*/ 14 w 14"/>
                  <a:gd name="T9" fmla="*/ 0 h 11"/>
                  <a:gd name="T10" fmla="*/ 6 w 14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1">
                    <a:moveTo>
                      <a:pt x="6" y="7"/>
                    </a:moveTo>
                    <a:cubicBezTo>
                      <a:pt x="4" y="8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12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8" y="6"/>
                      <a:pt x="6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6" name="Freeform 138">
                <a:extLst>
                  <a:ext uri="{FF2B5EF4-FFF2-40B4-BE49-F238E27FC236}">
                    <a16:creationId xmlns:a16="http://schemas.microsoft.com/office/drawing/2014/main" id="{B2BBC7B0-91A2-4929-8648-A47A612A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1436"/>
                <a:ext cx="25" cy="13"/>
              </a:xfrm>
              <a:custGeom>
                <a:avLst/>
                <a:gdLst>
                  <a:gd name="T0" fmla="*/ 7 w 17"/>
                  <a:gd name="T1" fmla="*/ 6 h 9"/>
                  <a:gd name="T2" fmla="*/ 0 w 17"/>
                  <a:gd name="T3" fmla="*/ 9 h 9"/>
                  <a:gd name="T4" fmla="*/ 17 w 17"/>
                  <a:gd name="T5" fmla="*/ 1 h 9"/>
                  <a:gd name="T6" fmla="*/ 17 w 17"/>
                  <a:gd name="T7" fmla="*/ 1 h 9"/>
                  <a:gd name="T8" fmla="*/ 7 w 17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9">
                    <a:moveTo>
                      <a:pt x="7" y="6"/>
                    </a:moveTo>
                    <a:cubicBezTo>
                      <a:pt x="5" y="7"/>
                      <a:pt x="1" y="9"/>
                      <a:pt x="0" y="9"/>
                    </a:cubicBezTo>
                    <a:cubicBezTo>
                      <a:pt x="1" y="8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2"/>
                      <a:pt x="7" y="6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7" name="Freeform 139">
                <a:extLst>
                  <a:ext uri="{FF2B5EF4-FFF2-40B4-BE49-F238E27FC236}">
                    <a16:creationId xmlns:a16="http://schemas.microsoft.com/office/drawing/2014/main" id="{DDBBB12D-23A0-4E58-B167-DA5E2F2F6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8" y="1462"/>
                <a:ext cx="24" cy="15"/>
              </a:xfrm>
              <a:custGeom>
                <a:avLst/>
                <a:gdLst>
                  <a:gd name="T0" fmla="*/ 7 w 17"/>
                  <a:gd name="T1" fmla="*/ 6 h 10"/>
                  <a:gd name="T2" fmla="*/ 0 w 17"/>
                  <a:gd name="T3" fmla="*/ 10 h 10"/>
                  <a:gd name="T4" fmla="*/ 17 w 17"/>
                  <a:gd name="T5" fmla="*/ 0 h 10"/>
                  <a:gd name="T6" fmla="*/ 17 w 17"/>
                  <a:gd name="T7" fmla="*/ 0 h 10"/>
                  <a:gd name="T8" fmla="*/ 7 w 17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7" y="6"/>
                    </a:moveTo>
                    <a:cubicBezTo>
                      <a:pt x="5" y="7"/>
                      <a:pt x="1" y="10"/>
                      <a:pt x="0" y="10"/>
                    </a:cubicBezTo>
                    <a:cubicBezTo>
                      <a:pt x="1" y="8"/>
                      <a:pt x="16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0" y="5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8" name="Freeform 140">
                <a:extLst>
                  <a:ext uri="{FF2B5EF4-FFF2-40B4-BE49-F238E27FC236}">
                    <a16:creationId xmlns:a16="http://schemas.microsoft.com/office/drawing/2014/main" id="{431D127D-B20E-4961-8E10-CD06F6D9D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3" y="1480"/>
                <a:ext cx="25" cy="16"/>
              </a:xfrm>
              <a:custGeom>
                <a:avLst/>
                <a:gdLst>
                  <a:gd name="T0" fmla="*/ 8 w 17"/>
                  <a:gd name="T1" fmla="*/ 7 h 11"/>
                  <a:gd name="T2" fmla="*/ 1 w 17"/>
                  <a:gd name="T3" fmla="*/ 11 h 11"/>
                  <a:gd name="T4" fmla="*/ 16 w 17"/>
                  <a:gd name="T5" fmla="*/ 1 h 11"/>
                  <a:gd name="T6" fmla="*/ 17 w 17"/>
                  <a:gd name="T7" fmla="*/ 1 h 11"/>
                  <a:gd name="T8" fmla="*/ 8 w 17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1">
                    <a:moveTo>
                      <a:pt x="8" y="7"/>
                    </a:moveTo>
                    <a:cubicBezTo>
                      <a:pt x="6" y="8"/>
                      <a:pt x="2" y="11"/>
                      <a:pt x="1" y="11"/>
                    </a:cubicBezTo>
                    <a:cubicBezTo>
                      <a:pt x="0" y="10"/>
                      <a:pt x="15" y="0"/>
                      <a:pt x="16" y="1"/>
                    </a:cubicBezTo>
                    <a:cubicBezTo>
                      <a:pt x="16" y="1"/>
                      <a:pt x="16" y="1"/>
                      <a:pt x="17" y="1"/>
                    </a:cubicBezTo>
                    <a:cubicBezTo>
                      <a:pt x="16" y="2"/>
                      <a:pt x="10" y="6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29" name="Freeform 141">
                <a:extLst>
                  <a:ext uri="{FF2B5EF4-FFF2-40B4-BE49-F238E27FC236}">
                    <a16:creationId xmlns:a16="http://schemas.microsoft.com/office/drawing/2014/main" id="{8EEA8E63-5D91-48B3-AF1E-9145D0680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" y="1510"/>
                <a:ext cx="21" cy="17"/>
              </a:xfrm>
              <a:custGeom>
                <a:avLst/>
                <a:gdLst>
                  <a:gd name="T0" fmla="*/ 7 w 15"/>
                  <a:gd name="T1" fmla="*/ 8 h 12"/>
                  <a:gd name="T2" fmla="*/ 0 w 15"/>
                  <a:gd name="T3" fmla="*/ 12 h 12"/>
                  <a:gd name="T4" fmla="*/ 15 w 15"/>
                  <a:gd name="T5" fmla="*/ 1 h 12"/>
                  <a:gd name="T6" fmla="*/ 15 w 15"/>
                  <a:gd name="T7" fmla="*/ 1 h 12"/>
                  <a:gd name="T8" fmla="*/ 7 w 15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7" y="8"/>
                    </a:moveTo>
                    <a:cubicBezTo>
                      <a:pt x="5" y="9"/>
                      <a:pt x="1" y="12"/>
                      <a:pt x="0" y="12"/>
                    </a:cubicBezTo>
                    <a:cubicBezTo>
                      <a:pt x="0" y="11"/>
                      <a:pt x="14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9" y="6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0" name="Freeform 142">
                <a:extLst>
                  <a:ext uri="{FF2B5EF4-FFF2-40B4-BE49-F238E27FC236}">
                    <a16:creationId xmlns:a16="http://schemas.microsoft.com/office/drawing/2014/main" id="{629134DA-3CD3-466E-AB9D-7D97E0FC9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1429"/>
                <a:ext cx="25" cy="12"/>
              </a:xfrm>
              <a:custGeom>
                <a:avLst/>
                <a:gdLst>
                  <a:gd name="T0" fmla="*/ 7 w 17"/>
                  <a:gd name="T1" fmla="*/ 5 h 8"/>
                  <a:gd name="T2" fmla="*/ 0 w 17"/>
                  <a:gd name="T3" fmla="*/ 8 h 8"/>
                  <a:gd name="T4" fmla="*/ 17 w 17"/>
                  <a:gd name="T5" fmla="*/ 0 h 8"/>
                  <a:gd name="T6" fmla="*/ 17 w 17"/>
                  <a:gd name="T7" fmla="*/ 0 h 8"/>
                  <a:gd name="T8" fmla="*/ 7 w 17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8">
                    <a:moveTo>
                      <a:pt x="7" y="5"/>
                    </a:moveTo>
                    <a:cubicBezTo>
                      <a:pt x="5" y="6"/>
                      <a:pt x="0" y="8"/>
                      <a:pt x="0" y="8"/>
                    </a:cubicBezTo>
                    <a:cubicBezTo>
                      <a:pt x="0" y="7"/>
                      <a:pt x="15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7" y="5"/>
                      <a:pt x="7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1" name="Freeform 143">
                <a:extLst>
                  <a:ext uri="{FF2B5EF4-FFF2-40B4-BE49-F238E27FC236}">
                    <a16:creationId xmlns:a16="http://schemas.microsoft.com/office/drawing/2014/main" id="{8AD705C9-69D5-4205-80E1-CF14F48F5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" y="1454"/>
                <a:ext cx="23" cy="13"/>
              </a:xfrm>
              <a:custGeom>
                <a:avLst/>
                <a:gdLst>
                  <a:gd name="T0" fmla="*/ 7 w 16"/>
                  <a:gd name="T1" fmla="*/ 6 h 9"/>
                  <a:gd name="T2" fmla="*/ 0 w 16"/>
                  <a:gd name="T3" fmla="*/ 9 h 9"/>
                  <a:gd name="T4" fmla="*/ 16 w 16"/>
                  <a:gd name="T5" fmla="*/ 0 h 9"/>
                  <a:gd name="T6" fmla="*/ 16 w 16"/>
                  <a:gd name="T7" fmla="*/ 0 h 9"/>
                  <a:gd name="T8" fmla="*/ 7 w 16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7" y="6"/>
                    </a:moveTo>
                    <a:cubicBezTo>
                      <a:pt x="5" y="7"/>
                      <a:pt x="1" y="9"/>
                      <a:pt x="0" y="9"/>
                    </a:cubicBezTo>
                    <a:cubicBezTo>
                      <a:pt x="0" y="7"/>
                      <a:pt x="1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0" y="4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2" name="Freeform 144">
                <a:extLst>
                  <a:ext uri="{FF2B5EF4-FFF2-40B4-BE49-F238E27FC236}">
                    <a16:creationId xmlns:a16="http://schemas.microsoft.com/office/drawing/2014/main" id="{08A11B7A-05E0-459F-BFB7-C7242FD9A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1" y="1498"/>
                <a:ext cx="24" cy="19"/>
              </a:xfrm>
              <a:custGeom>
                <a:avLst/>
                <a:gdLst>
                  <a:gd name="T0" fmla="*/ 7 w 16"/>
                  <a:gd name="T1" fmla="*/ 9 h 13"/>
                  <a:gd name="T2" fmla="*/ 0 w 16"/>
                  <a:gd name="T3" fmla="*/ 12 h 13"/>
                  <a:gd name="T4" fmla="*/ 16 w 16"/>
                  <a:gd name="T5" fmla="*/ 2 h 13"/>
                  <a:gd name="T6" fmla="*/ 7 w 16"/>
                  <a:gd name="T7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3">
                    <a:moveTo>
                      <a:pt x="7" y="9"/>
                    </a:moveTo>
                    <a:cubicBezTo>
                      <a:pt x="3" y="12"/>
                      <a:pt x="0" y="13"/>
                      <a:pt x="0" y="12"/>
                    </a:cubicBezTo>
                    <a:cubicBezTo>
                      <a:pt x="1" y="11"/>
                      <a:pt x="15" y="0"/>
                      <a:pt x="16" y="2"/>
                    </a:cubicBezTo>
                    <a:cubicBezTo>
                      <a:pt x="16" y="3"/>
                      <a:pt x="11" y="6"/>
                      <a:pt x="7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3" name="Freeform 145">
                <a:extLst>
                  <a:ext uri="{FF2B5EF4-FFF2-40B4-BE49-F238E27FC236}">
                    <a16:creationId xmlns:a16="http://schemas.microsoft.com/office/drawing/2014/main" id="{8B8D5123-6956-4C21-8757-C3B56F06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8" y="1533"/>
                <a:ext cx="22" cy="18"/>
              </a:xfrm>
              <a:custGeom>
                <a:avLst/>
                <a:gdLst>
                  <a:gd name="T0" fmla="*/ 7 w 15"/>
                  <a:gd name="T1" fmla="*/ 8 h 12"/>
                  <a:gd name="T2" fmla="*/ 1 w 15"/>
                  <a:gd name="T3" fmla="*/ 12 h 12"/>
                  <a:gd name="T4" fmla="*/ 15 w 15"/>
                  <a:gd name="T5" fmla="*/ 0 h 12"/>
                  <a:gd name="T6" fmla="*/ 15 w 15"/>
                  <a:gd name="T7" fmla="*/ 0 h 12"/>
                  <a:gd name="T8" fmla="*/ 7 w 15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7" y="8"/>
                    </a:moveTo>
                    <a:cubicBezTo>
                      <a:pt x="6" y="9"/>
                      <a:pt x="2" y="12"/>
                      <a:pt x="1" y="12"/>
                    </a:cubicBezTo>
                    <a:cubicBezTo>
                      <a:pt x="0" y="11"/>
                      <a:pt x="13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0" y="5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4" name="Freeform 146">
                <a:extLst>
                  <a:ext uri="{FF2B5EF4-FFF2-40B4-BE49-F238E27FC236}">
                    <a16:creationId xmlns:a16="http://schemas.microsoft.com/office/drawing/2014/main" id="{5113927C-3C43-4D59-96F4-EA0BB5529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1443"/>
                <a:ext cx="24" cy="15"/>
              </a:xfrm>
              <a:custGeom>
                <a:avLst/>
                <a:gdLst>
                  <a:gd name="T0" fmla="*/ 7 w 16"/>
                  <a:gd name="T1" fmla="*/ 6 h 10"/>
                  <a:gd name="T2" fmla="*/ 0 w 16"/>
                  <a:gd name="T3" fmla="*/ 10 h 10"/>
                  <a:gd name="T4" fmla="*/ 16 w 16"/>
                  <a:gd name="T5" fmla="*/ 1 h 10"/>
                  <a:gd name="T6" fmla="*/ 7 w 16"/>
                  <a:gd name="T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0">
                    <a:moveTo>
                      <a:pt x="7" y="6"/>
                    </a:moveTo>
                    <a:cubicBezTo>
                      <a:pt x="6" y="7"/>
                      <a:pt x="0" y="10"/>
                      <a:pt x="0" y="10"/>
                    </a:cubicBezTo>
                    <a:cubicBezTo>
                      <a:pt x="0" y="8"/>
                      <a:pt x="15" y="0"/>
                      <a:pt x="16" y="1"/>
                    </a:cubicBezTo>
                    <a:cubicBezTo>
                      <a:pt x="16" y="2"/>
                      <a:pt x="10" y="5"/>
                      <a:pt x="7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5" name="Freeform 147">
                <a:extLst>
                  <a:ext uri="{FF2B5EF4-FFF2-40B4-BE49-F238E27FC236}">
                    <a16:creationId xmlns:a16="http://schemas.microsoft.com/office/drawing/2014/main" id="{1D28FE76-7585-4F24-9ABE-D858058BA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8" y="1469"/>
                <a:ext cx="23" cy="18"/>
              </a:xfrm>
              <a:custGeom>
                <a:avLst/>
                <a:gdLst>
                  <a:gd name="T0" fmla="*/ 7 w 16"/>
                  <a:gd name="T1" fmla="*/ 7 h 12"/>
                  <a:gd name="T2" fmla="*/ 0 w 16"/>
                  <a:gd name="T3" fmla="*/ 11 h 12"/>
                  <a:gd name="T4" fmla="*/ 16 w 16"/>
                  <a:gd name="T5" fmla="*/ 1 h 12"/>
                  <a:gd name="T6" fmla="*/ 7 w 16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7" y="7"/>
                    </a:moveTo>
                    <a:cubicBezTo>
                      <a:pt x="6" y="8"/>
                      <a:pt x="0" y="12"/>
                      <a:pt x="0" y="11"/>
                    </a:cubicBezTo>
                    <a:cubicBezTo>
                      <a:pt x="0" y="9"/>
                      <a:pt x="15" y="0"/>
                      <a:pt x="16" y="1"/>
                    </a:cubicBezTo>
                    <a:cubicBezTo>
                      <a:pt x="16" y="2"/>
                      <a:pt x="9" y="6"/>
                      <a:pt x="7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6" name="Freeform 148">
                <a:extLst>
                  <a:ext uri="{FF2B5EF4-FFF2-40B4-BE49-F238E27FC236}">
                    <a16:creationId xmlns:a16="http://schemas.microsoft.com/office/drawing/2014/main" id="{56BDC994-5515-4EFB-ABA7-6BAB7AE46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" y="1488"/>
                <a:ext cx="23" cy="18"/>
              </a:xfrm>
              <a:custGeom>
                <a:avLst/>
                <a:gdLst>
                  <a:gd name="T0" fmla="*/ 7 w 16"/>
                  <a:gd name="T1" fmla="*/ 8 h 12"/>
                  <a:gd name="T2" fmla="*/ 0 w 16"/>
                  <a:gd name="T3" fmla="*/ 12 h 12"/>
                  <a:gd name="T4" fmla="*/ 16 w 16"/>
                  <a:gd name="T5" fmla="*/ 1 h 12"/>
                  <a:gd name="T6" fmla="*/ 7 w 16"/>
                  <a:gd name="T7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7" y="8"/>
                    </a:moveTo>
                    <a:cubicBezTo>
                      <a:pt x="7" y="8"/>
                      <a:pt x="1" y="12"/>
                      <a:pt x="0" y="12"/>
                    </a:cubicBezTo>
                    <a:cubicBezTo>
                      <a:pt x="0" y="10"/>
                      <a:pt x="14" y="0"/>
                      <a:pt x="16" y="1"/>
                    </a:cubicBezTo>
                    <a:cubicBezTo>
                      <a:pt x="16" y="2"/>
                      <a:pt x="10" y="6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7" name="Freeform 149">
                <a:extLst>
                  <a:ext uri="{FF2B5EF4-FFF2-40B4-BE49-F238E27FC236}">
                    <a16:creationId xmlns:a16="http://schemas.microsoft.com/office/drawing/2014/main" id="{2F901A32-955D-416A-85E4-D997BF2989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519"/>
                <a:ext cx="22" cy="20"/>
              </a:xfrm>
              <a:custGeom>
                <a:avLst/>
                <a:gdLst>
                  <a:gd name="T0" fmla="*/ 8 w 15"/>
                  <a:gd name="T1" fmla="*/ 9 h 14"/>
                  <a:gd name="T2" fmla="*/ 0 w 15"/>
                  <a:gd name="T3" fmla="*/ 13 h 14"/>
                  <a:gd name="T4" fmla="*/ 15 w 15"/>
                  <a:gd name="T5" fmla="*/ 2 h 14"/>
                  <a:gd name="T6" fmla="*/ 8 w 15"/>
                  <a:gd name="T7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8" y="9"/>
                    </a:moveTo>
                    <a:cubicBezTo>
                      <a:pt x="3" y="12"/>
                      <a:pt x="0" y="14"/>
                      <a:pt x="0" y="13"/>
                    </a:cubicBezTo>
                    <a:cubicBezTo>
                      <a:pt x="0" y="12"/>
                      <a:pt x="14" y="0"/>
                      <a:pt x="15" y="2"/>
                    </a:cubicBezTo>
                    <a:cubicBezTo>
                      <a:pt x="15" y="3"/>
                      <a:pt x="11" y="7"/>
                      <a:pt x="8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8" name="Freeform 150">
                <a:extLst>
                  <a:ext uri="{FF2B5EF4-FFF2-40B4-BE49-F238E27FC236}">
                    <a16:creationId xmlns:a16="http://schemas.microsoft.com/office/drawing/2014/main" id="{7756BCE6-86F0-44CC-B90B-B8594620F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1435"/>
                <a:ext cx="25" cy="14"/>
              </a:xfrm>
              <a:custGeom>
                <a:avLst/>
                <a:gdLst>
                  <a:gd name="T0" fmla="*/ 8 w 17"/>
                  <a:gd name="T1" fmla="*/ 6 h 10"/>
                  <a:gd name="T2" fmla="*/ 0 w 17"/>
                  <a:gd name="T3" fmla="*/ 9 h 10"/>
                  <a:gd name="T4" fmla="*/ 17 w 17"/>
                  <a:gd name="T5" fmla="*/ 1 h 10"/>
                  <a:gd name="T6" fmla="*/ 8 w 17"/>
                  <a:gd name="T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">
                    <a:moveTo>
                      <a:pt x="8" y="6"/>
                    </a:moveTo>
                    <a:cubicBezTo>
                      <a:pt x="7" y="7"/>
                      <a:pt x="1" y="10"/>
                      <a:pt x="0" y="9"/>
                    </a:cubicBezTo>
                    <a:cubicBezTo>
                      <a:pt x="0" y="8"/>
                      <a:pt x="16" y="0"/>
                      <a:pt x="17" y="1"/>
                    </a:cubicBezTo>
                    <a:cubicBezTo>
                      <a:pt x="17" y="2"/>
                      <a:pt x="11" y="5"/>
                      <a:pt x="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39" name="Freeform 151">
                <a:extLst>
                  <a:ext uri="{FF2B5EF4-FFF2-40B4-BE49-F238E27FC236}">
                    <a16:creationId xmlns:a16="http://schemas.microsoft.com/office/drawing/2014/main" id="{67B10FA2-089D-451D-9708-B7E41ED55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" y="1459"/>
                <a:ext cx="23" cy="16"/>
              </a:xfrm>
              <a:custGeom>
                <a:avLst/>
                <a:gdLst>
                  <a:gd name="T0" fmla="*/ 8 w 16"/>
                  <a:gd name="T1" fmla="*/ 7 h 11"/>
                  <a:gd name="T2" fmla="*/ 0 w 16"/>
                  <a:gd name="T3" fmla="*/ 11 h 11"/>
                  <a:gd name="T4" fmla="*/ 16 w 16"/>
                  <a:gd name="T5" fmla="*/ 1 h 11"/>
                  <a:gd name="T6" fmla="*/ 8 w 16"/>
                  <a:gd name="T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1">
                    <a:moveTo>
                      <a:pt x="8" y="7"/>
                    </a:moveTo>
                    <a:cubicBezTo>
                      <a:pt x="6" y="8"/>
                      <a:pt x="1" y="11"/>
                      <a:pt x="0" y="11"/>
                    </a:cubicBezTo>
                    <a:cubicBezTo>
                      <a:pt x="0" y="9"/>
                      <a:pt x="15" y="0"/>
                      <a:pt x="16" y="1"/>
                    </a:cubicBezTo>
                    <a:cubicBezTo>
                      <a:pt x="16" y="2"/>
                      <a:pt x="10" y="6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0" name="Freeform 152">
                <a:extLst>
                  <a:ext uri="{FF2B5EF4-FFF2-40B4-BE49-F238E27FC236}">
                    <a16:creationId xmlns:a16="http://schemas.microsoft.com/office/drawing/2014/main" id="{45B339D6-6F16-44F6-82BD-6F9F81C9D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" y="1509"/>
                <a:ext cx="22" cy="18"/>
              </a:xfrm>
              <a:custGeom>
                <a:avLst/>
                <a:gdLst>
                  <a:gd name="T0" fmla="*/ 7 w 15"/>
                  <a:gd name="T1" fmla="*/ 8 h 13"/>
                  <a:gd name="T2" fmla="*/ 0 w 15"/>
                  <a:gd name="T3" fmla="*/ 12 h 13"/>
                  <a:gd name="T4" fmla="*/ 15 w 15"/>
                  <a:gd name="T5" fmla="*/ 1 h 13"/>
                  <a:gd name="T6" fmla="*/ 7 w 15"/>
                  <a:gd name="T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3">
                    <a:moveTo>
                      <a:pt x="7" y="8"/>
                    </a:moveTo>
                    <a:cubicBezTo>
                      <a:pt x="3" y="11"/>
                      <a:pt x="0" y="13"/>
                      <a:pt x="0" y="12"/>
                    </a:cubicBezTo>
                    <a:cubicBezTo>
                      <a:pt x="0" y="11"/>
                      <a:pt x="13" y="0"/>
                      <a:pt x="15" y="1"/>
                    </a:cubicBezTo>
                    <a:cubicBezTo>
                      <a:pt x="15" y="2"/>
                      <a:pt x="10" y="6"/>
                      <a:pt x="7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1" name="Freeform 153">
                <a:extLst>
                  <a:ext uri="{FF2B5EF4-FFF2-40B4-BE49-F238E27FC236}">
                    <a16:creationId xmlns:a16="http://schemas.microsoft.com/office/drawing/2014/main" id="{34EC3C61-4D11-49C5-BED3-05BC1F4ED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8" y="1451"/>
                <a:ext cx="25" cy="16"/>
              </a:xfrm>
              <a:custGeom>
                <a:avLst/>
                <a:gdLst>
                  <a:gd name="T0" fmla="*/ 8 w 17"/>
                  <a:gd name="T1" fmla="*/ 7 h 11"/>
                  <a:gd name="T2" fmla="*/ 0 w 17"/>
                  <a:gd name="T3" fmla="*/ 10 h 11"/>
                  <a:gd name="T4" fmla="*/ 17 w 17"/>
                  <a:gd name="T5" fmla="*/ 1 h 11"/>
                  <a:gd name="T6" fmla="*/ 8 w 17"/>
                  <a:gd name="T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8" y="7"/>
                    </a:moveTo>
                    <a:cubicBezTo>
                      <a:pt x="7" y="7"/>
                      <a:pt x="1" y="11"/>
                      <a:pt x="0" y="10"/>
                    </a:cubicBezTo>
                    <a:cubicBezTo>
                      <a:pt x="0" y="9"/>
                      <a:pt x="15" y="0"/>
                      <a:pt x="17" y="1"/>
                    </a:cubicBezTo>
                    <a:cubicBezTo>
                      <a:pt x="17" y="2"/>
                      <a:pt x="11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2" name="Freeform 154">
                <a:extLst>
                  <a:ext uri="{FF2B5EF4-FFF2-40B4-BE49-F238E27FC236}">
                    <a16:creationId xmlns:a16="http://schemas.microsoft.com/office/drawing/2014/main" id="{FE14278D-9E0A-4B8B-8563-392E68312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1478"/>
                <a:ext cx="23" cy="18"/>
              </a:xfrm>
              <a:custGeom>
                <a:avLst/>
                <a:gdLst>
                  <a:gd name="T0" fmla="*/ 8 w 16"/>
                  <a:gd name="T1" fmla="*/ 7 h 12"/>
                  <a:gd name="T2" fmla="*/ 0 w 16"/>
                  <a:gd name="T3" fmla="*/ 11 h 12"/>
                  <a:gd name="T4" fmla="*/ 16 w 16"/>
                  <a:gd name="T5" fmla="*/ 1 h 12"/>
                  <a:gd name="T6" fmla="*/ 8 w 16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8" y="7"/>
                    </a:moveTo>
                    <a:cubicBezTo>
                      <a:pt x="3" y="10"/>
                      <a:pt x="0" y="12"/>
                      <a:pt x="0" y="11"/>
                    </a:cubicBezTo>
                    <a:cubicBezTo>
                      <a:pt x="0" y="10"/>
                      <a:pt x="14" y="0"/>
                      <a:pt x="16" y="1"/>
                    </a:cubicBezTo>
                    <a:cubicBezTo>
                      <a:pt x="16" y="2"/>
                      <a:pt x="11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3" name="Freeform 155">
                <a:extLst>
                  <a:ext uri="{FF2B5EF4-FFF2-40B4-BE49-F238E27FC236}">
                    <a16:creationId xmlns:a16="http://schemas.microsoft.com/office/drawing/2014/main" id="{CADD4062-6C05-4C8B-8FDA-7D0F9A7D8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2" y="1497"/>
                <a:ext cx="24" cy="19"/>
              </a:xfrm>
              <a:custGeom>
                <a:avLst/>
                <a:gdLst>
                  <a:gd name="T0" fmla="*/ 9 w 17"/>
                  <a:gd name="T1" fmla="*/ 8 h 13"/>
                  <a:gd name="T2" fmla="*/ 1 w 17"/>
                  <a:gd name="T3" fmla="*/ 11 h 13"/>
                  <a:gd name="T4" fmla="*/ 16 w 17"/>
                  <a:gd name="T5" fmla="*/ 1 h 13"/>
                  <a:gd name="T6" fmla="*/ 9 w 17"/>
                  <a:gd name="T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3">
                    <a:moveTo>
                      <a:pt x="9" y="8"/>
                    </a:moveTo>
                    <a:cubicBezTo>
                      <a:pt x="4" y="11"/>
                      <a:pt x="0" y="13"/>
                      <a:pt x="1" y="11"/>
                    </a:cubicBezTo>
                    <a:cubicBezTo>
                      <a:pt x="1" y="10"/>
                      <a:pt x="14" y="0"/>
                      <a:pt x="16" y="1"/>
                    </a:cubicBezTo>
                    <a:cubicBezTo>
                      <a:pt x="17" y="2"/>
                      <a:pt x="12" y="6"/>
                      <a:pt x="9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4" name="Freeform 156">
                <a:extLst>
                  <a:ext uri="{FF2B5EF4-FFF2-40B4-BE49-F238E27FC236}">
                    <a16:creationId xmlns:a16="http://schemas.microsoft.com/office/drawing/2014/main" id="{1FE9079A-C3E5-43F3-A694-FAE53038C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" y="1442"/>
                <a:ext cx="24" cy="14"/>
              </a:xfrm>
              <a:custGeom>
                <a:avLst/>
                <a:gdLst>
                  <a:gd name="T0" fmla="*/ 8 w 17"/>
                  <a:gd name="T1" fmla="*/ 6 h 10"/>
                  <a:gd name="T2" fmla="*/ 0 w 17"/>
                  <a:gd name="T3" fmla="*/ 9 h 10"/>
                  <a:gd name="T4" fmla="*/ 17 w 17"/>
                  <a:gd name="T5" fmla="*/ 0 h 10"/>
                  <a:gd name="T6" fmla="*/ 8 w 17"/>
                  <a:gd name="T7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0">
                    <a:moveTo>
                      <a:pt x="8" y="6"/>
                    </a:moveTo>
                    <a:cubicBezTo>
                      <a:pt x="7" y="6"/>
                      <a:pt x="1" y="10"/>
                      <a:pt x="0" y="9"/>
                    </a:cubicBezTo>
                    <a:cubicBezTo>
                      <a:pt x="0" y="8"/>
                      <a:pt x="15" y="0"/>
                      <a:pt x="17" y="0"/>
                    </a:cubicBezTo>
                    <a:cubicBezTo>
                      <a:pt x="17" y="1"/>
                      <a:pt x="11" y="5"/>
                      <a:pt x="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5" name="Freeform 157">
                <a:extLst>
                  <a:ext uri="{FF2B5EF4-FFF2-40B4-BE49-F238E27FC236}">
                    <a16:creationId xmlns:a16="http://schemas.microsoft.com/office/drawing/2014/main" id="{FE271465-FDE5-4F51-844E-039D53F7F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1468"/>
                <a:ext cx="25" cy="16"/>
              </a:xfrm>
              <a:custGeom>
                <a:avLst/>
                <a:gdLst>
                  <a:gd name="T0" fmla="*/ 8 w 17"/>
                  <a:gd name="T1" fmla="*/ 7 h 11"/>
                  <a:gd name="T2" fmla="*/ 0 w 17"/>
                  <a:gd name="T3" fmla="*/ 10 h 11"/>
                  <a:gd name="T4" fmla="*/ 16 w 17"/>
                  <a:gd name="T5" fmla="*/ 1 h 11"/>
                  <a:gd name="T6" fmla="*/ 8 w 17"/>
                  <a:gd name="T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8" y="7"/>
                    </a:moveTo>
                    <a:cubicBezTo>
                      <a:pt x="3" y="10"/>
                      <a:pt x="0" y="11"/>
                      <a:pt x="0" y="10"/>
                    </a:cubicBezTo>
                    <a:cubicBezTo>
                      <a:pt x="1" y="8"/>
                      <a:pt x="14" y="0"/>
                      <a:pt x="16" y="1"/>
                    </a:cubicBezTo>
                    <a:cubicBezTo>
                      <a:pt x="17" y="1"/>
                      <a:pt x="12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6" name="Freeform 158">
                <a:extLst>
                  <a:ext uri="{FF2B5EF4-FFF2-40B4-BE49-F238E27FC236}">
                    <a16:creationId xmlns:a16="http://schemas.microsoft.com/office/drawing/2014/main" id="{381132C0-2114-426E-AD25-7499A74D4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1458"/>
                <a:ext cx="25" cy="16"/>
              </a:xfrm>
              <a:custGeom>
                <a:avLst/>
                <a:gdLst>
                  <a:gd name="T0" fmla="*/ 8 w 17"/>
                  <a:gd name="T1" fmla="*/ 7 h 11"/>
                  <a:gd name="T2" fmla="*/ 0 w 17"/>
                  <a:gd name="T3" fmla="*/ 10 h 11"/>
                  <a:gd name="T4" fmla="*/ 16 w 17"/>
                  <a:gd name="T5" fmla="*/ 1 h 11"/>
                  <a:gd name="T6" fmla="*/ 8 w 17"/>
                  <a:gd name="T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8" y="7"/>
                    </a:moveTo>
                    <a:cubicBezTo>
                      <a:pt x="3" y="10"/>
                      <a:pt x="0" y="11"/>
                      <a:pt x="0" y="10"/>
                    </a:cubicBezTo>
                    <a:cubicBezTo>
                      <a:pt x="0" y="8"/>
                      <a:pt x="14" y="0"/>
                      <a:pt x="16" y="1"/>
                    </a:cubicBezTo>
                    <a:cubicBezTo>
                      <a:pt x="17" y="1"/>
                      <a:pt x="12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7" name="Freeform 159">
                <a:extLst>
                  <a:ext uri="{FF2B5EF4-FFF2-40B4-BE49-F238E27FC236}">
                    <a16:creationId xmlns:a16="http://schemas.microsoft.com/office/drawing/2014/main" id="{A4611A14-F70F-49C6-B662-A1843A6C3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1487"/>
                <a:ext cx="23" cy="17"/>
              </a:xfrm>
              <a:custGeom>
                <a:avLst/>
                <a:gdLst>
                  <a:gd name="T0" fmla="*/ 8 w 16"/>
                  <a:gd name="T1" fmla="*/ 7 h 12"/>
                  <a:gd name="T2" fmla="*/ 0 w 16"/>
                  <a:gd name="T3" fmla="*/ 11 h 12"/>
                  <a:gd name="T4" fmla="*/ 16 w 16"/>
                  <a:gd name="T5" fmla="*/ 0 h 12"/>
                  <a:gd name="T6" fmla="*/ 8 w 16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8" y="7"/>
                    </a:moveTo>
                    <a:cubicBezTo>
                      <a:pt x="4" y="10"/>
                      <a:pt x="0" y="12"/>
                      <a:pt x="0" y="11"/>
                    </a:cubicBezTo>
                    <a:cubicBezTo>
                      <a:pt x="0" y="9"/>
                      <a:pt x="13" y="0"/>
                      <a:pt x="16" y="0"/>
                    </a:cubicBezTo>
                    <a:cubicBezTo>
                      <a:pt x="16" y="1"/>
                      <a:pt x="12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8" name="Freeform 160">
                <a:extLst>
                  <a:ext uri="{FF2B5EF4-FFF2-40B4-BE49-F238E27FC236}">
                    <a16:creationId xmlns:a16="http://schemas.microsoft.com/office/drawing/2014/main" id="{533BE5E5-B422-42D8-935D-2C2BCD554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1506"/>
                <a:ext cx="23" cy="19"/>
              </a:xfrm>
              <a:custGeom>
                <a:avLst/>
                <a:gdLst>
                  <a:gd name="T0" fmla="*/ 9 w 16"/>
                  <a:gd name="T1" fmla="*/ 8 h 13"/>
                  <a:gd name="T2" fmla="*/ 0 w 16"/>
                  <a:gd name="T3" fmla="*/ 11 h 13"/>
                  <a:gd name="T4" fmla="*/ 15 w 16"/>
                  <a:gd name="T5" fmla="*/ 1 h 13"/>
                  <a:gd name="T6" fmla="*/ 9 w 16"/>
                  <a:gd name="T7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3">
                    <a:moveTo>
                      <a:pt x="9" y="8"/>
                    </a:moveTo>
                    <a:cubicBezTo>
                      <a:pt x="4" y="11"/>
                      <a:pt x="0" y="13"/>
                      <a:pt x="0" y="11"/>
                    </a:cubicBezTo>
                    <a:cubicBezTo>
                      <a:pt x="1" y="9"/>
                      <a:pt x="13" y="0"/>
                      <a:pt x="15" y="1"/>
                    </a:cubicBezTo>
                    <a:cubicBezTo>
                      <a:pt x="16" y="2"/>
                      <a:pt x="12" y="5"/>
                      <a:pt x="9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49" name="Freeform 161">
                <a:extLst>
                  <a:ext uri="{FF2B5EF4-FFF2-40B4-BE49-F238E27FC236}">
                    <a16:creationId xmlns:a16="http://schemas.microsoft.com/office/drawing/2014/main" id="{A9C3DF66-6A01-40F3-AFA2-2159AB03B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3" y="1539"/>
                <a:ext cx="22" cy="20"/>
              </a:xfrm>
              <a:custGeom>
                <a:avLst/>
                <a:gdLst>
                  <a:gd name="T0" fmla="*/ 8 w 15"/>
                  <a:gd name="T1" fmla="*/ 8 h 14"/>
                  <a:gd name="T2" fmla="*/ 0 w 15"/>
                  <a:gd name="T3" fmla="*/ 12 h 14"/>
                  <a:gd name="T4" fmla="*/ 14 w 15"/>
                  <a:gd name="T5" fmla="*/ 1 h 14"/>
                  <a:gd name="T6" fmla="*/ 8 w 15"/>
                  <a:gd name="T7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4">
                    <a:moveTo>
                      <a:pt x="8" y="8"/>
                    </a:moveTo>
                    <a:cubicBezTo>
                      <a:pt x="4" y="12"/>
                      <a:pt x="0" y="14"/>
                      <a:pt x="0" y="12"/>
                    </a:cubicBezTo>
                    <a:cubicBezTo>
                      <a:pt x="0" y="10"/>
                      <a:pt x="12" y="0"/>
                      <a:pt x="14" y="1"/>
                    </a:cubicBezTo>
                    <a:cubicBezTo>
                      <a:pt x="15" y="2"/>
                      <a:pt x="11" y="6"/>
                      <a:pt x="8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0" name="Freeform 162">
                <a:extLst>
                  <a:ext uri="{FF2B5EF4-FFF2-40B4-BE49-F238E27FC236}">
                    <a16:creationId xmlns:a16="http://schemas.microsoft.com/office/drawing/2014/main" id="{2A77CBC7-806B-4CC5-8062-FBAA666B9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6" y="1448"/>
                <a:ext cx="24" cy="16"/>
              </a:xfrm>
              <a:custGeom>
                <a:avLst/>
                <a:gdLst>
                  <a:gd name="T0" fmla="*/ 8 w 17"/>
                  <a:gd name="T1" fmla="*/ 6 h 11"/>
                  <a:gd name="T2" fmla="*/ 0 w 17"/>
                  <a:gd name="T3" fmla="*/ 10 h 11"/>
                  <a:gd name="T4" fmla="*/ 16 w 17"/>
                  <a:gd name="T5" fmla="*/ 1 h 11"/>
                  <a:gd name="T6" fmla="*/ 8 w 17"/>
                  <a:gd name="T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1">
                    <a:moveTo>
                      <a:pt x="8" y="6"/>
                    </a:moveTo>
                    <a:cubicBezTo>
                      <a:pt x="3" y="9"/>
                      <a:pt x="0" y="11"/>
                      <a:pt x="0" y="10"/>
                    </a:cubicBezTo>
                    <a:cubicBezTo>
                      <a:pt x="0" y="8"/>
                      <a:pt x="14" y="0"/>
                      <a:pt x="16" y="1"/>
                    </a:cubicBezTo>
                    <a:cubicBezTo>
                      <a:pt x="17" y="1"/>
                      <a:pt x="12" y="5"/>
                      <a:pt x="8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1" name="Freeform 163">
                <a:extLst>
                  <a:ext uri="{FF2B5EF4-FFF2-40B4-BE49-F238E27FC236}">
                    <a16:creationId xmlns:a16="http://schemas.microsoft.com/office/drawing/2014/main" id="{A284D5B3-E6B5-4550-85D3-3FB98E56A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" y="1475"/>
                <a:ext cx="23" cy="18"/>
              </a:xfrm>
              <a:custGeom>
                <a:avLst/>
                <a:gdLst>
                  <a:gd name="T0" fmla="*/ 8 w 16"/>
                  <a:gd name="T1" fmla="*/ 7 h 12"/>
                  <a:gd name="T2" fmla="*/ 0 w 16"/>
                  <a:gd name="T3" fmla="*/ 11 h 12"/>
                  <a:gd name="T4" fmla="*/ 16 w 16"/>
                  <a:gd name="T5" fmla="*/ 1 h 12"/>
                  <a:gd name="T6" fmla="*/ 8 w 16"/>
                  <a:gd name="T7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2">
                    <a:moveTo>
                      <a:pt x="8" y="7"/>
                    </a:moveTo>
                    <a:cubicBezTo>
                      <a:pt x="3" y="10"/>
                      <a:pt x="0" y="12"/>
                      <a:pt x="0" y="11"/>
                    </a:cubicBezTo>
                    <a:cubicBezTo>
                      <a:pt x="0" y="9"/>
                      <a:pt x="13" y="0"/>
                      <a:pt x="16" y="1"/>
                    </a:cubicBezTo>
                    <a:cubicBezTo>
                      <a:pt x="16" y="1"/>
                      <a:pt x="11" y="5"/>
                      <a:pt x="8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2" name="Freeform 164">
                <a:extLst>
                  <a:ext uri="{FF2B5EF4-FFF2-40B4-BE49-F238E27FC236}">
                    <a16:creationId xmlns:a16="http://schemas.microsoft.com/office/drawing/2014/main" id="{E3F67FDA-0559-4D75-B5A9-CE8239478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2840"/>
                <a:ext cx="22" cy="13"/>
              </a:xfrm>
              <a:custGeom>
                <a:avLst/>
                <a:gdLst>
                  <a:gd name="T0" fmla="*/ 10 w 15"/>
                  <a:gd name="T1" fmla="*/ 6 h 9"/>
                  <a:gd name="T2" fmla="*/ 15 w 15"/>
                  <a:gd name="T3" fmla="*/ 9 h 9"/>
                  <a:gd name="T4" fmla="*/ 0 w 15"/>
                  <a:gd name="T5" fmla="*/ 0 h 9"/>
                  <a:gd name="T6" fmla="*/ 0 w 15"/>
                  <a:gd name="T7" fmla="*/ 0 h 9"/>
                  <a:gd name="T8" fmla="*/ 10 w 15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0" y="6"/>
                    </a:moveTo>
                    <a:cubicBezTo>
                      <a:pt x="14" y="9"/>
                      <a:pt x="15" y="9"/>
                      <a:pt x="15" y="9"/>
                    </a:cubicBezTo>
                    <a:cubicBezTo>
                      <a:pt x="13" y="9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7" y="4"/>
                      <a:pt x="10" y="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3" name="Freeform 165">
                <a:extLst>
                  <a:ext uri="{FF2B5EF4-FFF2-40B4-BE49-F238E27FC236}">
                    <a16:creationId xmlns:a16="http://schemas.microsoft.com/office/drawing/2014/main" id="{7545E6C8-B3BD-4912-9FD0-53CF47559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2780"/>
                <a:ext cx="22" cy="15"/>
              </a:xfrm>
              <a:custGeom>
                <a:avLst/>
                <a:gdLst>
                  <a:gd name="T0" fmla="*/ 10 w 15"/>
                  <a:gd name="T1" fmla="*/ 7 h 11"/>
                  <a:gd name="T2" fmla="*/ 15 w 15"/>
                  <a:gd name="T3" fmla="*/ 11 h 11"/>
                  <a:gd name="T4" fmla="*/ 0 w 15"/>
                  <a:gd name="T5" fmla="*/ 0 h 11"/>
                  <a:gd name="T6" fmla="*/ 1 w 15"/>
                  <a:gd name="T7" fmla="*/ 0 h 11"/>
                  <a:gd name="T8" fmla="*/ 10 w 15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1">
                    <a:moveTo>
                      <a:pt x="10" y="7"/>
                    </a:moveTo>
                    <a:cubicBezTo>
                      <a:pt x="12" y="9"/>
                      <a:pt x="14" y="11"/>
                      <a:pt x="15" y="11"/>
                    </a:cubicBezTo>
                    <a:cubicBezTo>
                      <a:pt x="13" y="11"/>
                      <a:pt x="1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1"/>
                      <a:pt x="8" y="5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4" name="Freeform 166">
                <a:extLst>
                  <a:ext uri="{FF2B5EF4-FFF2-40B4-BE49-F238E27FC236}">
                    <a16:creationId xmlns:a16="http://schemas.microsoft.com/office/drawing/2014/main" id="{1B8360ED-1FF7-41F8-B5C1-9E9BC1805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2811"/>
                <a:ext cx="21" cy="15"/>
              </a:xfrm>
              <a:custGeom>
                <a:avLst/>
                <a:gdLst>
                  <a:gd name="T0" fmla="*/ 10 w 14"/>
                  <a:gd name="T1" fmla="*/ 7 h 10"/>
                  <a:gd name="T2" fmla="*/ 14 w 14"/>
                  <a:gd name="T3" fmla="*/ 10 h 10"/>
                  <a:gd name="T4" fmla="*/ 0 w 14"/>
                  <a:gd name="T5" fmla="*/ 0 h 10"/>
                  <a:gd name="T6" fmla="*/ 0 w 14"/>
                  <a:gd name="T7" fmla="*/ 0 h 10"/>
                  <a:gd name="T8" fmla="*/ 10 w 14"/>
                  <a:gd name="T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0" y="7"/>
                    </a:moveTo>
                    <a:cubicBezTo>
                      <a:pt x="13" y="9"/>
                      <a:pt x="14" y="10"/>
                      <a:pt x="14" y="10"/>
                    </a:cubicBezTo>
                    <a:cubicBezTo>
                      <a:pt x="14" y="10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10" y="7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5" name="Freeform 167">
                <a:extLst>
                  <a:ext uri="{FF2B5EF4-FFF2-40B4-BE49-F238E27FC236}">
                    <a16:creationId xmlns:a16="http://schemas.microsoft.com/office/drawing/2014/main" id="{CB8C2D7D-D8CF-42A2-9546-6CC6BB4083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5" y="2766"/>
                <a:ext cx="22" cy="19"/>
              </a:xfrm>
              <a:custGeom>
                <a:avLst/>
                <a:gdLst>
                  <a:gd name="T0" fmla="*/ 11 w 15"/>
                  <a:gd name="T1" fmla="*/ 8 h 13"/>
                  <a:gd name="T2" fmla="*/ 14 w 15"/>
                  <a:gd name="T3" fmla="*/ 12 h 13"/>
                  <a:gd name="T4" fmla="*/ 1 w 15"/>
                  <a:gd name="T5" fmla="*/ 0 h 13"/>
                  <a:gd name="T6" fmla="*/ 1 w 15"/>
                  <a:gd name="T7" fmla="*/ 0 h 13"/>
                  <a:gd name="T8" fmla="*/ 11 w 15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1" y="8"/>
                    </a:moveTo>
                    <a:cubicBezTo>
                      <a:pt x="12" y="9"/>
                      <a:pt x="15" y="12"/>
                      <a:pt x="14" y="12"/>
                    </a:cubicBezTo>
                    <a:cubicBezTo>
                      <a:pt x="13" y="13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2"/>
                      <a:pt x="8" y="6"/>
                      <a:pt x="1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6" name="Freeform 168">
                <a:extLst>
                  <a:ext uri="{FF2B5EF4-FFF2-40B4-BE49-F238E27FC236}">
                    <a16:creationId xmlns:a16="http://schemas.microsoft.com/office/drawing/2014/main" id="{EB81B6BD-1277-4E51-8F10-82FF72196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4" y="2800"/>
                <a:ext cx="21" cy="16"/>
              </a:xfrm>
              <a:custGeom>
                <a:avLst/>
                <a:gdLst>
                  <a:gd name="T0" fmla="*/ 10 w 14"/>
                  <a:gd name="T1" fmla="*/ 7 h 11"/>
                  <a:gd name="T2" fmla="*/ 14 w 14"/>
                  <a:gd name="T3" fmla="*/ 11 h 11"/>
                  <a:gd name="T4" fmla="*/ 0 w 14"/>
                  <a:gd name="T5" fmla="*/ 0 h 11"/>
                  <a:gd name="T6" fmla="*/ 0 w 14"/>
                  <a:gd name="T7" fmla="*/ 0 h 11"/>
                  <a:gd name="T8" fmla="*/ 10 w 14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0" y="7"/>
                    </a:moveTo>
                    <a:cubicBezTo>
                      <a:pt x="12" y="9"/>
                      <a:pt x="14" y="11"/>
                      <a:pt x="14" y="11"/>
                    </a:cubicBezTo>
                    <a:cubicBezTo>
                      <a:pt x="13" y="1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7" y="5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7" name="Freeform 169">
                <a:extLst>
                  <a:ext uri="{FF2B5EF4-FFF2-40B4-BE49-F238E27FC236}">
                    <a16:creationId xmlns:a16="http://schemas.microsoft.com/office/drawing/2014/main" id="{C95147E5-6F38-47CF-BAB3-0310632E0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8" y="2790"/>
                <a:ext cx="21" cy="16"/>
              </a:xfrm>
              <a:custGeom>
                <a:avLst/>
                <a:gdLst>
                  <a:gd name="T0" fmla="*/ 10 w 14"/>
                  <a:gd name="T1" fmla="*/ 7 h 11"/>
                  <a:gd name="T2" fmla="*/ 14 w 14"/>
                  <a:gd name="T3" fmla="*/ 11 h 11"/>
                  <a:gd name="T4" fmla="*/ 0 w 14"/>
                  <a:gd name="T5" fmla="*/ 0 h 11"/>
                  <a:gd name="T6" fmla="*/ 0 w 14"/>
                  <a:gd name="T7" fmla="*/ 0 h 11"/>
                  <a:gd name="T8" fmla="*/ 10 w 14"/>
                  <a:gd name="T9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0" y="7"/>
                    </a:moveTo>
                    <a:cubicBezTo>
                      <a:pt x="12" y="8"/>
                      <a:pt x="14" y="10"/>
                      <a:pt x="14" y="11"/>
                    </a:cubicBezTo>
                    <a:cubicBezTo>
                      <a:pt x="12" y="1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1"/>
                      <a:pt x="8" y="5"/>
                      <a:pt x="10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8" name="Freeform 170">
                <a:extLst>
                  <a:ext uri="{FF2B5EF4-FFF2-40B4-BE49-F238E27FC236}">
                    <a16:creationId xmlns:a16="http://schemas.microsoft.com/office/drawing/2014/main" id="{6D0818DF-9C78-45CB-BF2A-FC67E9763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" y="2706"/>
                <a:ext cx="18" cy="20"/>
              </a:xfrm>
              <a:custGeom>
                <a:avLst/>
                <a:gdLst>
                  <a:gd name="T0" fmla="*/ 10 w 13"/>
                  <a:gd name="T1" fmla="*/ 9 h 14"/>
                  <a:gd name="T2" fmla="*/ 13 w 13"/>
                  <a:gd name="T3" fmla="*/ 14 h 14"/>
                  <a:gd name="T4" fmla="*/ 1 w 13"/>
                  <a:gd name="T5" fmla="*/ 0 h 14"/>
                  <a:gd name="T6" fmla="*/ 1 w 13"/>
                  <a:gd name="T7" fmla="*/ 0 h 14"/>
                  <a:gd name="T8" fmla="*/ 10 w 13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10" y="9"/>
                    </a:moveTo>
                    <a:cubicBezTo>
                      <a:pt x="11" y="10"/>
                      <a:pt x="13" y="13"/>
                      <a:pt x="13" y="14"/>
                    </a:cubicBezTo>
                    <a:cubicBezTo>
                      <a:pt x="12" y="14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8" y="6"/>
                      <a:pt x="10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59" name="Freeform 171">
                <a:extLst>
                  <a:ext uri="{FF2B5EF4-FFF2-40B4-BE49-F238E27FC236}">
                    <a16:creationId xmlns:a16="http://schemas.microsoft.com/office/drawing/2014/main" id="{8980E969-2063-4E21-B9F7-2248E9B6D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2743"/>
                <a:ext cx="21" cy="19"/>
              </a:xfrm>
              <a:custGeom>
                <a:avLst/>
                <a:gdLst>
                  <a:gd name="T0" fmla="*/ 10 w 14"/>
                  <a:gd name="T1" fmla="*/ 8 h 13"/>
                  <a:gd name="T2" fmla="*/ 14 w 14"/>
                  <a:gd name="T3" fmla="*/ 13 h 13"/>
                  <a:gd name="T4" fmla="*/ 1 w 14"/>
                  <a:gd name="T5" fmla="*/ 0 h 13"/>
                  <a:gd name="T6" fmla="*/ 1 w 14"/>
                  <a:gd name="T7" fmla="*/ 0 h 13"/>
                  <a:gd name="T8" fmla="*/ 10 w 14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3">
                    <a:moveTo>
                      <a:pt x="10" y="8"/>
                    </a:moveTo>
                    <a:cubicBezTo>
                      <a:pt x="12" y="10"/>
                      <a:pt x="14" y="12"/>
                      <a:pt x="14" y="13"/>
                    </a:cubicBezTo>
                    <a:cubicBezTo>
                      <a:pt x="13" y="13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" y="2"/>
                      <a:pt x="8" y="6"/>
                      <a:pt x="10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0" name="Freeform 172">
                <a:extLst>
                  <a:ext uri="{FF2B5EF4-FFF2-40B4-BE49-F238E27FC236}">
                    <a16:creationId xmlns:a16="http://schemas.microsoft.com/office/drawing/2014/main" id="{0773AA89-F114-4514-84E9-B2D124274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9" y="2623"/>
                <a:ext cx="19" cy="22"/>
              </a:xfrm>
              <a:custGeom>
                <a:avLst/>
                <a:gdLst>
                  <a:gd name="T0" fmla="*/ 10 w 13"/>
                  <a:gd name="T1" fmla="*/ 10 h 15"/>
                  <a:gd name="T2" fmla="*/ 12 w 13"/>
                  <a:gd name="T3" fmla="*/ 15 h 15"/>
                  <a:gd name="T4" fmla="*/ 1 w 13"/>
                  <a:gd name="T5" fmla="*/ 0 h 15"/>
                  <a:gd name="T6" fmla="*/ 2 w 13"/>
                  <a:gd name="T7" fmla="*/ 0 h 15"/>
                  <a:gd name="T8" fmla="*/ 10 w 13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0" y="10"/>
                    </a:moveTo>
                    <a:cubicBezTo>
                      <a:pt x="12" y="13"/>
                      <a:pt x="13" y="15"/>
                      <a:pt x="12" y="15"/>
                    </a:cubicBezTo>
                    <a:cubicBezTo>
                      <a:pt x="9" y="14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4" y="1"/>
                      <a:pt x="8" y="6"/>
                      <a:pt x="10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1" name="Freeform 173">
                <a:extLst>
                  <a:ext uri="{FF2B5EF4-FFF2-40B4-BE49-F238E27FC236}">
                    <a16:creationId xmlns:a16="http://schemas.microsoft.com/office/drawing/2014/main" id="{907C44BC-B00A-4F86-B1AB-11E3C323D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2665"/>
                <a:ext cx="21" cy="22"/>
              </a:xfrm>
              <a:custGeom>
                <a:avLst/>
                <a:gdLst>
                  <a:gd name="T0" fmla="*/ 11 w 14"/>
                  <a:gd name="T1" fmla="*/ 10 h 15"/>
                  <a:gd name="T2" fmla="*/ 13 w 14"/>
                  <a:gd name="T3" fmla="*/ 15 h 15"/>
                  <a:gd name="T4" fmla="*/ 1 w 14"/>
                  <a:gd name="T5" fmla="*/ 0 h 15"/>
                  <a:gd name="T6" fmla="*/ 2 w 14"/>
                  <a:gd name="T7" fmla="*/ 1 h 15"/>
                  <a:gd name="T8" fmla="*/ 11 w 14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1" y="10"/>
                    </a:moveTo>
                    <a:cubicBezTo>
                      <a:pt x="13" y="13"/>
                      <a:pt x="14" y="15"/>
                      <a:pt x="13" y="15"/>
                    </a:cubicBezTo>
                    <a:cubicBezTo>
                      <a:pt x="10" y="14"/>
                      <a:pt x="0" y="1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4" y="2"/>
                      <a:pt x="8" y="7"/>
                      <a:pt x="11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2" name="Freeform 174">
                <a:extLst>
                  <a:ext uri="{FF2B5EF4-FFF2-40B4-BE49-F238E27FC236}">
                    <a16:creationId xmlns:a16="http://schemas.microsoft.com/office/drawing/2014/main" id="{D4E95BD4-0A71-4FD4-9D79-71A1D5BE6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" y="2530"/>
                <a:ext cx="17" cy="25"/>
              </a:xfrm>
              <a:custGeom>
                <a:avLst/>
                <a:gdLst>
                  <a:gd name="T0" fmla="*/ 10 w 12"/>
                  <a:gd name="T1" fmla="*/ 11 h 17"/>
                  <a:gd name="T2" fmla="*/ 10 w 12"/>
                  <a:gd name="T3" fmla="*/ 16 h 17"/>
                  <a:gd name="T4" fmla="*/ 2 w 12"/>
                  <a:gd name="T5" fmla="*/ 0 h 17"/>
                  <a:gd name="T6" fmla="*/ 3 w 12"/>
                  <a:gd name="T7" fmla="*/ 0 h 17"/>
                  <a:gd name="T8" fmla="*/ 10 w 12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7">
                    <a:moveTo>
                      <a:pt x="10" y="11"/>
                    </a:moveTo>
                    <a:cubicBezTo>
                      <a:pt x="12" y="15"/>
                      <a:pt x="12" y="17"/>
                      <a:pt x="10" y="16"/>
                    </a:cubicBezTo>
                    <a:cubicBezTo>
                      <a:pt x="7" y="15"/>
                      <a:pt x="0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2"/>
                      <a:pt x="8" y="7"/>
                      <a:pt x="1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3" name="Freeform 175">
                <a:extLst>
                  <a:ext uri="{FF2B5EF4-FFF2-40B4-BE49-F238E27FC236}">
                    <a16:creationId xmlns:a16="http://schemas.microsoft.com/office/drawing/2014/main" id="{8D56B904-17A8-4CBA-92CD-1710A8944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" y="2578"/>
                <a:ext cx="19" cy="23"/>
              </a:xfrm>
              <a:custGeom>
                <a:avLst/>
                <a:gdLst>
                  <a:gd name="T0" fmla="*/ 10 w 13"/>
                  <a:gd name="T1" fmla="*/ 10 h 16"/>
                  <a:gd name="T2" fmla="*/ 12 w 13"/>
                  <a:gd name="T3" fmla="*/ 16 h 16"/>
                  <a:gd name="T4" fmla="*/ 2 w 13"/>
                  <a:gd name="T5" fmla="*/ 0 h 16"/>
                  <a:gd name="T6" fmla="*/ 3 w 13"/>
                  <a:gd name="T7" fmla="*/ 0 h 16"/>
                  <a:gd name="T8" fmla="*/ 10 w 13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10" y="10"/>
                    </a:moveTo>
                    <a:cubicBezTo>
                      <a:pt x="12" y="13"/>
                      <a:pt x="13" y="16"/>
                      <a:pt x="12" y="16"/>
                    </a:cubicBezTo>
                    <a:cubicBezTo>
                      <a:pt x="9" y="15"/>
                      <a:pt x="0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1"/>
                      <a:pt x="9" y="7"/>
                      <a:pt x="10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4" name="Freeform 176">
                <a:extLst>
                  <a:ext uri="{FF2B5EF4-FFF2-40B4-BE49-F238E27FC236}">
                    <a16:creationId xmlns:a16="http://schemas.microsoft.com/office/drawing/2014/main" id="{6F1EDE5B-A6A3-4C25-B372-B3C8F1247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" y="2691"/>
                <a:ext cx="22" cy="20"/>
              </a:xfrm>
              <a:custGeom>
                <a:avLst/>
                <a:gdLst>
                  <a:gd name="T0" fmla="*/ 11 w 15"/>
                  <a:gd name="T1" fmla="*/ 9 h 14"/>
                  <a:gd name="T2" fmla="*/ 13 w 15"/>
                  <a:gd name="T3" fmla="*/ 14 h 14"/>
                  <a:gd name="T4" fmla="*/ 2 w 15"/>
                  <a:gd name="T5" fmla="*/ 0 h 14"/>
                  <a:gd name="T6" fmla="*/ 2 w 15"/>
                  <a:gd name="T7" fmla="*/ 0 h 14"/>
                  <a:gd name="T8" fmla="*/ 11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1" y="9"/>
                    </a:moveTo>
                    <a:cubicBezTo>
                      <a:pt x="14" y="12"/>
                      <a:pt x="15" y="14"/>
                      <a:pt x="13" y="14"/>
                    </a:cubicBezTo>
                    <a:cubicBezTo>
                      <a:pt x="11" y="13"/>
                      <a:pt x="0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" y="2"/>
                      <a:pt x="9" y="6"/>
                      <a:pt x="11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5" name="Freeform 177">
                <a:extLst>
                  <a:ext uri="{FF2B5EF4-FFF2-40B4-BE49-F238E27FC236}">
                    <a16:creationId xmlns:a16="http://schemas.microsoft.com/office/drawing/2014/main" id="{5D3A4DFE-99C2-43DD-8595-77685B4A7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2730"/>
                <a:ext cx="22" cy="19"/>
              </a:xfrm>
              <a:custGeom>
                <a:avLst/>
                <a:gdLst>
                  <a:gd name="T0" fmla="*/ 11 w 15"/>
                  <a:gd name="T1" fmla="*/ 8 h 13"/>
                  <a:gd name="T2" fmla="*/ 14 w 15"/>
                  <a:gd name="T3" fmla="*/ 13 h 13"/>
                  <a:gd name="T4" fmla="*/ 1 w 15"/>
                  <a:gd name="T5" fmla="*/ 0 h 13"/>
                  <a:gd name="T6" fmla="*/ 2 w 15"/>
                  <a:gd name="T7" fmla="*/ 0 h 13"/>
                  <a:gd name="T8" fmla="*/ 11 w 15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3">
                    <a:moveTo>
                      <a:pt x="11" y="8"/>
                    </a:moveTo>
                    <a:cubicBezTo>
                      <a:pt x="13" y="11"/>
                      <a:pt x="15" y="13"/>
                      <a:pt x="14" y="13"/>
                    </a:cubicBezTo>
                    <a:cubicBezTo>
                      <a:pt x="12" y="13"/>
                      <a:pt x="0" y="1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4" y="1"/>
                      <a:pt x="9" y="6"/>
                      <a:pt x="1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6" name="Freeform 178">
                <a:extLst>
                  <a:ext uri="{FF2B5EF4-FFF2-40B4-BE49-F238E27FC236}">
                    <a16:creationId xmlns:a16="http://schemas.microsoft.com/office/drawing/2014/main" id="{C6020637-7064-4E8B-87BD-A112C0429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2607"/>
                <a:ext cx="19" cy="22"/>
              </a:xfrm>
              <a:custGeom>
                <a:avLst/>
                <a:gdLst>
                  <a:gd name="T0" fmla="*/ 11 w 13"/>
                  <a:gd name="T1" fmla="*/ 9 h 15"/>
                  <a:gd name="T2" fmla="*/ 12 w 13"/>
                  <a:gd name="T3" fmla="*/ 15 h 15"/>
                  <a:gd name="T4" fmla="*/ 2 w 13"/>
                  <a:gd name="T5" fmla="*/ 0 h 15"/>
                  <a:gd name="T6" fmla="*/ 3 w 13"/>
                  <a:gd name="T7" fmla="*/ 0 h 15"/>
                  <a:gd name="T8" fmla="*/ 11 w 13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11" y="9"/>
                    </a:moveTo>
                    <a:cubicBezTo>
                      <a:pt x="13" y="13"/>
                      <a:pt x="13" y="15"/>
                      <a:pt x="12" y="15"/>
                    </a:cubicBezTo>
                    <a:cubicBezTo>
                      <a:pt x="9" y="14"/>
                      <a:pt x="0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1"/>
                      <a:pt x="9" y="6"/>
                      <a:pt x="11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7" name="Freeform 179">
                <a:extLst>
                  <a:ext uri="{FF2B5EF4-FFF2-40B4-BE49-F238E27FC236}">
                    <a16:creationId xmlns:a16="http://schemas.microsoft.com/office/drawing/2014/main" id="{71E1DF3C-6F5E-47FC-88D5-8F0C146D3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5" y="2651"/>
                <a:ext cx="21" cy="21"/>
              </a:xfrm>
              <a:custGeom>
                <a:avLst/>
                <a:gdLst>
                  <a:gd name="T0" fmla="*/ 11 w 14"/>
                  <a:gd name="T1" fmla="*/ 9 h 15"/>
                  <a:gd name="T2" fmla="*/ 13 w 14"/>
                  <a:gd name="T3" fmla="*/ 14 h 15"/>
                  <a:gd name="T4" fmla="*/ 2 w 14"/>
                  <a:gd name="T5" fmla="*/ 0 h 15"/>
                  <a:gd name="T6" fmla="*/ 3 w 14"/>
                  <a:gd name="T7" fmla="*/ 0 h 15"/>
                  <a:gd name="T8" fmla="*/ 11 w 14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1" y="9"/>
                    </a:moveTo>
                    <a:cubicBezTo>
                      <a:pt x="13" y="12"/>
                      <a:pt x="14" y="15"/>
                      <a:pt x="13" y="14"/>
                    </a:cubicBezTo>
                    <a:cubicBezTo>
                      <a:pt x="10" y="14"/>
                      <a:pt x="0" y="1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5" y="1"/>
                      <a:pt x="9" y="6"/>
                      <a:pt x="11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8" name="Freeform 180">
                <a:extLst>
                  <a:ext uri="{FF2B5EF4-FFF2-40B4-BE49-F238E27FC236}">
                    <a16:creationId xmlns:a16="http://schemas.microsoft.com/office/drawing/2014/main" id="{EAE578E3-772E-4E0D-909B-E85C8C907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2" y="2511"/>
                <a:ext cx="17" cy="27"/>
              </a:xfrm>
              <a:custGeom>
                <a:avLst/>
                <a:gdLst>
                  <a:gd name="T0" fmla="*/ 11 w 12"/>
                  <a:gd name="T1" fmla="*/ 11 h 18"/>
                  <a:gd name="T2" fmla="*/ 10 w 12"/>
                  <a:gd name="T3" fmla="*/ 17 h 18"/>
                  <a:gd name="T4" fmla="*/ 2 w 12"/>
                  <a:gd name="T5" fmla="*/ 1 h 18"/>
                  <a:gd name="T6" fmla="*/ 3 w 12"/>
                  <a:gd name="T7" fmla="*/ 1 h 18"/>
                  <a:gd name="T8" fmla="*/ 11 w 12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1" y="11"/>
                    </a:moveTo>
                    <a:cubicBezTo>
                      <a:pt x="12" y="15"/>
                      <a:pt x="12" y="18"/>
                      <a:pt x="10" y="17"/>
                    </a:cubicBezTo>
                    <a:cubicBezTo>
                      <a:pt x="6" y="16"/>
                      <a:pt x="0" y="2"/>
                      <a:pt x="2" y="1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6" y="2"/>
                      <a:pt x="9" y="8"/>
                      <a:pt x="11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69" name="Freeform 181">
                <a:extLst>
                  <a:ext uri="{FF2B5EF4-FFF2-40B4-BE49-F238E27FC236}">
                    <a16:creationId xmlns:a16="http://schemas.microsoft.com/office/drawing/2014/main" id="{3CFB2EDD-14B4-411D-A754-BD3A23D7F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" y="2561"/>
                <a:ext cx="19" cy="24"/>
              </a:xfrm>
              <a:custGeom>
                <a:avLst/>
                <a:gdLst>
                  <a:gd name="T0" fmla="*/ 11 w 13"/>
                  <a:gd name="T1" fmla="*/ 10 h 17"/>
                  <a:gd name="T2" fmla="*/ 11 w 13"/>
                  <a:gd name="T3" fmla="*/ 16 h 17"/>
                  <a:gd name="T4" fmla="*/ 2 w 13"/>
                  <a:gd name="T5" fmla="*/ 0 h 17"/>
                  <a:gd name="T6" fmla="*/ 3 w 13"/>
                  <a:gd name="T7" fmla="*/ 0 h 17"/>
                  <a:gd name="T8" fmla="*/ 11 w 13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11" y="10"/>
                    </a:moveTo>
                    <a:cubicBezTo>
                      <a:pt x="13" y="14"/>
                      <a:pt x="13" y="17"/>
                      <a:pt x="11" y="16"/>
                    </a:cubicBezTo>
                    <a:cubicBezTo>
                      <a:pt x="7" y="14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6" y="1"/>
                      <a:pt x="9" y="7"/>
                      <a:pt x="11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0" name="Freeform 182">
                <a:extLst>
                  <a:ext uri="{FF2B5EF4-FFF2-40B4-BE49-F238E27FC236}">
                    <a16:creationId xmlns:a16="http://schemas.microsoft.com/office/drawing/2014/main" id="{ED720B76-30A0-47A5-9725-3F679F509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2717"/>
                <a:ext cx="23" cy="19"/>
              </a:xfrm>
              <a:custGeom>
                <a:avLst/>
                <a:gdLst>
                  <a:gd name="T0" fmla="*/ 12 w 16"/>
                  <a:gd name="T1" fmla="*/ 8 h 13"/>
                  <a:gd name="T2" fmla="*/ 14 w 16"/>
                  <a:gd name="T3" fmla="*/ 13 h 13"/>
                  <a:gd name="T4" fmla="*/ 2 w 16"/>
                  <a:gd name="T5" fmla="*/ 0 h 13"/>
                  <a:gd name="T6" fmla="*/ 3 w 16"/>
                  <a:gd name="T7" fmla="*/ 0 h 13"/>
                  <a:gd name="T8" fmla="*/ 12 w 16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3">
                    <a:moveTo>
                      <a:pt x="12" y="8"/>
                    </a:moveTo>
                    <a:cubicBezTo>
                      <a:pt x="15" y="11"/>
                      <a:pt x="16" y="13"/>
                      <a:pt x="14" y="13"/>
                    </a:cubicBezTo>
                    <a:cubicBezTo>
                      <a:pt x="11" y="13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6" y="1"/>
                      <a:pt x="10" y="6"/>
                      <a:pt x="12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1" name="Freeform 183">
                <a:extLst>
                  <a:ext uri="{FF2B5EF4-FFF2-40B4-BE49-F238E27FC236}">
                    <a16:creationId xmlns:a16="http://schemas.microsoft.com/office/drawing/2014/main" id="{CB066E98-45FC-4146-9732-CE407787E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2755"/>
                <a:ext cx="22" cy="17"/>
              </a:xfrm>
              <a:custGeom>
                <a:avLst/>
                <a:gdLst>
                  <a:gd name="T0" fmla="*/ 11 w 15"/>
                  <a:gd name="T1" fmla="*/ 7 h 12"/>
                  <a:gd name="T2" fmla="*/ 14 w 15"/>
                  <a:gd name="T3" fmla="*/ 12 h 12"/>
                  <a:gd name="T4" fmla="*/ 1 w 15"/>
                  <a:gd name="T5" fmla="*/ 0 h 12"/>
                  <a:gd name="T6" fmla="*/ 2 w 15"/>
                  <a:gd name="T7" fmla="*/ 0 h 12"/>
                  <a:gd name="T8" fmla="*/ 11 w 15"/>
                  <a:gd name="T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1" y="7"/>
                    </a:moveTo>
                    <a:cubicBezTo>
                      <a:pt x="14" y="10"/>
                      <a:pt x="15" y="12"/>
                      <a:pt x="14" y="12"/>
                    </a:cubicBezTo>
                    <a:cubicBezTo>
                      <a:pt x="12" y="12"/>
                      <a:pt x="0" y="1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4" y="1"/>
                      <a:pt x="9" y="5"/>
                      <a:pt x="11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2" name="Freeform 184">
                <a:extLst>
                  <a:ext uri="{FF2B5EF4-FFF2-40B4-BE49-F238E27FC236}">
                    <a16:creationId xmlns:a16="http://schemas.microsoft.com/office/drawing/2014/main" id="{D9A0EB55-1F2C-4253-87E7-E1CAD7D07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" y="2635"/>
                <a:ext cx="22" cy="21"/>
              </a:xfrm>
              <a:custGeom>
                <a:avLst/>
                <a:gdLst>
                  <a:gd name="T0" fmla="*/ 12 w 15"/>
                  <a:gd name="T1" fmla="*/ 10 h 15"/>
                  <a:gd name="T2" fmla="*/ 13 w 15"/>
                  <a:gd name="T3" fmla="*/ 15 h 15"/>
                  <a:gd name="T4" fmla="*/ 3 w 15"/>
                  <a:gd name="T5" fmla="*/ 0 h 15"/>
                  <a:gd name="T6" fmla="*/ 4 w 15"/>
                  <a:gd name="T7" fmla="*/ 1 h 15"/>
                  <a:gd name="T8" fmla="*/ 12 w 15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10"/>
                    </a:moveTo>
                    <a:cubicBezTo>
                      <a:pt x="14" y="13"/>
                      <a:pt x="15" y="15"/>
                      <a:pt x="13" y="15"/>
                    </a:cubicBezTo>
                    <a:cubicBezTo>
                      <a:pt x="9" y="15"/>
                      <a:pt x="0" y="2"/>
                      <a:pt x="3" y="0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7" y="2"/>
                      <a:pt x="10" y="7"/>
                      <a:pt x="12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3" name="Freeform 185">
                <a:extLst>
                  <a:ext uri="{FF2B5EF4-FFF2-40B4-BE49-F238E27FC236}">
                    <a16:creationId xmlns:a16="http://schemas.microsoft.com/office/drawing/2014/main" id="{DD0F882D-7279-4C81-81E3-263E6A79F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" y="2678"/>
                <a:ext cx="22" cy="20"/>
              </a:xfrm>
              <a:custGeom>
                <a:avLst/>
                <a:gdLst>
                  <a:gd name="T0" fmla="*/ 12 w 15"/>
                  <a:gd name="T1" fmla="*/ 9 h 14"/>
                  <a:gd name="T2" fmla="*/ 13 w 15"/>
                  <a:gd name="T3" fmla="*/ 14 h 14"/>
                  <a:gd name="T4" fmla="*/ 2 w 15"/>
                  <a:gd name="T5" fmla="*/ 0 h 14"/>
                  <a:gd name="T6" fmla="*/ 3 w 15"/>
                  <a:gd name="T7" fmla="*/ 0 h 14"/>
                  <a:gd name="T8" fmla="*/ 12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2" y="9"/>
                    </a:moveTo>
                    <a:cubicBezTo>
                      <a:pt x="14" y="12"/>
                      <a:pt x="15" y="14"/>
                      <a:pt x="13" y="14"/>
                    </a:cubicBezTo>
                    <a:cubicBezTo>
                      <a:pt x="10" y="13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6" y="1"/>
                      <a:pt x="10" y="6"/>
                      <a:pt x="1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4" name="Freeform 186">
                <a:extLst>
                  <a:ext uri="{FF2B5EF4-FFF2-40B4-BE49-F238E27FC236}">
                    <a16:creationId xmlns:a16="http://schemas.microsoft.com/office/drawing/2014/main" id="{1196877F-30B3-4FDB-A976-6C60F2B74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9" y="2543"/>
                <a:ext cx="19" cy="25"/>
              </a:xfrm>
              <a:custGeom>
                <a:avLst/>
                <a:gdLst>
                  <a:gd name="T0" fmla="*/ 12 w 13"/>
                  <a:gd name="T1" fmla="*/ 11 h 17"/>
                  <a:gd name="T2" fmla="*/ 11 w 13"/>
                  <a:gd name="T3" fmla="*/ 17 h 17"/>
                  <a:gd name="T4" fmla="*/ 3 w 13"/>
                  <a:gd name="T5" fmla="*/ 0 h 17"/>
                  <a:gd name="T6" fmla="*/ 4 w 13"/>
                  <a:gd name="T7" fmla="*/ 0 h 17"/>
                  <a:gd name="T8" fmla="*/ 12 w 13"/>
                  <a:gd name="T9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12" y="11"/>
                    </a:moveTo>
                    <a:cubicBezTo>
                      <a:pt x="13" y="15"/>
                      <a:pt x="13" y="17"/>
                      <a:pt x="11" y="17"/>
                    </a:cubicBezTo>
                    <a:cubicBezTo>
                      <a:pt x="7" y="15"/>
                      <a:pt x="0" y="2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7" y="2"/>
                      <a:pt x="10" y="7"/>
                      <a:pt x="12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5" name="Freeform 187">
                <a:extLst>
                  <a:ext uri="{FF2B5EF4-FFF2-40B4-BE49-F238E27FC236}">
                    <a16:creationId xmlns:a16="http://schemas.microsoft.com/office/drawing/2014/main" id="{DB5F1737-68CB-4112-9225-6CDCD61E8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2" y="2591"/>
                <a:ext cx="19" cy="23"/>
              </a:xfrm>
              <a:custGeom>
                <a:avLst/>
                <a:gdLst>
                  <a:gd name="T0" fmla="*/ 12 w 13"/>
                  <a:gd name="T1" fmla="*/ 10 h 16"/>
                  <a:gd name="T2" fmla="*/ 12 w 13"/>
                  <a:gd name="T3" fmla="*/ 15 h 16"/>
                  <a:gd name="T4" fmla="*/ 2 w 13"/>
                  <a:gd name="T5" fmla="*/ 0 h 16"/>
                  <a:gd name="T6" fmla="*/ 3 w 13"/>
                  <a:gd name="T7" fmla="*/ 0 h 16"/>
                  <a:gd name="T8" fmla="*/ 12 w 13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3"/>
                      <a:pt x="13" y="16"/>
                      <a:pt x="12" y="15"/>
                    </a:cubicBezTo>
                    <a:cubicBezTo>
                      <a:pt x="7" y="14"/>
                      <a:pt x="0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1"/>
                      <a:pt x="10" y="6"/>
                      <a:pt x="12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6" name="Freeform 188">
                <a:extLst>
                  <a:ext uri="{FF2B5EF4-FFF2-40B4-BE49-F238E27FC236}">
                    <a16:creationId xmlns:a16="http://schemas.microsoft.com/office/drawing/2014/main" id="{EA2C0534-6D67-4AEF-924E-51EAC88FA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2703"/>
                <a:ext cx="22" cy="20"/>
              </a:xfrm>
              <a:custGeom>
                <a:avLst/>
                <a:gdLst>
                  <a:gd name="T0" fmla="*/ 12 w 15"/>
                  <a:gd name="T1" fmla="*/ 9 h 14"/>
                  <a:gd name="T2" fmla="*/ 14 w 15"/>
                  <a:gd name="T3" fmla="*/ 14 h 14"/>
                  <a:gd name="T4" fmla="*/ 2 w 15"/>
                  <a:gd name="T5" fmla="*/ 0 h 14"/>
                  <a:gd name="T6" fmla="*/ 3 w 15"/>
                  <a:gd name="T7" fmla="*/ 0 h 14"/>
                  <a:gd name="T8" fmla="*/ 12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2" y="9"/>
                    </a:moveTo>
                    <a:cubicBezTo>
                      <a:pt x="14" y="12"/>
                      <a:pt x="15" y="14"/>
                      <a:pt x="14" y="14"/>
                    </a:cubicBezTo>
                    <a:cubicBezTo>
                      <a:pt x="10" y="13"/>
                      <a:pt x="0" y="2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  <a:cubicBezTo>
                      <a:pt x="6" y="1"/>
                      <a:pt x="10" y="6"/>
                      <a:pt x="1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7" name="Freeform 189">
                <a:extLst>
                  <a:ext uri="{FF2B5EF4-FFF2-40B4-BE49-F238E27FC236}">
                    <a16:creationId xmlns:a16="http://schemas.microsoft.com/office/drawing/2014/main" id="{2CD943EC-37A7-4B25-BECF-056EDBCFB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0" y="2619"/>
                <a:ext cx="21" cy="23"/>
              </a:xfrm>
              <a:custGeom>
                <a:avLst/>
                <a:gdLst>
                  <a:gd name="T0" fmla="*/ 13 w 15"/>
                  <a:gd name="T1" fmla="*/ 10 h 16"/>
                  <a:gd name="T2" fmla="*/ 13 w 15"/>
                  <a:gd name="T3" fmla="*/ 15 h 16"/>
                  <a:gd name="T4" fmla="*/ 3 w 15"/>
                  <a:gd name="T5" fmla="*/ 0 h 16"/>
                  <a:gd name="T6" fmla="*/ 4 w 15"/>
                  <a:gd name="T7" fmla="*/ 0 h 16"/>
                  <a:gd name="T8" fmla="*/ 13 w 15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3" y="10"/>
                    </a:moveTo>
                    <a:cubicBezTo>
                      <a:pt x="15" y="13"/>
                      <a:pt x="15" y="16"/>
                      <a:pt x="13" y="15"/>
                    </a:cubicBezTo>
                    <a:cubicBezTo>
                      <a:pt x="8" y="14"/>
                      <a:pt x="0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1"/>
                      <a:pt x="11" y="7"/>
                      <a:pt x="1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8" name="Freeform 190">
                <a:extLst>
                  <a:ext uri="{FF2B5EF4-FFF2-40B4-BE49-F238E27FC236}">
                    <a16:creationId xmlns:a16="http://schemas.microsoft.com/office/drawing/2014/main" id="{30F0B8B2-8F32-4FFE-AAA7-61BA6E2E2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" y="2662"/>
                <a:ext cx="22" cy="20"/>
              </a:xfrm>
              <a:custGeom>
                <a:avLst/>
                <a:gdLst>
                  <a:gd name="T0" fmla="*/ 12 w 15"/>
                  <a:gd name="T1" fmla="*/ 9 h 14"/>
                  <a:gd name="T2" fmla="*/ 13 w 15"/>
                  <a:gd name="T3" fmla="*/ 14 h 14"/>
                  <a:gd name="T4" fmla="*/ 2 w 15"/>
                  <a:gd name="T5" fmla="*/ 0 h 14"/>
                  <a:gd name="T6" fmla="*/ 3 w 15"/>
                  <a:gd name="T7" fmla="*/ 0 h 14"/>
                  <a:gd name="T8" fmla="*/ 12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2" y="9"/>
                    </a:moveTo>
                    <a:cubicBezTo>
                      <a:pt x="14" y="12"/>
                      <a:pt x="15" y="14"/>
                      <a:pt x="13" y="14"/>
                    </a:cubicBezTo>
                    <a:cubicBezTo>
                      <a:pt x="9" y="14"/>
                      <a:pt x="0" y="2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6" y="1"/>
                      <a:pt x="10" y="6"/>
                      <a:pt x="12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79" name="Freeform 191">
                <a:extLst>
                  <a:ext uri="{FF2B5EF4-FFF2-40B4-BE49-F238E27FC236}">
                    <a16:creationId xmlns:a16="http://schemas.microsoft.com/office/drawing/2014/main" id="{E3A8EE86-4D7B-4E45-8727-8A5D6A9F7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" y="2526"/>
                <a:ext cx="21" cy="25"/>
              </a:xfrm>
              <a:custGeom>
                <a:avLst/>
                <a:gdLst>
                  <a:gd name="T0" fmla="*/ 12 w 14"/>
                  <a:gd name="T1" fmla="*/ 10 h 17"/>
                  <a:gd name="T2" fmla="*/ 11 w 14"/>
                  <a:gd name="T3" fmla="*/ 16 h 17"/>
                  <a:gd name="T4" fmla="*/ 3 w 14"/>
                  <a:gd name="T5" fmla="*/ 0 h 17"/>
                  <a:gd name="T6" fmla="*/ 4 w 14"/>
                  <a:gd name="T7" fmla="*/ 0 h 17"/>
                  <a:gd name="T8" fmla="*/ 12 w 14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7">
                    <a:moveTo>
                      <a:pt x="12" y="10"/>
                    </a:moveTo>
                    <a:cubicBezTo>
                      <a:pt x="14" y="15"/>
                      <a:pt x="13" y="17"/>
                      <a:pt x="11" y="16"/>
                    </a:cubicBezTo>
                    <a:cubicBezTo>
                      <a:pt x="6" y="14"/>
                      <a:pt x="0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1"/>
                      <a:pt x="11" y="7"/>
                      <a:pt x="12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0" name="Freeform 192">
                <a:extLst>
                  <a:ext uri="{FF2B5EF4-FFF2-40B4-BE49-F238E27FC236}">
                    <a16:creationId xmlns:a16="http://schemas.microsoft.com/office/drawing/2014/main" id="{EBBB3A31-D63D-4379-90F8-A7E5F8587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7" y="2574"/>
                <a:ext cx="21" cy="23"/>
              </a:xfrm>
              <a:custGeom>
                <a:avLst/>
                <a:gdLst>
                  <a:gd name="T0" fmla="*/ 13 w 15"/>
                  <a:gd name="T1" fmla="*/ 10 h 16"/>
                  <a:gd name="T2" fmla="*/ 12 w 15"/>
                  <a:gd name="T3" fmla="*/ 15 h 16"/>
                  <a:gd name="T4" fmla="*/ 3 w 15"/>
                  <a:gd name="T5" fmla="*/ 0 h 16"/>
                  <a:gd name="T6" fmla="*/ 4 w 15"/>
                  <a:gd name="T7" fmla="*/ 0 h 16"/>
                  <a:gd name="T8" fmla="*/ 13 w 15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3" y="10"/>
                    </a:moveTo>
                    <a:cubicBezTo>
                      <a:pt x="15" y="14"/>
                      <a:pt x="14" y="16"/>
                      <a:pt x="12" y="15"/>
                    </a:cubicBezTo>
                    <a:cubicBezTo>
                      <a:pt x="7" y="13"/>
                      <a:pt x="0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1"/>
                      <a:pt x="11" y="6"/>
                      <a:pt x="1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1" name="Freeform 193">
                <a:extLst>
                  <a:ext uri="{FF2B5EF4-FFF2-40B4-BE49-F238E27FC236}">
                    <a16:creationId xmlns:a16="http://schemas.microsoft.com/office/drawing/2014/main" id="{FBC33AA9-8F8C-49D2-882B-B791D5EBE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2646"/>
                <a:ext cx="22" cy="23"/>
              </a:xfrm>
              <a:custGeom>
                <a:avLst/>
                <a:gdLst>
                  <a:gd name="T0" fmla="*/ 13 w 15"/>
                  <a:gd name="T1" fmla="*/ 10 h 16"/>
                  <a:gd name="T2" fmla="*/ 13 w 15"/>
                  <a:gd name="T3" fmla="*/ 15 h 16"/>
                  <a:gd name="T4" fmla="*/ 3 w 15"/>
                  <a:gd name="T5" fmla="*/ 1 h 16"/>
                  <a:gd name="T6" fmla="*/ 4 w 15"/>
                  <a:gd name="T7" fmla="*/ 0 h 16"/>
                  <a:gd name="T8" fmla="*/ 13 w 15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3" y="10"/>
                    </a:moveTo>
                    <a:cubicBezTo>
                      <a:pt x="15" y="13"/>
                      <a:pt x="15" y="16"/>
                      <a:pt x="13" y="15"/>
                    </a:cubicBezTo>
                    <a:cubicBezTo>
                      <a:pt x="8" y="14"/>
                      <a:pt x="0" y="3"/>
                      <a:pt x="3" y="1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8" y="2"/>
                      <a:pt x="12" y="7"/>
                      <a:pt x="13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2" name="Freeform 194">
                <a:extLst>
                  <a:ext uri="{FF2B5EF4-FFF2-40B4-BE49-F238E27FC236}">
                    <a16:creationId xmlns:a16="http://schemas.microsoft.com/office/drawing/2014/main" id="{A60C5124-53A2-45C1-AFD5-E8771F993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1" y="2688"/>
                <a:ext cx="21" cy="21"/>
              </a:xfrm>
              <a:custGeom>
                <a:avLst/>
                <a:gdLst>
                  <a:gd name="T0" fmla="*/ 13 w 15"/>
                  <a:gd name="T1" fmla="*/ 9 h 14"/>
                  <a:gd name="T2" fmla="*/ 13 w 15"/>
                  <a:gd name="T3" fmla="*/ 14 h 14"/>
                  <a:gd name="T4" fmla="*/ 2 w 15"/>
                  <a:gd name="T5" fmla="*/ 0 h 14"/>
                  <a:gd name="T6" fmla="*/ 3 w 15"/>
                  <a:gd name="T7" fmla="*/ 0 h 14"/>
                  <a:gd name="T8" fmla="*/ 13 w 15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3" y="9"/>
                    </a:moveTo>
                    <a:cubicBezTo>
                      <a:pt x="15" y="12"/>
                      <a:pt x="15" y="14"/>
                      <a:pt x="13" y="14"/>
                    </a:cubicBezTo>
                    <a:cubicBezTo>
                      <a:pt x="8" y="13"/>
                      <a:pt x="0" y="1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1"/>
                      <a:pt x="11" y="6"/>
                      <a:pt x="13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3" name="Freeform 195">
                <a:extLst>
                  <a:ext uri="{FF2B5EF4-FFF2-40B4-BE49-F238E27FC236}">
                    <a16:creationId xmlns:a16="http://schemas.microsoft.com/office/drawing/2014/main" id="{18DFA0CE-E9A0-430E-8476-413D1D6EA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556"/>
                <a:ext cx="23" cy="25"/>
              </a:xfrm>
              <a:custGeom>
                <a:avLst/>
                <a:gdLst>
                  <a:gd name="T0" fmla="*/ 14 w 16"/>
                  <a:gd name="T1" fmla="*/ 10 h 17"/>
                  <a:gd name="T2" fmla="*/ 12 w 16"/>
                  <a:gd name="T3" fmla="*/ 16 h 17"/>
                  <a:gd name="T4" fmla="*/ 4 w 16"/>
                  <a:gd name="T5" fmla="*/ 0 h 17"/>
                  <a:gd name="T6" fmla="*/ 5 w 16"/>
                  <a:gd name="T7" fmla="*/ 0 h 17"/>
                  <a:gd name="T8" fmla="*/ 14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4" y="10"/>
                    </a:moveTo>
                    <a:cubicBezTo>
                      <a:pt x="16" y="14"/>
                      <a:pt x="15" y="17"/>
                      <a:pt x="12" y="16"/>
                    </a:cubicBezTo>
                    <a:cubicBezTo>
                      <a:pt x="6" y="14"/>
                      <a:pt x="0" y="1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1"/>
                      <a:pt x="13" y="7"/>
                      <a:pt x="1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4" name="Freeform 196">
                <a:extLst>
                  <a:ext uri="{FF2B5EF4-FFF2-40B4-BE49-F238E27FC236}">
                    <a16:creationId xmlns:a16="http://schemas.microsoft.com/office/drawing/2014/main" id="{CA7A1E0B-1963-4FBC-ABBD-601C126A8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2603"/>
                <a:ext cx="24" cy="23"/>
              </a:xfrm>
              <a:custGeom>
                <a:avLst/>
                <a:gdLst>
                  <a:gd name="T0" fmla="*/ 14 w 16"/>
                  <a:gd name="T1" fmla="*/ 10 h 16"/>
                  <a:gd name="T2" fmla="*/ 12 w 16"/>
                  <a:gd name="T3" fmla="*/ 15 h 16"/>
                  <a:gd name="T4" fmla="*/ 4 w 16"/>
                  <a:gd name="T5" fmla="*/ 0 h 16"/>
                  <a:gd name="T6" fmla="*/ 5 w 16"/>
                  <a:gd name="T7" fmla="*/ 0 h 16"/>
                  <a:gd name="T8" fmla="*/ 14 w 16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4" y="10"/>
                    </a:moveTo>
                    <a:cubicBezTo>
                      <a:pt x="16" y="14"/>
                      <a:pt x="15" y="16"/>
                      <a:pt x="12" y="15"/>
                    </a:cubicBezTo>
                    <a:cubicBezTo>
                      <a:pt x="7" y="13"/>
                      <a:pt x="0" y="1"/>
                      <a:pt x="4" y="0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9" y="1"/>
                      <a:pt x="12" y="6"/>
                      <a:pt x="1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5" name="Freeform 197">
                <a:extLst>
                  <a:ext uri="{FF2B5EF4-FFF2-40B4-BE49-F238E27FC236}">
                    <a16:creationId xmlns:a16="http://schemas.microsoft.com/office/drawing/2014/main" id="{974AF161-F393-46BB-97B7-7F1405196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" y="2630"/>
                <a:ext cx="23" cy="23"/>
              </a:xfrm>
              <a:custGeom>
                <a:avLst/>
                <a:gdLst>
                  <a:gd name="T0" fmla="*/ 14 w 16"/>
                  <a:gd name="T1" fmla="*/ 9 h 16"/>
                  <a:gd name="T2" fmla="*/ 12 w 16"/>
                  <a:gd name="T3" fmla="*/ 15 h 16"/>
                  <a:gd name="T4" fmla="*/ 4 w 16"/>
                  <a:gd name="T5" fmla="*/ 0 h 16"/>
                  <a:gd name="T6" fmla="*/ 5 w 16"/>
                  <a:gd name="T7" fmla="*/ 0 h 16"/>
                  <a:gd name="T8" fmla="*/ 14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4" y="9"/>
                    </a:moveTo>
                    <a:cubicBezTo>
                      <a:pt x="16" y="13"/>
                      <a:pt x="15" y="16"/>
                      <a:pt x="12" y="15"/>
                    </a:cubicBezTo>
                    <a:cubicBezTo>
                      <a:pt x="7" y="13"/>
                      <a:pt x="0" y="1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9" y="1"/>
                      <a:pt x="12" y="6"/>
                      <a:pt x="1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6" name="Freeform 198">
                <a:extLst>
                  <a:ext uri="{FF2B5EF4-FFF2-40B4-BE49-F238E27FC236}">
                    <a16:creationId xmlns:a16="http://schemas.microsoft.com/office/drawing/2014/main" id="{CA6343AE-CF8A-4858-AF5D-1A1465F1C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2672"/>
                <a:ext cx="23" cy="22"/>
              </a:xfrm>
              <a:custGeom>
                <a:avLst/>
                <a:gdLst>
                  <a:gd name="T0" fmla="*/ 14 w 16"/>
                  <a:gd name="T1" fmla="*/ 9 h 15"/>
                  <a:gd name="T2" fmla="*/ 13 w 16"/>
                  <a:gd name="T3" fmla="*/ 15 h 15"/>
                  <a:gd name="T4" fmla="*/ 3 w 16"/>
                  <a:gd name="T5" fmla="*/ 1 h 15"/>
                  <a:gd name="T6" fmla="*/ 4 w 16"/>
                  <a:gd name="T7" fmla="*/ 1 h 15"/>
                  <a:gd name="T8" fmla="*/ 14 w 16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14" y="9"/>
                    </a:moveTo>
                    <a:cubicBezTo>
                      <a:pt x="16" y="13"/>
                      <a:pt x="16" y="15"/>
                      <a:pt x="13" y="15"/>
                    </a:cubicBezTo>
                    <a:cubicBezTo>
                      <a:pt x="8" y="13"/>
                      <a:pt x="0" y="3"/>
                      <a:pt x="3" y="1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8" y="2"/>
                      <a:pt x="12" y="6"/>
                      <a:pt x="14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7" name="Freeform 199">
                <a:extLst>
                  <a:ext uri="{FF2B5EF4-FFF2-40B4-BE49-F238E27FC236}">
                    <a16:creationId xmlns:a16="http://schemas.microsoft.com/office/drawing/2014/main" id="{453F6CEE-7267-4D1B-9CF8-56C3FBF07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8" y="2538"/>
                <a:ext cx="23" cy="26"/>
              </a:xfrm>
              <a:custGeom>
                <a:avLst/>
                <a:gdLst>
                  <a:gd name="T0" fmla="*/ 14 w 16"/>
                  <a:gd name="T1" fmla="*/ 10 h 18"/>
                  <a:gd name="T2" fmla="*/ 11 w 16"/>
                  <a:gd name="T3" fmla="*/ 16 h 18"/>
                  <a:gd name="T4" fmla="*/ 4 w 16"/>
                  <a:gd name="T5" fmla="*/ 0 h 18"/>
                  <a:gd name="T6" fmla="*/ 6 w 16"/>
                  <a:gd name="T7" fmla="*/ 0 h 18"/>
                  <a:gd name="T8" fmla="*/ 14 w 16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8">
                    <a:moveTo>
                      <a:pt x="14" y="10"/>
                    </a:moveTo>
                    <a:cubicBezTo>
                      <a:pt x="16" y="15"/>
                      <a:pt x="14" y="18"/>
                      <a:pt x="11" y="16"/>
                    </a:cubicBezTo>
                    <a:cubicBezTo>
                      <a:pt x="5" y="13"/>
                      <a:pt x="0" y="1"/>
                      <a:pt x="4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10" y="1"/>
                      <a:pt x="13" y="7"/>
                      <a:pt x="1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8" name="Freeform 200">
                <a:extLst>
                  <a:ext uri="{FF2B5EF4-FFF2-40B4-BE49-F238E27FC236}">
                    <a16:creationId xmlns:a16="http://schemas.microsoft.com/office/drawing/2014/main" id="{F8B31A25-5418-42F0-B69A-2196C318A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9" y="2585"/>
                <a:ext cx="21" cy="24"/>
              </a:xfrm>
              <a:custGeom>
                <a:avLst/>
                <a:gdLst>
                  <a:gd name="T0" fmla="*/ 14 w 15"/>
                  <a:gd name="T1" fmla="*/ 10 h 16"/>
                  <a:gd name="T2" fmla="*/ 11 w 15"/>
                  <a:gd name="T3" fmla="*/ 15 h 16"/>
                  <a:gd name="T4" fmla="*/ 4 w 15"/>
                  <a:gd name="T5" fmla="*/ 0 h 16"/>
                  <a:gd name="T6" fmla="*/ 5 w 15"/>
                  <a:gd name="T7" fmla="*/ 0 h 16"/>
                  <a:gd name="T8" fmla="*/ 14 w 15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4" y="10"/>
                    </a:moveTo>
                    <a:cubicBezTo>
                      <a:pt x="15" y="14"/>
                      <a:pt x="14" y="16"/>
                      <a:pt x="11" y="15"/>
                    </a:cubicBezTo>
                    <a:cubicBezTo>
                      <a:pt x="6" y="13"/>
                      <a:pt x="0" y="1"/>
                      <a:pt x="4" y="0"/>
                    </a:cubicBezTo>
                    <a:cubicBezTo>
                      <a:pt x="4" y="0"/>
                      <a:pt x="4" y="0"/>
                      <a:pt x="5" y="0"/>
                    </a:cubicBezTo>
                    <a:cubicBezTo>
                      <a:pt x="9" y="1"/>
                      <a:pt x="12" y="6"/>
                      <a:pt x="1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89" name="Freeform 201">
                <a:extLst>
                  <a:ext uri="{FF2B5EF4-FFF2-40B4-BE49-F238E27FC236}">
                    <a16:creationId xmlns:a16="http://schemas.microsoft.com/office/drawing/2014/main" id="{87C464E8-98F3-4237-9726-FA53052CD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2429"/>
                <a:ext cx="15" cy="27"/>
              </a:xfrm>
              <a:custGeom>
                <a:avLst/>
                <a:gdLst>
                  <a:gd name="T0" fmla="*/ 9 w 10"/>
                  <a:gd name="T1" fmla="*/ 11 h 19"/>
                  <a:gd name="T2" fmla="*/ 8 w 10"/>
                  <a:gd name="T3" fmla="*/ 18 h 19"/>
                  <a:gd name="T4" fmla="*/ 2 w 10"/>
                  <a:gd name="T5" fmla="*/ 0 h 19"/>
                  <a:gd name="T6" fmla="*/ 3 w 10"/>
                  <a:gd name="T7" fmla="*/ 0 h 19"/>
                  <a:gd name="T8" fmla="*/ 9 w 10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9">
                    <a:moveTo>
                      <a:pt x="9" y="11"/>
                    </a:moveTo>
                    <a:cubicBezTo>
                      <a:pt x="10" y="16"/>
                      <a:pt x="10" y="19"/>
                      <a:pt x="8" y="18"/>
                    </a:cubicBezTo>
                    <a:cubicBezTo>
                      <a:pt x="5" y="16"/>
                      <a:pt x="0" y="1"/>
                      <a:pt x="2" y="0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2"/>
                      <a:pt x="8" y="8"/>
                      <a:pt x="9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0" name="Freeform 202">
                <a:extLst>
                  <a:ext uri="{FF2B5EF4-FFF2-40B4-BE49-F238E27FC236}">
                    <a16:creationId xmlns:a16="http://schemas.microsoft.com/office/drawing/2014/main" id="{E2757976-E288-4F96-8A54-13A107E1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480"/>
                <a:ext cx="17" cy="26"/>
              </a:xfrm>
              <a:custGeom>
                <a:avLst/>
                <a:gdLst>
                  <a:gd name="T0" fmla="*/ 10 w 12"/>
                  <a:gd name="T1" fmla="*/ 11 h 18"/>
                  <a:gd name="T2" fmla="*/ 10 w 12"/>
                  <a:gd name="T3" fmla="*/ 18 h 18"/>
                  <a:gd name="T4" fmla="*/ 3 w 12"/>
                  <a:gd name="T5" fmla="*/ 0 h 18"/>
                  <a:gd name="T6" fmla="*/ 3 w 12"/>
                  <a:gd name="T7" fmla="*/ 1 h 18"/>
                  <a:gd name="T8" fmla="*/ 10 w 12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8">
                    <a:moveTo>
                      <a:pt x="10" y="11"/>
                    </a:moveTo>
                    <a:cubicBezTo>
                      <a:pt x="12" y="16"/>
                      <a:pt x="12" y="18"/>
                      <a:pt x="10" y="18"/>
                    </a:cubicBezTo>
                    <a:cubicBezTo>
                      <a:pt x="7" y="16"/>
                      <a:pt x="0" y="2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6" y="2"/>
                      <a:pt x="9" y="8"/>
                      <a:pt x="1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1" name="Freeform 203">
                <a:extLst>
                  <a:ext uri="{FF2B5EF4-FFF2-40B4-BE49-F238E27FC236}">
                    <a16:creationId xmlns:a16="http://schemas.microsoft.com/office/drawing/2014/main" id="{1FA55870-72BC-4D09-87DD-B5BF63912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7" y="2320"/>
                <a:ext cx="14" cy="31"/>
              </a:xfrm>
              <a:custGeom>
                <a:avLst/>
                <a:gdLst>
                  <a:gd name="T0" fmla="*/ 9 w 10"/>
                  <a:gd name="T1" fmla="*/ 12 h 21"/>
                  <a:gd name="T2" fmla="*/ 7 w 10"/>
                  <a:gd name="T3" fmla="*/ 19 h 21"/>
                  <a:gd name="T4" fmla="*/ 3 w 10"/>
                  <a:gd name="T5" fmla="*/ 0 h 21"/>
                  <a:gd name="T6" fmla="*/ 4 w 10"/>
                  <a:gd name="T7" fmla="*/ 0 h 21"/>
                  <a:gd name="T8" fmla="*/ 9 w 10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1">
                    <a:moveTo>
                      <a:pt x="9" y="12"/>
                    </a:moveTo>
                    <a:cubicBezTo>
                      <a:pt x="10" y="18"/>
                      <a:pt x="9" y="21"/>
                      <a:pt x="7" y="19"/>
                    </a:cubicBezTo>
                    <a:cubicBezTo>
                      <a:pt x="3" y="16"/>
                      <a:pt x="0" y="1"/>
                      <a:pt x="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2"/>
                      <a:pt x="8" y="8"/>
                      <a:pt x="9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92" name="Freeform 204">
                <a:extLst>
                  <a:ext uri="{FF2B5EF4-FFF2-40B4-BE49-F238E27FC236}">
                    <a16:creationId xmlns:a16="http://schemas.microsoft.com/office/drawing/2014/main" id="{F78AB30A-CAB9-40C4-B95C-38E009FD4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7" y="2375"/>
                <a:ext cx="14" cy="29"/>
              </a:xfrm>
              <a:custGeom>
                <a:avLst/>
                <a:gdLst>
                  <a:gd name="T0" fmla="*/ 9 w 10"/>
                  <a:gd name="T1" fmla="*/ 12 h 20"/>
                  <a:gd name="T2" fmla="*/ 8 w 10"/>
                  <a:gd name="T3" fmla="*/ 18 h 20"/>
                  <a:gd name="T4" fmla="*/ 3 w 10"/>
                  <a:gd name="T5" fmla="*/ 0 h 20"/>
                  <a:gd name="T6" fmla="*/ 4 w 10"/>
                  <a:gd name="T7" fmla="*/ 0 h 20"/>
                  <a:gd name="T8" fmla="*/ 9 w 10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9" y="12"/>
                    </a:moveTo>
                    <a:cubicBezTo>
                      <a:pt x="10" y="17"/>
                      <a:pt x="10" y="20"/>
                      <a:pt x="8" y="18"/>
                    </a:cubicBezTo>
                    <a:cubicBezTo>
                      <a:pt x="4" y="16"/>
                      <a:pt x="0" y="1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6" y="2"/>
                      <a:pt x="9" y="8"/>
                      <a:pt x="9" y="1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8EDE6591-E954-4E83-9ECA-43E80F5C5F4F}"/>
                </a:ext>
              </a:extLst>
            </p:cNvPr>
            <p:cNvGrpSpPr/>
            <p:nvPr/>
          </p:nvGrpSpPr>
          <p:grpSpPr>
            <a:xfrm>
              <a:off x="6024563" y="2262188"/>
              <a:ext cx="2427288" cy="2287588"/>
              <a:chOff x="6024563" y="2262188"/>
              <a:chExt cx="2427288" cy="2287588"/>
            </a:xfrm>
            <a:grpFill/>
          </p:grpSpPr>
          <p:grpSp>
            <p:nvGrpSpPr>
              <p:cNvPr id="490" name="Group 406">
                <a:extLst>
                  <a:ext uri="{FF2B5EF4-FFF2-40B4-BE49-F238E27FC236}">
                    <a16:creationId xmlns:a16="http://schemas.microsoft.com/office/drawing/2014/main" id="{00CCE13C-1AC2-45FC-9B76-DA6F54C4AF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24563" y="2262188"/>
                <a:ext cx="1712913" cy="2287588"/>
                <a:chOff x="3795" y="1425"/>
                <a:chExt cx="1079" cy="1441"/>
              </a:xfrm>
              <a:grpFill/>
            </p:grpSpPr>
            <p:sp>
              <p:nvSpPr>
                <p:cNvPr id="893" name="Freeform 206">
                  <a:extLst>
                    <a:ext uri="{FF2B5EF4-FFF2-40B4-BE49-F238E27FC236}">
                      <a16:creationId xmlns:a16="http://schemas.microsoft.com/office/drawing/2014/main" id="{B2A7FF79-A1A5-49F4-9938-15CB856EB6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7" y="2409"/>
                  <a:ext cx="17" cy="29"/>
                </a:xfrm>
                <a:custGeom>
                  <a:avLst/>
                  <a:gdLst>
                    <a:gd name="T0" fmla="*/ 11 w 12"/>
                    <a:gd name="T1" fmla="*/ 12 h 20"/>
                    <a:gd name="T2" fmla="*/ 9 w 12"/>
                    <a:gd name="T3" fmla="*/ 18 h 20"/>
                    <a:gd name="T4" fmla="*/ 4 w 12"/>
                    <a:gd name="T5" fmla="*/ 0 h 20"/>
                    <a:gd name="T6" fmla="*/ 4 w 12"/>
                    <a:gd name="T7" fmla="*/ 0 h 20"/>
                    <a:gd name="T8" fmla="*/ 11 w 12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0">
                      <a:moveTo>
                        <a:pt x="11" y="12"/>
                      </a:moveTo>
                      <a:cubicBezTo>
                        <a:pt x="12" y="17"/>
                        <a:pt x="11" y="20"/>
                        <a:pt x="9" y="18"/>
                      </a:cubicBezTo>
                      <a:cubicBezTo>
                        <a:pt x="4" y="15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2"/>
                        <a:pt x="10" y="8"/>
                        <a:pt x="1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4" name="Freeform 207">
                  <a:extLst>
                    <a:ext uri="{FF2B5EF4-FFF2-40B4-BE49-F238E27FC236}">
                      <a16:creationId xmlns:a16="http://schemas.microsoft.com/office/drawing/2014/main" id="{135F12CE-D4B5-4BF4-983E-3A2F4DB44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3" y="2461"/>
                  <a:ext cx="17" cy="27"/>
                </a:xfrm>
                <a:custGeom>
                  <a:avLst/>
                  <a:gdLst>
                    <a:gd name="T0" fmla="*/ 10 w 12"/>
                    <a:gd name="T1" fmla="*/ 12 h 19"/>
                    <a:gd name="T2" fmla="*/ 9 w 12"/>
                    <a:gd name="T3" fmla="*/ 18 h 19"/>
                    <a:gd name="T4" fmla="*/ 3 w 12"/>
                    <a:gd name="T5" fmla="*/ 0 h 19"/>
                    <a:gd name="T6" fmla="*/ 4 w 12"/>
                    <a:gd name="T7" fmla="*/ 1 h 19"/>
                    <a:gd name="T8" fmla="*/ 10 w 12"/>
                    <a:gd name="T9" fmla="*/ 1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10" y="12"/>
                      </a:moveTo>
                      <a:cubicBezTo>
                        <a:pt x="12" y="16"/>
                        <a:pt x="11" y="19"/>
                        <a:pt x="9" y="18"/>
                      </a:cubicBezTo>
                      <a:cubicBezTo>
                        <a:pt x="5" y="15"/>
                        <a:pt x="0" y="1"/>
                        <a:pt x="3" y="0"/>
                      </a:cubicBezTo>
                      <a:cubicBezTo>
                        <a:pt x="3" y="0"/>
                        <a:pt x="3" y="0"/>
                        <a:pt x="4" y="1"/>
                      </a:cubicBezTo>
                      <a:cubicBezTo>
                        <a:pt x="6" y="2"/>
                        <a:pt x="9" y="8"/>
                        <a:pt x="1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5" name="Freeform 208">
                  <a:extLst>
                    <a:ext uri="{FF2B5EF4-FFF2-40B4-BE49-F238E27FC236}">
                      <a16:creationId xmlns:a16="http://schemas.microsoft.com/office/drawing/2014/main" id="{D8928459-50E4-408F-AE54-7029B307DC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5" y="2355"/>
                  <a:ext cx="16" cy="29"/>
                </a:xfrm>
                <a:custGeom>
                  <a:avLst/>
                  <a:gdLst>
                    <a:gd name="T0" fmla="*/ 10 w 11"/>
                    <a:gd name="T1" fmla="*/ 12 h 20"/>
                    <a:gd name="T2" fmla="*/ 8 w 11"/>
                    <a:gd name="T3" fmla="*/ 19 h 20"/>
                    <a:gd name="T4" fmla="*/ 4 w 11"/>
                    <a:gd name="T5" fmla="*/ 0 h 20"/>
                    <a:gd name="T6" fmla="*/ 5 w 11"/>
                    <a:gd name="T7" fmla="*/ 0 h 20"/>
                    <a:gd name="T8" fmla="*/ 10 w 11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20">
                      <a:moveTo>
                        <a:pt x="10" y="12"/>
                      </a:moveTo>
                      <a:cubicBezTo>
                        <a:pt x="11" y="17"/>
                        <a:pt x="10" y="20"/>
                        <a:pt x="8" y="19"/>
                      </a:cubicBezTo>
                      <a:cubicBezTo>
                        <a:pt x="3" y="16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7" y="2"/>
                        <a:pt x="10" y="8"/>
                        <a:pt x="1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6" name="Freeform 209">
                  <a:extLst>
                    <a:ext uri="{FF2B5EF4-FFF2-40B4-BE49-F238E27FC236}">
                      <a16:creationId xmlns:a16="http://schemas.microsoft.com/office/drawing/2014/main" id="{1EAF55D6-9FAA-4475-B16C-6C88A1D63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3" y="2443"/>
                  <a:ext cx="17" cy="26"/>
                </a:xfrm>
                <a:custGeom>
                  <a:avLst/>
                  <a:gdLst>
                    <a:gd name="T0" fmla="*/ 11 w 12"/>
                    <a:gd name="T1" fmla="*/ 11 h 18"/>
                    <a:gd name="T2" fmla="*/ 9 w 12"/>
                    <a:gd name="T3" fmla="*/ 17 h 18"/>
                    <a:gd name="T4" fmla="*/ 3 w 12"/>
                    <a:gd name="T5" fmla="*/ 0 h 18"/>
                    <a:gd name="T6" fmla="*/ 4 w 12"/>
                    <a:gd name="T7" fmla="*/ 0 h 18"/>
                    <a:gd name="T8" fmla="*/ 11 w 12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8">
                      <a:moveTo>
                        <a:pt x="11" y="11"/>
                      </a:moveTo>
                      <a:cubicBezTo>
                        <a:pt x="12" y="16"/>
                        <a:pt x="12" y="18"/>
                        <a:pt x="9" y="17"/>
                      </a:cubicBezTo>
                      <a:cubicBezTo>
                        <a:pt x="4" y="15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1"/>
                        <a:pt x="10" y="7"/>
                        <a:pt x="1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7" name="Freeform 210">
                  <a:extLst>
                    <a:ext uri="{FF2B5EF4-FFF2-40B4-BE49-F238E27FC236}">
                      <a16:creationId xmlns:a16="http://schemas.microsoft.com/office/drawing/2014/main" id="{B8F783A0-F64A-485C-B9FD-B7B85FC66D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9" y="2494"/>
                  <a:ext cx="19" cy="26"/>
                </a:xfrm>
                <a:custGeom>
                  <a:avLst/>
                  <a:gdLst>
                    <a:gd name="T0" fmla="*/ 12 w 13"/>
                    <a:gd name="T1" fmla="*/ 11 h 18"/>
                    <a:gd name="T2" fmla="*/ 10 w 13"/>
                    <a:gd name="T3" fmla="*/ 17 h 18"/>
                    <a:gd name="T4" fmla="*/ 3 w 13"/>
                    <a:gd name="T5" fmla="*/ 0 h 18"/>
                    <a:gd name="T6" fmla="*/ 4 w 13"/>
                    <a:gd name="T7" fmla="*/ 0 h 18"/>
                    <a:gd name="T8" fmla="*/ 12 w 13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2" y="11"/>
                      </a:moveTo>
                      <a:cubicBezTo>
                        <a:pt x="13" y="15"/>
                        <a:pt x="13" y="18"/>
                        <a:pt x="10" y="17"/>
                      </a:cubicBezTo>
                      <a:cubicBezTo>
                        <a:pt x="6" y="14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1"/>
                        <a:pt x="11" y="7"/>
                        <a:pt x="1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8" name="Freeform 211">
                  <a:extLst>
                    <a:ext uri="{FF2B5EF4-FFF2-40B4-BE49-F238E27FC236}">
                      <a16:creationId xmlns:a16="http://schemas.microsoft.com/office/drawing/2014/main" id="{5EB0E8DA-2796-4816-9FA6-23C76D89E7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0" y="2390"/>
                  <a:ext cx="17" cy="29"/>
                </a:xfrm>
                <a:custGeom>
                  <a:avLst/>
                  <a:gdLst>
                    <a:gd name="T0" fmla="*/ 11 w 12"/>
                    <a:gd name="T1" fmla="*/ 12 h 20"/>
                    <a:gd name="T2" fmla="*/ 8 w 12"/>
                    <a:gd name="T3" fmla="*/ 18 h 20"/>
                    <a:gd name="T4" fmla="*/ 4 w 12"/>
                    <a:gd name="T5" fmla="*/ 0 h 20"/>
                    <a:gd name="T6" fmla="*/ 5 w 12"/>
                    <a:gd name="T7" fmla="*/ 0 h 20"/>
                    <a:gd name="T8" fmla="*/ 11 w 12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0">
                      <a:moveTo>
                        <a:pt x="11" y="12"/>
                      </a:moveTo>
                      <a:cubicBezTo>
                        <a:pt x="12" y="17"/>
                        <a:pt x="10" y="20"/>
                        <a:pt x="8" y="18"/>
                      </a:cubicBezTo>
                      <a:cubicBezTo>
                        <a:pt x="3" y="14"/>
                        <a:pt x="0" y="0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8" y="2"/>
                        <a:pt x="10" y="8"/>
                        <a:pt x="1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9" name="Freeform 212">
                  <a:extLst>
                    <a:ext uri="{FF2B5EF4-FFF2-40B4-BE49-F238E27FC236}">
                      <a16:creationId xmlns:a16="http://schemas.microsoft.com/office/drawing/2014/main" id="{5E8B2AC0-C510-43B7-8BF6-448B8DFE7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3" y="2423"/>
                  <a:ext cx="20" cy="28"/>
                </a:xfrm>
                <a:custGeom>
                  <a:avLst/>
                  <a:gdLst>
                    <a:gd name="T0" fmla="*/ 13 w 14"/>
                    <a:gd name="T1" fmla="*/ 11 h 19"/>
                    <a:gd name="T2" fmla="*/ 9 w 14"/>
                    <a:gd name="T3" fmla="*/ 17 h 19"/>
                    <a:gd name="T4" fmla="*/ 5 w 14"/>
                    <a:gd name="T5" fmla="*/ 0 h 19"/>
                    <a:gd name="T6" fmla="*/ 6 w 14"/>
                    <a:gd name="T7" fmla="*/ 0 h 19"/>
                    <a:gd name="T8" fmla="*/ 13 w 14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9">
                      <a:moveTo>
                        <a:pt x="13" y="11"/>
                      </a:moveTo>
                      <a:cubicBezTo>
                        <a:pt x="14" y="16"/>
                        <a:pt x="12" y="19"/>
                        <a:pt x="9" y="17"/>
                      </a:cubicBezTo>
                      <a:cubicBezTo>
                        <a:pt x="4" y="14"/>
                        <a:pt x="0" y="0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9" y="1"/>
                        <a:pt x="12" y="7"/>
                        <a:pt x="1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0" name="Freeform 213">
                  <a:extLst>
                    <a:ext uri="{FF2B5EF4-FFF2-40B4-BE49-F238E27FC236}">
                      <a16:creationId xmlns:a16="http://schemas.microsoft.com/office/drawing/2014/main" id="{1FF18673-3A8B-47F1-8B0A-812BC3907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9" y="2475"/>
                  <a:ext cx="19" cy="26"/>
                </a:xfrm>
                <a:custGeom>
                  <a:avLst/>
                  <a:gdLst>
                    <a:gd name="T0" fmla="*/ 12 w 13"/>
                    <a:gd name="T1" fmla="*/ 11 h 18"/>
                    <a:gd name="T2" fmla="*/ 9 w 13"/>
                    <a:gd name="T3" fmla="*/ 17 h 18"/>
                    <a:gd name="T4" fmla="*/ 3 w 13"/>
                    <a:gd name="T5" fmla="*/ 0 h 18"/>
                    <a:gd name="T6" fmla="*/ 4 w 13"/>
                    <a:gd name="T7" fmla="*/ 0 h 18"/>
                    <a:gd name="T8" fmla="*/ 12 w 13"/>
                    <a:gd name="T9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12" y="11"/>
                      </a:moveTo>
                      <a:cubicBezTo>
                        <a:pt x="13" y="16"/>
                        <a:pt x="12" y="18"/>
                        <a:pt x="9" y="17"/>
                      </a:cubicBezTo>
                      <a:cubicBezTo>
                        <a:pt x="4" y="13"/>
                        <a:pt x="0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1"/>
                        <a:pt x="11" y="7"/>
                        <a:pt x="1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1" name="Freeform 214">
                  <a:extLst>
                    <a:ext uri="{FF2B5EF4-FFF2-40B4-BE49-F238E27FC236}">
                      <a16:creationId xmlns:a16="http://schemas.microsoft.com/office/drawing/2014/main" id="{F89A5DED-94AA-49C8-8F4F-C6C951C89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4" y="2456"/>
                  <a:ext cx="20" cy="28"/>
                </a:xfrm>
                <a:custGeom>
                  <a:avLst/>
                  <a:gdLst>
                    <a:gd name="T0" fmla="*/ 13 w 14"/>
                    <a:gd name="T1" fmla="*/ 11 h 19"/>
                    <a:gd name="T2" fmla="*/ 9 w 14"/>
                    <a:gd name="T3" fmla="*/ 17 h 19"/>
                    <a:gd name="T4" fmla="*/ 4 w 14"/>
                    <a:gd name="T5" fmla="*/ 0 h 19"/>
                    <a:gd name="T6" fmla="*/ 5 w 14"/>
                    <a:gd name="T7" fmla="*/ 0 h 19"/>
                    <a:gd name="T8" fmla="*/ 13 w 14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9">
                      <a:moveTo>
                        <a:pt x="13" y="11"/>
                      </a:moveTo>
                      <a:cubicBezTo>
                        <a:pt x="14" y="16"/>
                        <a:pt x="12" y="19"/>
                        <a:pt x="9" y="17"/>
                      </a:cubicBezTo>
                      <a:cubicBezTo>
                        <a:pt x="4" y="14"/>
                        <a:pt x="0" y="1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1"/>
                        <a:pt x="12" y="7"/>
                        <a:pt x="1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2" name="Freeform 215">
                  <a:extLst>
                    <a:ext uri="{FF2B5EF4-FFF2-40B4-BE49-F238E27FC236}">
                      <a16:creationId xmlns:a16="http://schemas.microsoft.com/office/drawing/2014/main" id="{EEF7AA6B-0F11-4AE5-BDA8-31473D8C19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9" y="2507"/>
                  <a:ext cx="21" cy="26"/>
                </a:xfrm>
                <a:custGeom>
                  <a:avLst/>
                  <a:gdLst>
                    <a:gd name="T0" fmla="*/ 13 w 14"/>
                    <a:gd name="T1" fmla="*/ 10 h 18"/>
                    <a:gd name="T2" fmla="*/ 10 w 14"/>
                    <a:gd name="T3" fmla="*/ 16 h 18"/>
                    <a:gd name="T4" fmla="*/ 4 w 14"/>
                    <a:gd name="T5" fmla="*/ 0 h 18"/>
                    <a:gd name="T6" fmla="*/ 5 w 14"/>
                    <a:gd name="T7" fmla="*/ 0 h 18"/>
                    <a:gd name="T8" fmla="*/ 13 w 14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8">
                      <a:moveTo>
                        <a:pt x="13" y="10"/>
                      </a:moveTo>
                      <a:cubicBezTo>
                        <a:pt x="14" y="15"/>
                        <a:pt x="13" y="18"/>
                        <a:pt x="10" y="16"/>
                      </a:cubicBezTo>
                      <a:cubicBezTo>
                        <a:pt x="4" y="13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9" y="1"/>
                        <a:pt x="12" y="7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3" name="Freeform 216">
                  <a:extLst>
                    <a:ext uri="{FF2B5EF4-FFF2-40B4-BE49-F238E27FC236}">
                      <a16:creationId xmlns:a16="http://schemas.microsoft.com/office/drawing/2014/main" id="{E96AF7E3-4363-4EDC-800F-DD0A8DC737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2" y="2487"/>
                  <a:ext cx="22" cy="27"/>
                </a:xfrm>
                <a:custGeom>
                  <a:avLst/>
                  <a:gdLst>
                    <a:gd name="T0" fmla="*/ 14 w 15"/>
                    <a:gd name="T1" fmla="*/ 11 h 19"/>
                    <a:gd name="T2" fmla="*/ 9 w 15"/>
                    <a:gd name="T3" fmla="*/ 17 h 19"/>
                    <a:gd name="T4" fmla="*/ 4 w 15"/>
                    <a:gd name="T5" fmla="*/ 0 h 19"/>
                    <a:gd name="T6" fmla="*/ 5 w 15"/>
                    <a:gd name="T7" fmla="*/ 0 h 19"/>
                    <a:gd name="T8" fmla="*/ 14 w 15"/>
                    <a:gd name="T9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9">
                      <a:moveTo>
                        <a:pt x="14" y="11"/>
                      </a:moveTo>
                      <a:cubicBezTo>
                        <a:pt x="15" y="16"/>
                        <a:pt x="13" y="19"/>
                        <a:pt x="9" y="17"/>
                      </a:cubicBezTo>
                      <a:cubicBezTo>
                        <a:pt x="3" y="13"/>
                        <a:pt x="0" y="2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2"/>
                        <a:pt x="13" y="7"/>
                        <a:pt x="14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4" name="Freeform 217">
                  <a:extLst>
                    <a:ext uri="{FF2B5EF4-FFF2-40B4-BE49-F238E27FC236}">
                      <a16:creationId xmlns:a16="http://schemas.microsoft.com/office/drawing/2014/main" id="{D2B1610E-8AB8-4848-B8B4-EF03B6CBB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6" y="2519"/>
                  <a:ext cx="23" cy="26"/>
                </a:xfrm>
                <a:custGeom>
                  <a:avLst/>
                  <a:gdLst>
                    <a:gd name="T0" fmla="*/ 15 w 16"/>
                    <a:gd name="T1" fmla="*/ 10 h 18"/>
                    <a:gd name="T2" fmla="*/ 10 w 16"/>
                    <a:gd name="T3" fmla="*/ 16 h 18"/>
                    <a:gd name="T4" fmla="*/ 5 w 16"/>
                    <a:gd name="T5" fmla="*/ 0 h 18"/>
                    <a:gd name="T6" fmla="*/ 6 w 16"/>
                    <a:gd name="T7" fmla="*/ 0 h 18"/>
                    <a:gd name="T8" fmla="*/ 15 w 16"/>
                    <a:gd name="T9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5" y="10"/>
                      </a:moveTo>
                      <a:cubicBezTo>
                        <a:pt x="16" y="15"/>
                        <a:pt x="14" y="18"/>
                        <a:pt x="10" y="16"/>
                      </a:cubicBezTo>
                      <a:cubicBezTo>
                        <a:pt x="4" y="12"/>
                        <a:pt x="0" y="1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11" y="1"/>
                        <a:pt x="14" y="7"/>
                        <a:pt x="1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5" name="Freeform 218">
                  <a:extLst>
                    <a:ext uri="{FF2B5EF4-FFF2-40B4-BE49-F238E27FC236}">
                      <a16:creationId xmlns:a16="http://schemas.microsoft.com/office/drawing/2014/main" id="{4A2CF371-0B7E-405B-93DD-6BC151268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5" y="2275"/>
                  <a:ext cx="27" cy="34"/>
                </a:xfrm>
                <a:custGeom>
                  <a:avLst/>
                  <a:gdLst>
                    <a:gd name="T0" fmla="*/ 18 w 19"/>
                    <a:gd name="T1" fmla="*/ 12 h 23"/>
                    <a:gd name="T2" fmla="*/ 6 w 19"/>
                    <a:gd name="T3" fmla="*/ 17 h 23"/>
                    <a:gd name="T4" fmla="*/ 10 w 19"/>
                    <a:gd name="T5" fmla="*/ 0 h 23"/>
                    <a:gd name="T6" fmla="*/ 18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8" y="12"/>
                      </a:moveTo>
                      <a:cubicBezTo>
                        <a:pt x="18" y="20"/>
                        <a:pt x="11" y="23"/>
                        <a:pt x="6" y="17"/>
                      </a:cubicBezTo>
                      <a:cubicBezTo>
                        <a:pt x="0" y="11"/>
                        <a:pt x="2" y="0"/>
                        <a:pt x="10" y="0"/>
                      </a:cubicBezTo>
                      <a:cubicBezTo>
                        <a:pt x="16" y="1"/>
                        <a:pt x="19" y="8"/>
                        <a:pt x="1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6" name="Freeform 219">
                  <a:extLst>
                    <a:ext uri="{FF2B5EF4-FFF2-40B4-BE49-F238E27FC236}">
                      <a16:creationId xmlns:a16="http://schemas.microsoft.com/office/drawing/2014/main" id="{EA982FFF-2DEC-40E1-9B8A-9B33A712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9" y="2249"/>
                  <a:ext cx="28" cy="33"/>
                </a:xfrm>
                <a:custGeom>
                  <a:avLst/>
                  <a:gdLst>
                    <a:gd name="T0" fmla="*/ 19 w 19"/>
                    <a:gd name="T1" fmla="*/ 12 h 23"/>
                    <a:gd name="T2" fmla="*/ 5 w 19"/>
                    <a:gd name="T3" fmla="*/ 17 h 23"/>
                    <a:gd name="T4" fmla="*/ 11 w 19"/>
                    <a:gd name="T5" fmla="*/ 1 h 23"/>
                    <a:gd name="T6" fmla="*/ 19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2"/>
                      </a:moveTo>
                      <a:cubicBezTo>
                        <a:pt x="18" y="21"/>
                        <a:pt x="10" y="23"/>
                        <a:pt x="5" y="17"/>
                      </a:cubicBezTo>
                      <a:cubicBezTo>
                        <a:pt x="0" y="11"/>
                        <a:pt x="3" y="0"/>
                        <a:pt x="11" y="1"/>
                      </a:cubicBezTo>
                      <a:cubicBezTo>
                        <a:pt x="17" y="2"/>
                        <a:pt x="19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7" name="Freeform 220">
                  <a:extLst>
                    <a:ext uri="{FF2B5EF4-FFF2-40B4-BE49-F238E27FC236}">
                      <a16:creationId xmlns:a16="http://schemas.microsoft.com/office/drawing/2014/main" id="{99622EC8-207E-43D1-B482-05E1A637A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1" y="2309"/>
                  <a:ext cx="27" cy="31"/>
                </a:xfrm>
                <a:custGeom>
                  <a:avLst/>
                  <a:gdLst>
                    <a:gd name="T0" fmla="*/ 19 w 19"/>
                    <a:gd name="T1" fmla="*/ 11 h 22"/>
                    <a:gd name="T2" fmla="*/ 6 w 19"/>
                    <a:gd name="T3" fmla="*/ 17 h 22"/>
                    <a:gd name="T4" fmla="*/ 9 w 19"/>
                    <a:gd name="T5" fmla="*/ 0 h 22"/>
                    <a:gd name="T6" fmla="*/ 10 w 19"/>
                    <a:gd name="T7" fmla="*/ 0 h 22"/>
                    <a:gd name="T8" fmla="*/ 19 w 19"/>
                    <a:gd name="T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2">
                      <a:moveTo>
                        <a:pt x="19" y="11"/>
                      </a:moveTo>
                      <a:cubicBezTo>
                        <a:pt x="18" y="19"/>
                        <a:pt x="11" y="22"/>
                        <a:pt x="6" y="17"/>
                      </a:cubicBezTo>
                      <a:cubicBezTo>
                        <a:pt x="0" y="11"/>
                        <a:pt x="2" y="0"/>
                        <a:pt x="9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1"/>
                        <a:pt x="19" y="7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8" name="Freeform 221">
                  <a:extLst>
                    <a:ext uri="{FF2B5EF4-FFF2-40B4-BE49-F238E27FC236}">
                      <a16:creationId xmlns:a16="http://schemas.microsoft.com/office/drawing/2014/main" id="{9DE7963F-76CE-4352-91FE-78ACAFB5A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1" y="2282"/>
                  <a:ext cx="29" cy="34"/>
                </a:xfrm>
                <a:custGeom>
                  <a:avLst/>
                  <a:gdLst>
                    <a:gd name="T0" fmla="*/ 19 w 20"/>
                    <a:gd name="T1" fmla="*/ 12 h 23"/>
                    <a:gd name="T2" fmla="*/ 5 w 20"/>
                    <a:gd name="T3" fmla="*/ 17 h 23"/>
                    <a:gd name="T4" fmla="*/ 11 w 20"/>
                    <a:gd name="T5" fmla="*/ 0 h 23"/>
                    <a:gd name="T6" fmla="*/ 19 w 20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19" y="12"/>
                      </a:moveTo>
                      <a:cubicBezTo>
                        <a:pt x="19" y="20"/>
                        <a:pt x="10" y="23"/>
                        <a:pt x="5" y="17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7" y="1"/>
                        <a:pt x="20" y="7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9" name="Freeform 222">
                  <a:extLst>
                    <a:ext uri="{FF2B5EF4-FFF2-40B4-BE49-F238E27FC236}">
                      <a16:creationId xmlns:a16="http://schemas.microsoft.com/office/drawing/2014/main" id="{57C696CD-1A3D-42B2-B1E9-F19AE4610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3" y="2340"/>
                  <a:ext cx="29" cy="32"/>
                </a:xfrm>
                <a:custGeom>
                  <a:avLst/>
                  <a:gdLst>
                    <a:gd name="T0" fmla="*/ 20 w 20"/>
                    <a:gd name="T1" fmla="*/ 11 h 22"/>
                    <a:gd name="T2" fmla="*/ 6 w 20"/>
                    <a:gd name="T3" fmla="*/ 16 h 22"/>
                    <a:gd name="T4" fmla="*/ 11 w 20"/>
                    <a:gd name="T5" fmla="*/ 0 h 22"/>
                    <a:gd name="T6" fmla="*/ 20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1"/>
                      </a:moveTo>
                      <a:cubicBezTo>
                        <a:pt x="20" y="19"/>
                        <a:pt x="11" y="22"/>
                        <a:pt x="6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7" y="1"/>
                        <a:pt x="20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0" name="Freeform 223">
                  <a:extLst>
                    <a:ext uri="{FF2B5EF4-FFF2-40B4-BE49-F238E27FC236}">
                      <a16:creationId xmlns:a16="http://schemas.microsoft.com/office/drawing/2014/main" id="{407B519F-75A7-4891-9FAC-9C119E6EC3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2" y="2371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6 w 21"/>
                    <a:gd name="T3" fmla="*/ 16 h 22"/>
                    <a:gd name="T4" fmla="*/ 11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20" y="19"/>
                        <a:pt x="11" y="22"/>
                        <a:pt x="6" y="16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8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1" name="Freeform 224">
                  <a:extLst>
                    <a:ext uri="{FF2B5EF4-FFF2-40B4-BE49-F238E27FC236}">
                      <a16:creationId xmlns:a16="http://schemas.microsoft.com/office/drawing/2014/main" id="{07061F79-502D-4C97-92A3-84B64DFCAD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9" y="2256"/>
                  <a:ext cx="29" cy="34"/>
                </a:xfrm>
                <a:custGeom>
                  <a:avLst/>
                  <a:gdLst>
                    <a:gd name="T0" fmla="*/ 20 w 20"/>
                    <a:gd name="T1" fmla="*/ 11 h 23"/>
                    <a:gd name="T2" fmla="*/ 5 w 20"/>
                    <a:gd name="T3" fmla="*/ 16 h 23"/>
                    <a:gd name="T4" fmla="*/ 11 w 20"/>
                    <a:gd name="T5" fmla="*/ 0 h 23"/>
                    <a:gd name="T6" fmla="*/ 20 w 20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1"/>
                      </a:moveTo>
                      <a:cubicBezTo>
                        <a:pt x="19" y="19"/>
                        <a:pt x="10" y="23"/>
                        <a:pt x="5" y="16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8" y="1"/>
                        <a:pt x="20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2" name="Freeform 225">
                  <a:extLst>
                    <a:ext uri="{FF2B5EF4-FFF2-40B4-BE49-F238E27FC236}">
                      <a16:creationId xmlns:a16="http://schemas.microsoft.com/office/drawing/2014/main" id="{3BFFB7F8-1D1E-422E-8395-D48A33233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9" y="2314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6 w 21"/>
                    <a:gd name="T3" fmla="*/ 16 h 22"/>
                    <a:gd name="T4" fmla="*/ 11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20" y="19"/>
                        <a:pt x="11" y="22"/>
                        <a:pt x="6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8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3" name="Freeform 226">
                  <a:extLst>
                    <a:ext uri="{FF2B5EF4-FFF2-40B4-BE49-F238E27FC236}">
                      <a16:creationId xmlns:a16="http://schemas.microsoft.com/office/drawing/2014/main" id="{52D82951-5EC8-4442-9452-9DC8D45A6A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8" y="2159"/>
                  <a:ext cx="26" cy="34"/>
                </a:xfrm>
                <a:custGeom>
                  <a:avLst/>
                  <a:gdLst>
                    <a:gd name="T0" fmla="*/ 18 w 18"/>
                    <a:gd name="T1" fmla="*/ 12 h 23"/>
                    <a:gd name="T2" fmla="*/ 4 w 18"/>
                    <a:gd name="T3" fmla="*/ 16 h 23"/>
                    <a:gd name="T4" fmla="*/ 11 w 18"/>
                    <a:gd name="T5" fmla="*/ 0 h 23"/>
                    <a:gd name="T6" fmla="*/ 18 w 18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2"/>
                      </a:moveTo>
                      <a:cubicBezTo>
                        <a:pt x="17" y="20"/>
                        <a:pt x="8" y="23"/>
                        <a:pt x="4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7" y="1"/>
                        <a:pt x="18" y="8"/>
                        <a:pt x="1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4" name="Freeform 227">
                  <a:extLst>
                    <a:ext uri="{FF2B5EF4-FFF2-40B4-BE49-F238E27FC236}">
                      <a16:creationId xmlns:a16="http://schemas.microsoft.com/office/drawing/2014/main" id="{B276CDB6-922A-4F23-9D7B-A7F6BE40FE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5" y="2217"/>
                  <a:ext cx="27" cy="32"/>
                </a:xfrm>
                <a:custGeom>
                  <a:avLst/>
                  <a:gdLst>
                    <a:gd name="T0" fmla="*/ 18 w 19"/>
                    <a:gd name="T1" fmla="*/ 12 h 22"/>
                    <a:gd name="T2" fmla="*/ 5 w 19"/>
                    <a:gd name="T3" fmla="*/ 17 h 22"/>
                    <a:gd name="T4" fmla="*/ 11 w 19"/>
                    <a:gd name="T5" fmla="*/ 0 h 22"/>
                    <a:gd name="T6" fmla="*/ 18 w 19"/>
                    <a:gd name="T7" fmla="*/ 1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2"/>
                      </a:moveTo>
                      <a:cubicBezTo>
                        <a:pt x="18" y="19"/>
                        <a:pt x="10" y="22"/>
                        <a:pt x="5" y="17"/>
                      </a:cubicBezTo>
                      <a:cubicBezTo>
                        <a:pt x="0" y="11"/>
                        <a:pt x="2" y="0"/>
                        <a:pt x="11" y="0"/>
                      </a:cubicBezTo>
                      <a:cubicBezTo>
                        <a:pt x="17" y="1"/>
                        <a:pt x="19" y="7"/>
                        <a:pt x="1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5" name="Freeform 228">
                  <a:extLst>
                    <a:ext uri="{FF2B5EF4-FFF2-40B4-BE49-F238E27FC236}">
                      <a16:creationId xmlns:a16="http://schemas.microsoft.com/office/drawing/2014/main" id="{41B5F559-BC3E-42AC-86A1-BA104E786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2" y="2103"/>
                  <a:ext cx="26" cy="32"/>
                </a:xfrm>
                <a:custGeom>
                  <a:avLst/>
                  <a:gdLst>
                    <a:gd name="T0" fmla="*/ 18 w 18"/>
                    <a:gd name="T1" fmla="*/ 11 h 22"/>
                    <a:gd name="T2" fmla="*/ 4 w 18"/>
                    <a:gd name="T3" fmla="*/ 16 h 22"/>
                    <a:gd name="T4" fmla="*/ 11 w 18"/>
                    <a:gd name="T5" fmla="*/ 0 h 22"/>
                    <a:gd name="T6" fmla="*/ 18 w 18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2">
                      <a:moveTo>
                        <a:pt x="18" y="11"/>
                      </a:moveTo>
                      <a:cubicBezTo>
                        <a:pt x="16" y="19"/>
                        <a:pt x="8" y="22"/>
                        <a:pt x="4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7" y="1"/>
                        <a:pt x="18" y="7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6" name="Freeform 229">
                  <a:extLst>
                    <a:ext uri="{FF2B5EF4-FFF2-40B4-BE49-F238E27FC236}">
                      <a16:creationId xmlns:a16="http://schemas.microsoft.com/office/drawing/2014/main" id="{09886999-5504-40AA-B26A-0B22C81AC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4" y="2133"/>
                  <a:ext cx="27" cy="34"/>
                </a:xfrm>
                <a:custGeom>
                  <a:avLst/>
                  <a:gdLst>
                    <a:gd name="T0" fmla="*/ 18 w 19"/>
                    <a:gd name="T1" fmla="*/ 12 h 23"/>
                    <a:gd name="T2" fmla="*/ 4 w 19"/>
                    <a:gd name="T3" fmla="*/ 17 h 23"/>
                    <a:gd name="T4" fmla="*/ 11 w 19"/>
                    <a:gd name="T5" fmla="*/ 1 h 23"/>
                    <a:gd name="T6" fmla="*/ 18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8" y="12"/>
                      </a:moveTo>
                      <a:cubicBezTo>
                        <a:pt x="17" y="20"/>
                        <a:pt x="9" y="23"/>
                        <a:pt x="4" y="17"/>
                      </a:cubicBezTo>
                      <a:cubicBezTo>
                        <a:pt x="0" y="11"/>
                        <a:pt x="3" y="0"/>
                        <a:pt x="11" y="1"/>
                      </a:cubicBezTo>
                      <a:cubicBezTo>
                        <a:pt x="17" y="2"/>
                        <a:pt x="19" y="8"/>
                        <a:pt x="1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7" name="Freeform 230">
                  <a:extLst>
                    <a:ext uri="{FF2B5EF4-FFF2-40B4-BE49-F238E27FC236}">
                      <a16:creationId xmlns:a16="http://schemas.microsoft.com/office/drawing/2014/main" id="{B28D7004-61F7-4D86-9917-6DEF0C576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1" y="2191"/>
                  <a:ext cx="27" cy="33"/>
                </a:xfrm>
                <a:custGeom>
                  <a:avLst/>
                  <a:gdLst>
                    <a:gd name="T0" fmla="*/ 19 w 19"/>
                    <a:gd name="T1" fmla="*/ 12 h 23"/>
                    <a:gd name="T2" fmla="*/ 4 w 19"/>
                    <a:gd name="T3" fmla="*/ 17 h 23"/>
                    <a:gd name="T4" fmla="*/ 11 w 19"/>
                    <a:gd name="T5" fmla="*/ 0 h 23"/>
                    <a:gd name="T6" fmla="*/ 19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2"/>
                      </a:moveTo>
                      <a:cubicBezTo>
                        <a:pt x="18" y="20"/>
                        <a:pt x="9" y="23"/>
                        <a:pt x="4" y="17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7" y="1"/>
                        <a:pt x="19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8" name="Freeform 231">
                  <a:extLst>
                    <a:ext uri="{FF2B5EF4-FFF2-40B4-BE49-F238E27FC236}">
                      <a16:creationId xmlns:a16="http://schemas.microsoft.com/office/drawing/2014/main" id="{818C339B-0033-4348-84F9-1614DC4F7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5" y="2022"/>
                  <a:ext cx="28" cy="31"/>
                </a:xfrm>
                <a:custGeom>
                  <a:avLst/>
                  <a:gdLst>
                    <a:gd name="T0" fmla="*/ 18 w 19"/>
                    <a:gd name="T1" fmla="*/ 11 h 22"/>
                    <a:gd name="T2" fmla="*/ 4 w 19"/>
                    <a:gd name="T3" fmla="*/ 16 h 22"/>
                    <a:gd name="T4" fmla="*/ 12 w 19"/>
                    <a:gd name="T5" fmla="*/ 0 h 22"/>
                    <a:gd name="T6" fmla="*/ 18 w 19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1"/>
                      </a:moveTo>
                      <a:cubicBezTo>
                        <a:pt x="16" y="19"/>
                        <a:pt x="8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19" y="7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9" name="Freeform 232">
                  <a:extLst>
                    <a:ext uri="{FF2B5EF4-FFF2-40B4-BE49-F238E27FC236}">
                      <a16:creationId xmlns:a16="http://schemas.microsoft.com/office/drawing/2014/main" id="{1C313309-17B6-4452-B0FA-FD6A9207B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8" y="2077"/>
                  <a:ext cx="28" cy="33"/>
                </a:xfrm>
                <a:custGeom>
                  <a:avLst/>
                  <a:gdLst>
                    <a:gd name="T0" fmla="*/ 19 w 19"/>
                    <a:gd name="T1" fmla="*/ 12 h 23"/>
                    <a:gd name="T2" fmla="*/ 4 w 19"/>
                    <a:gd name="T3" fmla="*/ 17 h 23"/>
                    <a:gd name="T4" fmla="*/ 12 w 19"/>
                    <a:gd name="T5" fmla="*/ 1 h 23"/>
                    <a:gd name="T6" fmla="*/ 19 w 19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2"/>
                      </a:moveTo>
                      <a:cubicBezTo>
                        <a:pt x="17" y="20"/>
                        <a:pt x="9" y="23"/>
                        <a:pt x="4" y="17"/>
                      </a:cubicBezTo>
                      <a:cubicBezTo>
                        <a:pt x="0" y="11"/>
                        <a:pt x="4" y="0"/>
                        <a:pt x="12" y="1"/>
                      </a:cubicBezTo>
                      <a:cubicBezTo>
                        <a:pt x="18" y="2"/>
                        <a:pt x="19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0" name="Freeform 233">
                  <a:extLst>
                    <a:ext uri="{FF2B5EF4-FFF2-40B4-BE49-F238E27FC236}">
                      <a16:creationId xmlns:a16="http://schemas.microsoft.com/office/drawing/2014/main" id="{053DDBCA-D173-4EC4-A966-68A42D6429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3" y="2167"/>
                  <a:ext cx="29" cy="31"/>
                </a:xfrm>
                <a:custGeom>
                  <a:avLst/>
                  <a:gdLst>
                    <a:gd name="T0" fmla="*/ 19 w 20"/>
                    <a:gd name="T1" fmla="*/ 11 h 22"/>
                    <a:gd name="T2" fmla="*/ 5 w 20"/>
                    <a:gd name="T3" fmla="*/ 16 h 22"/>
                    <a:gd name="T4" fmla="*/ 11 w 20"/>
                    <a:gd name="T5" fmla="*/ 0 h 22"/>
                    <a:gd name="T6" fmla="*/ 19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19" y="11"/>
                      </a:moveTo>
                      <a:cubicBezTo>
                        <a:pt x="18" y="19"/>
                        <a:pt x="9" y="22"/>
                        <a:pt x="5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8" y="1"/>
                        <a:pt x="20" y="7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1" name="Freeform 234">
                  <a:extLst>
                    <a:ext uri="{FF2B5EF4-FFF2-40B4-BE49-F238E27FC236}">
                      <a16:creationId xmlns:a16="http://schemas.microsoft.com/office/drawing/2014/main" id="{91AAFE77-0853-4A04-8C9E-7D7131C83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1" y="2223"/>
                  <a:ext cx="29" cy="33"/>
                </a:xfrm>
                <a:custGeom>
                  <a:avLst/>
                  <a:gdLst>
                    <a:gd name="T0" fmla="*/ 19 w 20"/>
                    <a:gd name="T1" fmla="*/ 12 h 23"/>
                    <a:gd name="T2" fmla="*/ 5 w 20"/>
                    <a:gd name="T3" fmla="*/ 17 h 23"/>
                    <a:gd name="T4" fmla="*/ 11 w 20"/>
                    <a:gd name="T5" fmla="*/ 0 h 23"/>
                    <a:gd name="T6" fmla="*/ 19 w 20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19" y="12"/>
                      </a:moveTo>
                      <a:cubicBezTo>
                        <a:pt x="18" y="20"/>
                        <a:pt x="10" y="23"/>
                        <a:pt x="5" y="17"/>
                      </a:cubicBezTo>
                      <a:cubicBezTo>
                        <a:pt x="0" y="11"/>
                        <a:pt x="3" y="0"/>
                        <a:pt x="11" y="0"/>
                      </a:cubicBezTo>
                      <a:cubicBezTo>
                        <a:pt x="17" y="1"/>
                        <a:pt x="20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2" name="Freeform 235">
                  <a:extLst>
                    <a:ext uri="{FF2B5EF4-FFF2-40B4-BE49-F238E27FC236}">
                      <a16:creationId xmlns:a16="http://schemas.microsoft.com/office/drawing/2014/main" id="{10627658-D93A-4E46-B153-37A0C9250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1" y="2052"/>
                  <a:ext cx="29" cy="32"/>
                </a:xfrm>
                <a:custGeom>
                  <a:avLst/>
                  <a:gdLst>
                    <a:gd name="T0" fmla="*/ 19 w 20"/>
                    <a:gd name="T1" fmla="*/ 12 h 22"/>
                    <a:gd name="T2" fmla="*/ 4 w 20"/>
                    <a:gd name="T3" fmla="*/ 16 h 22"/>
                    <a:gd name="T4" fmla="*/ 12 w 20"/>
                    <a:gd name="T5" fmla="*/ 1 h 22"/>
                    <a:gd name="T6" fmla="*/ 19 w 20"/>
                    <a:gd name="T7" fmla="*/ 1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19" y="12"/>
                      </a:moveTo>
                      <a:cubicBezTo>
                        <a:pt x="17" y="20"/>
                        <a:pt x="8" y="22"/>
                        <a:pt x="4" y="16"/>
                      </a:cubicBezTo>
                      <a:cubicBezTo>
                        <a:pt x="0" y="11"/>
                        <a:pt x="4" y="0"/>
                        <a:pt x="12" y="1"/>
                      </a:cubicBezTo>
                      <a:cubicBezTo>
                        <a:pt x="18" y="1"/>
                        <a:pt x="20" y="8"/>
                        <a:pt x="1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3" name="Freeform 236">
                  <a:extLst>
                    <a:ext uri="{FF2B5EF4-FFF2-40B4-BE49-F238E27FC236}">
                      <a16:creationId xmlns:a16="http://schemas.microsoft.com/office/drawing/2014/main" id="{2B5E7D58-132B-4F91-9C00-312D5CC30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6" y="2109"/>
                  <a:ext cx="29" cy="33"/>
                </a:xfrm>
                <a:custGeom>
                  <a:avLst/>
                  <a:gdLst>
                    <a:gd name="T0" fmla="*/ 20 w 20"/>
                    <a:gd name="T1" fmla="*/ 12 h 23"/>
                    <a:gd name="T2" fmla="*/ 5 w 20"/>
                    <a:gd name="T3" fmla="*/ 16 h 23"/>
                    <a:gd name="T4" fmla="*/ 12 w 20"/>
                    <a:gd name="T5" fmla="*/ 0 h 23"/>
                    <a:gd name="T6" fmla="*/ 20 w 20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2"/>
                      </a:moveTo>
                      <a:cubicBezTo>
                        <a:pt x="18" y="20"/>
                        <a:pt x="9" y="23"/>
                        <a:pt x="5" y="16"/>
                      </a:cubicBezTo>
                      <a:cubicBezTo>
                        <a:pt x="0" y="11"/>
                        <a:pt x="4" y="0"/>
                        <a:pt x="12" y="0"/>
                      </a:cubicBezTo>
                      <a:cubicBezTo>
                        <a:pt x="18" y="1"/>
                        <a:pt x="20" y="7"/>
                        <a:pt x="2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4" name="Freeform 237">
                  <a:extLst>
                    <a:ext uri="{FF2B5EF4-FFF2-40B4-BE49-F238E27FC236}">
                      <a16:creationId xmlns:a16="http://schemas.microsoft.com/office/drawing/2014/main" id="{51107EA3-3DF9-4E67-9CDA-755B577D00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9" y="1997"/>
                  <a:ext cx="27" cy="32"/>
                </a:xfrm>
                <a:custGeom>
                  <a:avLst/>
                  <a:gdLst>
                    <a:gd name="T0" fmla="*/ 18 w 19"/>
                    <a:gd name="T1" fmla="*/ 11 h 22"/>
                    <a:gd name="T2" fmla="*/ 4 w 19"/>
                    <a:gd name="T3" fmla="*/ 16 h 22"/>
                    <a:gd name="T4" fmla="*/ 12 w 19"/>
                    <a:gd name="T5" fmla="*/ 0 h 22"/>
                    <a:gd name="T6" fmla="*/ 18 w 19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1"/>
                      </a:moveTo>
                      <a:cubicBezTo>
                        <a:pt x="17" y="19"/>
                        <a:pt x="8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19" y="7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5" name="Freeform 238">
                  <a:extLst>
                    <a:ext uri="{FF2B5EF4-FFF2-40B4-BE49-F238E27FC236}">
                      <a16:creationId xmlns:a16="http://schemas.microsoft.com/office/drawing/2014/main" id="{8B63815B-41D0-46AA-96C7-32D832F42A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0" y="2140"/>
                  <a:ext cx="31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5 w 21"/>
                    <a:gd name="T3" fmla="*/ 16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19"/>
                        <a:pt x="10" y="22"/>
                        <a:pt x="5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9" y="0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6" name="Freeform 239">
                  <a:extLst>
                    <a:ext uri="{FF2B5EF4-FFF2-40B4-BE49-F238E27FC236}">
                      <a16:creationId xmlns:a16="http://schemas.microsoft.com/office/drawing/2014/main" id="{B3DDFDE2-EA8E-41A3-87A7-75F7ADC59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9" y="2197"/>
                  <a:ext cx="29" cy="33"/>
                </a:xfrm>
                <a:custGeom>
                  <a:avLst/>
                  <a:gdLst>
                    <a:gd name="T0" fmla="*/ 20 w 20"/>
                    <a:gd name="T1" fmla="*/ 12 h 23"/>
                    <a:gd name="T2" fmla="*/ 5 w 20"/>
                    <a:gd name="T3" fmla="*/ 17 h 23"/>
                    <a:gd name="T4" fmla="*/ 11 w 20"/>
                    <a:gd name="T5" fmla="*/ 0 h 23"/>
                    <a:gd name="T6" fmla="*/ 20 w 20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2"/>
                      </a:moveTo>
                      <a:cubicBezTo>
                        <a:pt x="19" y="20"/>
                        <a:pt x="10" y="23"/>
                        <a:pt x="5" y="17"/>
                      </a:cubicBezTo>
                      <a:cubicBezTo>
                        <a:pt x="0" y="11"/>
                        <a:pt x="3" y="0"/>
                        <a:pt x="11" y="0"/>
                      </a:cubicBezTo>
                      <a:cubicBezTo>
                        <a:pt x="18" y="1"/>
                        <a:pt x="20" y="7"/>
                        <a:pt x="2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7" name="Freeform 240">
                  <a:extLst>
                    <a:ext uri="{FF2B5EF4-FFF2-40B4-BE49-F238E27FC236}">
                      <a16:creationId xmlns:a16="http://schemas.microsoft.com/office/drawing/2014/main" id="{D8C80C58-93EB-4B49-8915-C5D32BE16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0" y="2027"/>
                  <a:ext cx="29" cy="32"/>
                </a:xfrm>
                <a:custGeom>
                  <a:avLst/>
                  <a:gdLst>
                    <a:gd name="T0" fmla="*/ 19 w 20"/>
                    <a:gd name="T1" fmla="*/ 11 h 22"/>
                    <a:gd name="T2" fmla="*/ 4 w 20"/>
                    <a:gd name="T3" fmla="*/ 16 h 22"/>
                    <a:gd name="T4" fmla="*/ 12 w 20"/>
                    <a:gd name="T5" fmla="*/ 0 h 22"/>
                    <a:gd name="T6" fmla="*/ 19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19" y="11"/>
                      </a:moveTo>
                      <a:cubicBezTo>
                        <a:pt x="18" y="19"/>
                        <a:pt x="8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20" y="7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8" name="Freeform 241">
                  <a:extLst>
                    <a:ext uri="{FF2B5EF4-FFF2-40B4-BE49-F238E27FC236}">
                      <a16:creationId xmlns:a16="http://schemas.microsoft.com/office/drawing/2014/main" id="{4AF5C3A8-565D-4A85-8898-A7B837F75A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5" y="2084"/>
                  <a:ext cx="29" cy="32"/>
                </a:xfrm>
                <a:custGeom>
                  <a:avLst/>
                  <a:gdLst>
                    <a:gd name="T0" fmla="*/ 20 w 20"/>
                    <a:gd name="T1" fmla="*/ 11 h 22"/>
                    <a:gd name="T2" fmla="*/ 5 w 20"/>
                    <a:gd name="T3" fmla="*/ 16 h 22"/>
                    <a:gd name="T4" fmla="*/ 12 w 20"/>
                    <a:gd name="T5" fmla="*/ 0 h 22"/>
                    <a:gd name="T6" fmla="*/ 20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1"/>
                      </a:moveTo>
                      <a:cubicBezTo>
                        <a:pt x="18" y="19"/>
                        <a:pt x="9" y="22"/>
                        <a:pt x="5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0"/>
                        <a:pt x="20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9" name="Freeform 242">
                  <a:extLst>
                    <a:ext uri="{FF2B5EF4-FFF2-40B4-BE49-F238E27FC236}">
                      <a16:creationId xmlns:a16="http://schemas.microsoft.com/office/drawing/2014/main" id="{AE3DE714-F3B2-4A76-ACEA-6279BA19C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8" y="1972"/>
                  <a:ext cx="27" cy="32"/>
                </a:xfrm>
                <a:custGeom>
                  <a:avLst/>
                  <a:gdLst>
                    <a:gd name="T0" fmla="*/ 18 w 19"/>
                    <a:gd name="T1" fmla="*/ 11 h 22"/>
                    <a:gd name="T2" fmla="*/ 4 w 19"/>
                    <a:gd name="T3" fmla="*/ 16 h 22"/>
                    <a:gd name="T4" fmla="*/ 12 w 19"/>
                    <a:gd name="T5" fmla="*/ 0 h 22"/>
                    <a:gd name="T6" fmla="*/ 18 w 19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1"/>
                      </a:moveTo>
                      <a:cubicBezTo>
                        <a:pt x="17" y="19"/>
                        <a:pt x="8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19" y="7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0" name="Freeform 243">
                  <a:extLst>
                    <a:ext uri="{FF2B5EF4-FFF2-40B4-BE49-F238E27FC236}">
                      <a16:creationId xmlns:a16="http://schemas.microsoft.com/office/drawing/2014/main" id="{B1982E34-D4ED-417A-89EB-26FEF9BF8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" y="1681"/>
                  <a:ext cx="19" cy="26"/>
                </a:xfrm>
                <a:custGeom>
                  <a:avLst/>
                  <a:gdLst>
                    <a:gd name="T0" fmla="*/ 8 w 13"/>
                    <a:gd name="T1" fmla="*/ 11 h 18"/>
                    <a:gd name="T2" fmla="*/ 0 w 13"/>
                    <a:gd name="T3" fmla="*/ 15 h 18"/>
                    <a:gd name="T4" fmla="*/ 12 w 13"/>
                    <a:gd name="T5" fmla="*/ 1 h 18"/>
                    <a:gd name="T6" fmla="*/ 8 w 13"/>
                    <a:gd name="T7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8">
                      <a:moveTo>
                        <a:pt x="8" y="11"/>
                      </a:moveTo>
                      <a:cubicBezTo>
                        <a:pt x="4" y="16"/>
                        <a:pt x="0" y="18"/>
                        <a:pt x="0" y="15"/>
                      </a:cubicBezTo>
                      <a:cubicBezTo>
                        <a:pt x="0" y="11"/>
                        <a:pt x="8" y="0"/>
                        <a:pt x="12" y="1"/>
                      </a:cubicBezTo>
                      <a:cubicBezTo>
                        <a:pt x="13" y="2"/>
                        <a:pt x="11" y="8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1" name="Freeform 244">
                  <a:extLst>
                    <a:ext uri="{FF2B5EF4-FFF2-40B4-BE49-F238E27FC236}">
                      <a16:creationId xmlns:a16="http://schemas.microsoft.com/office/drawing/2014/main" id="{C7BDB77C-0800-43E3-BAD3-100A8735C0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2" y="1726"/>
                  <a:ext cx="19" cy="28"/>
                </a:xfrm>
                <a:custGeom>
                  <a:avLst/>
                  <a:gdLst>
                    <a:gd name="T0" fmla="*/ 8 w 13"/>
                    <a:gd name="T1" fmla="*/ 11 h 19"/>
                    <a:gd name="T2" fmla="*/ 0 w 13"/>
                    <a:gd name="T3" fmla="*/ 16 h 19"/>
                    <a:gd name="T4" fmla="*/ 11 w 13"/>
                    <a:gd name="T5" fmla="*/ 1 h 19"/>
                    <a:gd name="T6" fmla="*/ 8 w 13"/>
                    <a:gd name="T7" fmla="*/ 1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9">
                      <a:moveTo>
                        <a:pt x="8" y="11"/>
                      </a:moveTo>
                      <a:cubicBezTo>
                        <a:pt x="4" y="16"/>
                        <a:pt x="0" y="19"/>
                        <a:pt x="0" y="16"/>
                      </a:cubicBezTo>
                      <a:cubicBezTo>
                        <a:pt x="0" y="12"/>
                        <a:pt x="7" y="0"/>
                        <a:pt x="11" y="1"/>
                      </a:cubicBezTo>
                      <a:cubicBezTo>
                        <a:pt x="13" y="2"/>
                        <a:pt x="10" y="8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2" name="Freeform 245">
                  <a:extLst>
                    <a:ext uri="{FF2B5EF4-FFF2-40B4-BE49-F238E27FC236}">
                      <a16:creationId xmlns:a16="http://schemas.microsoft.com/office/drawing/2014/main" id="{6455493E-78D1-4AB3-9CC3-BDF8E0D65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1" y="1598"/>
                  <a:ext cx="21" cy="24"/>
                </a:xfrm>
                <a:custGeom>
                  <a:avLst/>
                  <a:gdLst>
                    <a:gd name="T0" fmla="*/ 9 w 15"/>
                    <a:gd name="T1" fmla="*/ 9 h 16"/>
                    <a:gd name="T2" fmla="*/ 1 w 15"/>
                    <a:gd name="T3" fmla="*/ 14 h 16"/>
                    <a:gd name="T4" fmla="*/ 14 w 15"/>
                    <a:gd name="T5" fmla="*/ 1 h 16"/>
                    <a:gd name="T6" fmla="*/ 9 w 15"/>
                    <a:gd name="T7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6">
                      <a:moveTo>
                        <a:pt x="9" y="9"/>
                      </a:moveTo>
                      <a:cubicBezTo>
                        <a:pt x="5" y="14"/>
                        <a:pt x="1" y="16"/>
                        <a:pt x="1" y="14"/>
                      </a:cubicBezTo>
                      <a:cubicBezTo>
                        <a:pt x="0" y="11"/>
                        <a:pt x="10" y="0"/>
                        <a:pt x="14" y="1"/>
                      </a:cubicBezTo>
                      <a:cubicBezTo>
                        <a:pt x="15" y="2"/>
                        <a:pt x="12" y="7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3" name="Freeform 246">
                  <a:extLst>
                    <a:ext uri="{FF2B5EF4-FFF2-40B4-BE49-F238E27FC236}">
                      <a16:creationId xmlns:a16="http://schemas.microsoft.com/office/drawing/2014/main" id="{B1FE9C5E-322E-4724-8AD6-C1BF63FF7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5" y="1639"/>
                  <a:ext cx="21" cy="25"/>
                </a:xfrm>
                <a:custGeom>
                  <a:avLst/>
                  <a:gdLst>
                    <a:gd name="T0" fmla="*/ 9 w 15"/>
                    <a:gd name="T1" fmla="*/ 10 h 17"/>
                    <a:gd name="T2" fmla="*/ 1 w 15"/>
                    <a:gd name="T3" fmla="*/ 15 h 17"/>
                    <a:gd name="T4" fmla="*/ 13 w 15"/>
                    <a:gd name="T5" fmla="*/ 1 h 17"/>
                    <a:gd name="T6" fmla="*/ 9 w 15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9" y="10"/>
                      </a:moveTo>
                      <a:cubicBezTo>
                        <a:pt x="5" y="14"/>
                        <a:pt x="1" y="17"/>
                        <a:pt x="1" y="15"/>
                      </a:cubicBezTo>
                      <a:cubicBezTo>
                        <a:pt x="0" y="11"/>
                        <a:pt x="10" y="0"/>
                        <a:pt x="13" y="1"/>
                      </a:cubicBezTo>
                      <a:cubicBezTo>
                        <a:pt x="15" y="2"/>
                        <a:pt x="12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4" name="Freeform 247">
                  <a:extLst>
                    <a:ext uri="{FF2B5EF4-FFF2-40B4-BE49-F238E27FC236}">
                      <a16:creationId xmlns:a16="http://schemas.microsoft.com/office/drawing/2014/main" id="{6D55901A-E184-444D-BB09-8F50845529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0" y="1665"/>
                  <a:ext cx="21" cy="25"/>
                </a:xfrm>
                <a:custGeom>
                  <a:avLst/>
                  <a:gdLst>
                    <a:gd name="T0" fmla="*/ 9 w 14"/>
                    <a:gd name="T1" fmla="*/ 10 h 17"/>
                    <a:gd name="T2" fmla="*/ 0 w 14"/>
                    <a:gd name="T3" fmla="*/ 15 h 17"/>
                    <a:gd name="T4" fmla="*/ 12 w 14"/>
                    <a:gd name="T5" fmla="*/ 1 h 17"/>
                    <a:gd name="T6" fmla="*/ 9 w 14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7">
                      <a:moveTo>
                        <a:pt x="9" y="10"/>
                      </a:moveTo>
                      <a:cubicBezTo>
                        <a:pt x="5" y="15"/>
                        <a:pt x="0" y="17"/>
                        <a:pt x="0" y="15"/>
                      </a:cubicBezTo>
                      <a:cubicBezTo>
                        <a:pt x="0" y="11"/>
                        <a:pt x="8" y="0"/>
                        <a:pt x="12" y="1"/>
                      </a:cubicBezTo>
                      <a:cubicBezTo>
                        <a:pt x="14" y="2"/>
                        <a:pt x="11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5" name="Freeform 248">
                  <a:extLst>
                    <a:ext uri="{FF2B5EF4-FFF2-40B4-BE49-F238E27FC236}">
                      <a16:creationId xmlns:a16="http://schemas.microsoft.com/office/drawing/2014/main" id="{DC1231C5-CBBD-4B73-8BD2-2965EF542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0" y="1584"/>
                  <a:ext cx="21" cy="22"/>
                </a:xfrm>
                <a:custGeom>
                  <a:avLst/>
                  <a:gdLst>
                    <a:gd name="T0" fmla="*/ 9 w 15"/>
                    <a:gd name="T1" fmla="*/ 9 h 15"/>
                    <a:gd name="T2" fmla="*/ 0 w 15"/>
                    <a:gd name="T3" fmla="*/ 13 h 15"/>
                    <a:gd name="T4" fmla="*/ 14 w 15"/>
                    <a:gd name="T5" fmla="*/ 1 h 15"/>
                    <a:gd name="T6" fmla="*/ 9 w 15"/>
                    <a:gd name="T7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5">
                      <a:moveTo>
                        <a:pt x="9" y="9"/>
                      </a:moveTo>
                      <a:cubicBezTo>
                        <a:pt x="5" y="13"/>
                        <a:pt x="0" y="15"/>
                        <a:pt x="0" y="13"/>
                      </a:cubicBezTo>
                      <a:cubicBezTo>
                        <a:pt x="1" y="10"/>
                        <a:pt x="10" y="0"/>
                        <a:pt x="14" y="1"/>
                      </a:cubicBezTo>
                      <a:cubicBezTo>
                        <a:pt x="15" y="2"/>
                        <a:pt x="12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6" name="Freeform 249">
                  <a:extLst>
                    <a:ext uri="{FF2B5EF4-FFF2-40B4-BE49-F238E27FC236}">
                      <a16:creationId xmlns:a16="http://schemas.microsoft.com/office/drawing/2014/main" id="{D25DA1CC-1004-4D91-90A1-CEA243A044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4" y="1623"/>
                  <a:ext cx="21" cy="25"/>
                </a:xfrm>
                <a:custGeom>
                  <a:avLst/>
                  <a:gdLst>
                    <a:gd name="T0" fmla="*/ 9 w 15"/>
                    <a:gd name="T1" fmla="*/ 10 h 17"/>
                    <a:gd name="T2" fmla="*/ 0 w 15"/>
                    <a:gd name="T3" fmla="*/ 14 h 17"/>
                    <a:gd name="T4" fmla="*/ 13 w 15"/>
                    <a:gd name="T5" fmla="*/ 1 h 17"/>
                    <a:gd name="T6" fmla="*/ 9 w 15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9" y="10"/>
                      </a:moveTo>
                      <a:cubicBezTo>
                        <a:pt x="5" y="14"/>
                        <a:pt x="0" y="17"/>
                        <a:pt x="0" y="14"/>
                      </a:cubicBezTo>
                      <a:cubicBezTo>
                        <a:pt x="0" y="10"/>
                        <a:pt x="10" y="0"/>
                        <a:pt x="13" y="1"/>
                      </a:cubicBezTo>
                      <a:cubicBezTo>
                        <a:pt x="15" y="2"/>
                        <a:pt x="12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7" name="Freeform 250">
                  <a:extLst>
                    <a:ext uri="{FF2B5EF4-FFF2-40B4-BE49-F238E27FC236}">
                      <a16:creationId xmlns:a16="http://schemas.microsoft.com/office/drawing/2014/main" id="{E2DF362E-DBC8-4BEB-B4CE-76CA5FF53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9" y="1693"/>
                  <a:ext cx="20" cy="26"/>
                </a:xfrm>
                <a:custGeom>
                  <a:avLst/>
                  <a:gdLst>
                    <a:gd name="T0" fmla="*/ 9 w 14"/>
                    <a:gd name="T1" fmla="*/ 10 h 18"/>
                    <a:gd name="T2" fmla="*/ 1 w 14"/>
                    <a:gd name="T3" fmla="*/ 15 h 18"/>
                    <a:gd name="T4" fmla="*/ 12 w 14"/>
                    <a:gd name="T5" fmla="*/ 1 h 18"/>
                    <a:gd name="T6" fmla="*/ 9 w 14"/>
                    <a:gd name="T7" fmla="*/ 1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9" y="10"/>
                      </a:moveTo>
                      <a:cubicBezTo>
                        <a:pt x="6" y="15"/>
                        <a:pt x="1" y="18"/>
                        <a:pt x="1" y="15"/>
                      </a:cubicBezTo>
                      <a:cubicBezTo>
                        <a:pt x="0" y="11"/>
                        <a:pt x="8" y="0"/>
                        <a:pt x="12" y="1"/>
                      </a:cubicBezTo>
                      <a:cubicBezTo>
                        <a:pt x="14" y="2"/>
                        <a:pt x="12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8" name="Freeform 251">
                  <a:extLst>
                    <a:ext uri="{FF2B5EF4-FFF2-40B4-BE49-F238E27FC236}">
                      <a16:creationId xmlns:a16="http://schemas.microsoft.com/office/drawing/2014/main" id="{EBEA289C-3B18-4141-ADA6-03A9D89BE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25" y="1609"/>
                  <a:ext cx="22" cy="23"/>
                </a:xfrm>
                <a:custGeom>
                  <a:avLst/>
                  <a:gdLst>
                    <a:gd name="T0" fmla="*/ 9 w 15"/>
                    <a:gd name="T1" fmla="*/ 9 h 16"/>
                    <a:gd name="T2" fmla="*/ 0 w 15"/>
                    <a:gd name="T3" fmla="*/ 13 h 16"/>
                    <a:gd name="T4" fmla="*/ 13 w 15"/>
                    <a:gd name="T5" fmla="*/ 1 h 16"/>
                    <a:gd name="T6" fmla="*/ 9 w 15"/>
                    <a:gd name="T7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6">
                      <a:moveTo>
                        <a:pt x="9" y="9"/>
                      </a:moveTo>
                      <a:cubicBezTo>
                        <a:pt x="5" y="14"/>
                        <a:pt x="0" y="16"/>
                        <a:pt x="0" y="13"/>
                      </a:cubicBezTo>
                      <a:cubicBezTo>
                        <a:pt x="0" y="10"/>
                        <a:pt x="9" y="0"/>
                        <a:pt x="13" y="1"/>
                      </a:cubicBezTo>
                      <a:cubicBezTo>
                        <a:pt x="15" y="2"/>
                        <a:pt x="11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9" name="Freeform 252">
                  <a:extLst>
                    <a:ext uri="{FF2B5EF4-FFF2-40B4-BE49-F238E27FC236}">
                      <a16:creationId xmlns:a16="http://schemas.microsoft.com/office/drawing/2014/main" id="{C2ABBA2E-49D4-408D-B7A3-895C33BC1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91" y="1649"/>
                  <a:ext cx="21" cy="25"/>
                </a:xfrm>
                <a:custGeom>
                  <a:avLst/>
                  <a:gdLst>
                    <a:gd name="T0" fmla="*/ 9 w 15"/>
                    <a:gd name="T1" fmla="*/ 10 h 17"/>
                    <a:gd name="T2" fmla="*/ 0 w 15"/>
                    <a:gd name="T3" fmla="*/ 15 h 17"/>
                    <a:gd name="T4" fmla="*/ 13 w 15"/>
                    <a:gd name="T5" fmla="*/ 1 h 17"/>
                    <a:gd name="T6" fmla="*/ 9 w 15"/>
                    <a:gd name="T7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9" y="10"/>
                      </a:moveTo>
                      <a:cubicBezTo>
                        <a:pt x="5" y="15"/>
                        <a:pt x="1" y="17"/>
                        <a:pt x="0" y="15"/>
                      </a:cubicBezTo>
                      <a:cubicBezTo>
                        <a:pt x="0" y="11"/>
                        <a:pt x="9" y="0"/>
                        <a:pt x="13" y="1"/>
                      </a:cubicBezTo>
                      <a:cubicBezTo>
                        <a:pt x="15" y="2"/>
                        <a:pt x="12" y="7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0" name="Freeform 253">
                  <a:extLst>
                    <a:ext uri="{FF2B5EF4-FFF2-40B4-BE49-F238E27FC236}">
                      <a16:creationId xmlns:a16="http://schemas.microsoft.com/office/drawing/2014/main" id="{CE844E58-C4C1-4CA7-97A4-9693E0958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9" y="1720"/>
                  <a:ext cx="20" cy="26"/>
                </a:xfrm>
                <a:custGeom>
                  <a:avLst/>
                  <a:gdLst>
                    <a:gd name="T0" fmla="*/ 10 w 14"/>
                    <a:gd name="T1" fmla="*/ 11 h 18"/>
                    <a:gd name="T2" fmla="*/ 1 w 14"/>
                    <a:gd name="T3" fmla="*/ 15 h 18"/>
                    <a:gd name="T4" fmla="*/ 12 w 14"/>
                    <a:gd name="T5" fmla="*/ 1 h 18"/>
                    <a:gd name="T6" fmla="*/ 10 w 14"/>
                    <a:gd name="T7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10" y="11"/>
                      </a:moveTo>
                      <a:cubicBezTo>
                        <a:pt x="6" y="16"/>
                        <a:pt x="1" y="18"/>
                        <a:pt x="1" y="15"/>
                      </a:cubicBezTo>
                      <a:cubicBezTo>
                        <a:pt x="0" y="11"/>
                        <a:pt x="7" y="0"/>
                        <a:pt x="12" y="1"/>
                      </a:cubicBezTo>
                      <a:cubicBezTo>
                        <a:pt x="14" y="2"/>
                        <a:pt x="12" y="7"/>
                        <a:pt x="1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1" name="Freeform 254">
                  <a:extLst>
                    <a:ext uri="{FF2B5EF4-FFF2-40B4-BE49-F238E27FC236}">
                      <a16:creationId xmlns:a16="http://schemas.microsoft.com/office/drawing/2014/main" id="{2E9A5054-CE63-45EE-AF0B-3BF06D80E9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7" y="1816"/>
                  <a:ext cx="26" cy="27"/>
                </a:xfrm>
                <a:custGeom>
                  <a:avLst/>
                  <a:gdLst>
                    <a:gd name="T0" fmla="*/ 17 w 18"/>
                    <a:gd name="T1" fmla="*/ 9 h 19"/>
                    <a:gd name="T2" fmla="*/ 3 w 18"/>
                    <a:gd name="T3" fmla="*/ 14 h 19"/>
                    <a:gd name="T4" fmla="*/ 12 w 18"/>
                    <a:gd name="T5" fmla="*/ 0 h 19"/>
                    <a:gd name="T6" fmla="*/ 17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7" y="9"/>
                      </a:moveTo>
                      <a:cubicBezTo>
                        <a:pt x="15" y="17"/>
                        <a:pt x="6" y="19"/>
                        <a:pt x="3" y="14"/>
                      </a:cubicBezTo>
                      <a:cubicBezTo>
                        <a:pt x="0" y="9"/>
                        <a:pt x="5" y="0"/>
                        <a:pt x="12" y="0"/>
                      </a:cubicBezTo>
                      <a:cubicBezTo>
                        <a:pt x="17" y="0"/>
                        <a:pt x="18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2" name="Freeform 255">
                  <a:extLst>
                    <a:ext uri="{FF2B5EF4-FFF2-40B4-BE49-F238E27FC236}">
                      <a16:creationId xmlns:a16="http://schemas.microsoft.com/office/drawing/2014/main" id="{6A87B866-62E1-485D-B92F-5842614857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5" y="1867"/>
                  <a:ext cx="28" cy="29"/>
                </a:xfrm>
                <a:custGeom>
                  <a:avLst/>
                  <a:gdLst>
                    <a:gd name="T0" fmla="*/ 18 w 19"/>
                    <a:gd name="T1" fmla="*/ 10 h 20"/>
                    <a:gd name="T2" fmla="*/ 4 w 19"/>
                    <a:gd name="T3" fmla="*/ 14 h 20"/>
                    <a:gd name="T4" fmla="*/ 12 w 19"/>
                    <a:gd name="T5" fmla="*/ 0 h 20"/>
                    <a:gd name="T6" fmla="*/ 18 w 19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10"/>
                      </a:moveTo>
                      <a:cubicBezTo>
                        <a:pt x="16" y="17"/>
                        <a:pt x="7" y="20"/>
                        <a:pt x="4" y="14"/>
                      </a:cubicBezTo>
                      <a:cubicBezTo>
                        <a:pt x="0" y="9"/>
                        <a:pt x="5" y="0"/>
                        <a:pt x="12" y="0"/>
                      </a:cubicBezTo>
                      <a:cubicBezTo>
                        <a:pt x="18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3" name="Freeform 256">
                  <a:extLst>
                    <a:ext uri="{FF2B5EF4-FFF2-40B4-BE49-F238E27FC236}">
                      <a16:creationId xmlns:a16="http://schemas.microsoft.com/office/drawing/2014/main" id="{DC179EBE-A248-46B0-8DF4-DFC8C8B4C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526"/>
                  <a:ext cx="23" cy="19"/>
                </a:xfrm>
                <a:custGeom>
                  <a:avLst/>
                  <a:gdLst>
                    <a:gd name="T0" fmla="*/ 9 w 16"/>
                    <a:gd name="T1" fmla="*/ 8 h 13"/>
                    <a:gd name="T2" fmla="*/ 0 w 16"/>
                    <a:gd name="T3" fmla="*/ 12 h 13"/>
                    <a:gd name="T4" fmla="*/ 15 w 16"/>
                    <a:gd name="T5" fmla="*/ 0 h 13"/>
                    <a:gd name="T6" fmla="*/ 9 w 16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9" y="8"/>
                      </a:moveTo>
                      <a:cubicBezTo>
                        <a:pt x="4" y="11"/>
                        <a:pt x="0" y="13"/>
                        <a:pt x="0" y="12"/>
                      </a:cubicBezTo>
                      <a:cubicBezTo>
                        <a:pt x="0" y="9"/>
                        <a:pt x="12" y="0"/>
                        <a:pt x="15" y="0"/>
                      </a:cubicBezTo>
                      <a:cubicBezTo>
                        <a:pt x="16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4" name="Freeform 257">
                  <a:extLst>
                    <a:ext uri="{FF2B5EF4-FFF2-40B4-BE49-F238E27FC236}">
                      <a16:creationId xmlns:a16="http://schemas.microsoft.com/office/drawing/2014/main" id="{BCF3E68B-ED99-4D86-A2B1-A17EE1DDDE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0" y="1561"/>
                  <a:ext cx="22" cy="20"/>
                </a:xfrm>
                <a:custGeom>
                  <a:avLst/>
                  <a:gdLst>
                    <a:gd name="T0" fmla="*/ 9 w 15"/>
                    <a:gd name="T1" fmla="*/ 8 h 14"/>
                    <a:gd name="T2" fmla="*/ 0 w 15"/>
                    <a:gd name="T3" fmla="*/ 13 h 14"/>
                    <a:gd name="T4" fmla="*/ 14 w 15"/>
                    <a:gd name="T5" fmla="*/ 1 h 14"/>
                    <a:gd name="T6" fmla="*/ 9 w 15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9" y="8"/>
                      </a:moveTo>
                      <a:cubicBezTo>
                        <a:pt x="4" y="12"/>
                        <a:pt x="0" y="14"/>
                        <a:pt x="0" y="13"/>
                      </a:cubicBezTo>
                      <a:cubicBezTo>
                        <a:pt x="0" y="10"/>
                        <a:pt x="11" y="0"/>
                        <a:pt x="14" y="1"/>
                      </a:cubicBezTo>
                      <a:cubicBezTo>
                        <a:pt x="15" y="2"/>
                        <a:pt x="11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5" name="Freeform 258">
                  <a:extLst>
                    <a:ext uri="{FF2B5EF4-FFF2-40B4-BE49-F238E27FC236}">
                      <a16:creationId xmlns:a16="http://schemas.microsoft.com/office/drawing/2014/main" id="{E3FEA104-77B3-4700-8B11-20C42F11E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7" y="1464"/>
                  <a:ext cx="25" cy="16"/>
                </a:xfrm>
                <a:custGeom>
                  <a:avLst/>
                  <a:gdLst>
                    <a:gd name="T0" fmla="*/ 9 w 17"/>
                    <a:gd name="T1" fmla="*/ 7 h 11"/>
                    <a:gd name="T2" fmla="*/ 0 w 17"/>
                    <a:gd name="T3" fmla="*/ 10 h 11"/>
                    <a:gd name="T4" fmla="*/ 16 w 17"/>
                    <a:gd name="T5" fmla="*/ 1 h 11"/>
                    <a:gd name="T6" fmla="*/ 9 w 17"/>
                    <a:gd name="T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9" y="7"/>
                      </a:moveTo>
                      <a:cubicBezTo>
                        <a:pt x="4" y="10"/>
                        <a:pt x="0" y="11"/>
                        <a:pt x="0" y="10"/>
                      </a:cubicBezTo>
                      <a:cubicBezTo>
                        <a:pt x="1" y="8"/>
                        <a:pt x="14" y="0"/>
                        <a:pt x="16" y="1"/>
                      </a:cubicBezTo>
                      <a:cubicBezTo>
                        <a:pt x="17" y="2"/>
                        <a:pt x="12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6" name="Freeform 259">
                  <a:extLst>
                    <a:ext uri="{FF2B5EF4-FFF2-40B4-BE49-F238E27FC236}">
                      <a16:creationId xmlns:a16="http://schemas.microsoft.com/office/drawing/2014/main" id="{D461EF7C-7D55-4A74-AD13-F3E6BA193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2" y="1493"/>
                  <a:ext cx="25" cy="19"/>
                </a:xfrm>
                <a:custGeom>
                  <a:avLst/>
                  <a:gdLst>
                    <a:gd name="T0" fmla="*/ 9 w 17"/>
                    <a:gd name="T1" fmla="*/ 8 h 13"/>
                    <a:gd name="T2" fmla="*/ 1 w 17"/>
                    <a:gd name="T3" fmla="*/ 11 h 13"/>
                    <a:gd name="T4" fmla="*/ 16 w 17"/>
                    <a:gd name="T5" fmla="*/ 1 h 13"/>
                    <a:gd name="T6" fmla="*/ 9 w 17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3">
                      <a:moveTo>
                        <a:pt x="9" y="8"/>
                      </a:moveTo>
                      <a:cubicBezTo>
                        <a:pt x="4" y="11"/>
                        <a:pt x="0" y="13"/>
                        <a:pt x="1" y="11"/>
                      </a:cubicBezTo>
                      <a:cubicBezTo>
                        <a:pt x="1" y="9"/>
                        <a:pt x="13" y="0"/>
                        <a:pt x="16" y="1"/>
                      </a:cubicBezTo>
                      <a:cubicBezTo>
                        <a:pt x="17" y="2"/>
                        <a:pt x="12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7" name="Freeform 260">
                  <a:extLst>
                    <a:ext uri="{FF2B5EF4-FFF2-40B4-BE49-F238E27FC236}">
                      <a16:creationId xmlns:a16="http://schemas.microsoft.com/office/drawing/2014/main" id="{DEA57441-201D-46F6-9FC7-7FA44C3C2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3" y="1438"/>
                  <a:ext cx="25" cy="14"/>
                </a:xfrm>
                <a:custGeom>
                  <a:avLst/>
                  <a:gdLst>
                    <a:gd name="T0" fmla="*/ 9 w 17"/>
                    <a:gd name="T1" fmla="*/ 6 h 10"/>
                    <a:gd name="T2" fmla="*/ 1 w 17"/>
                    <a:gd name="T3" fmla="*/ 9 h 10"/>
                    <a:gd name="T4" fmla="*/ 17 w 17"/>
                    <a:gd name="T5" fmla="*/ 1 h 10"/>
                    <a:gd name="T6" fmla="*/ 17 w 17"/>
                    <a:gd name="T7" fmla="*/ 1 h 10"/>
                    <a:gd name="T8" fmla="*/ 9 w 17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0">
                      <a:moveTo>
                        <a:pt x="9" y="6"/>
                      </a:moveTo>
                      <a:cubicBezTo>
                        <a:pt x="4" y="9"/>
                        <a:pt x="0" y="10"/>
                        <a:pt x="1" y="9"/>
                      </a:cubicBezTo>
                      <a:cubicBezTo>
                        <a:pt x="1" y="7"/>
                        <a:pt x="15" y="0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2"/>
                        <a:pt x="12" y="5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8" name="Freeform 261">
                  <a:extLst>
                    <a:ext uri="{FF2B5EF4-FFF2-40B4-BE49-F238E27FC236}">
                      <a16:creationId xmlns:a16="http://schemas.microsoft.com/office/drawing/2014/main" id="{AF869FD3-AF7C-416F-AE39-32EB251FB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9" y="1513"/>
                  <a:ext cx="23" cy="19"/>
                </a:xfrm>
                <a:custGeom>
                  <a:avLst/>
                  <a:gdLst>
                    <a:gd name="T0" fmla="*/ 9 w 16"/>
                    <a:gd name="T1" fmla="*/ 8 h 13"/>
                    <a:gd name="T2" fmla="*/ 0 w 16"/>
                    <a:gd name="T3" fmla="*/ 11 h 13"/>
                    <a:gd name="T4" fmla="*/ 15 w 16"/>
                    <a:gd name="T5" fmla="*/ 0 h 13"/>
                    <a:gd name="T6" fmla="*/ 9 w 16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9" y="8"/>
                      </a:moveTo>
                      <a:cubicBezTo>
                        <a:pt x="5" y="11"/>
                        <a:pt x="0" y="13"/>
                        <a:pt x="0" y="11"/>
                      </a:cubicBezTo>
                      <a:cubicBezTo>
                        <a:pt x="1" y="9"/>
                        <a:pt x="12" y="0"/>
                        <a:pt x="15" y="0"/>
                      </a:cubicBezTo>
                      <a:cubicBezTo>
                        <a:pt x="16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9" name="Freeform 262">
                  <a:extLst>
                    <a:ext uri="{FF2B5EF4-FFF2-40B4-BE49-F238E27FC236}">
                      <a16:creationId xmlns:a16="http://schemas.microsoft.com/office/drawing/2014/main" id="{82CA56CA-447F-469C-B232-F47219396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9" y="1546"/>
                  <a:ext cx="23" cy="22"/>
                </a:xfrm>
                <a:custGeom>
                  <a:avLst/>
                  <a:gdLst>
                    <a:gd name="T0" fmla="*/ 9 w 16"/>
                    <a:gd name="T1" fmla="*/ 9 h 15"/>
                    <a:gd name="T2" fmla="*/ 0 w 16"/>
                    <a:gd name="T3" fmla="*/ 13 h 15"/>
                    <a:gd name="T4" fmla="*/ 14 w 16"/>
                    <a:gd name="T5" fmla="*/ 1 h 15"/>
                    <a:gd name="T6" fmla="*/ 9 w 16"/>
                    <a:gd name="T7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5">
                      <a:moveTo>
                        <a:pt x="9" y="9"/>
                      </a:moveTo>
                      <a:cubicBezTo>
                        <a:pt x="5" y="13"/>
                        <a:pt x="0" y="15"/>
                        <a:pt x="0" y="13"/>
                      </a:cubicBezTo>
                      <a:cubicBezTo>
                        <a:pt x="0" y="10"/>
                        <a:pt x="11" y="0"/>
                        <a:pt x="14" y="1"/>
                      </a:cubicBezTo>
                      <a:cubicBezTo>
                        <a:pt x="16" y="2"/>
                        <a:pt x="12" y="6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0" name="Freeform 263">
                  <a:extLst>
                    <a:ext uri="{FF2B5EF4-FFF2-40B4-BE49-F238E27FC236}">
                      <a16:creationId xmlns:a16="http://schemas.microsoft.com/office/drawing/2014/main" id="{24DEA9D6-CE07-4785-9612-4759F2A355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6" y="1454"/>
                  <a:ext cx="26" cy="15"/>
                </a:xfrm>
                <a:custGeom>
                  <a:avLst/>
                  <a:gdLst>
                    <a:gd name="T0" fmla="*/ 10 w 18"/>
                    <a:gd name="T1" fmla="*/ 6 h 11"/>
                    <a:gd name="T2" fmla="*/ 1 w 18"/>
                    <a:gd name="T3" fmla="*/ 9 h 11"/>
                    <a:gd name="T4" fmla="*/ 17 w 18"/>
                    <a:gd name="T5" fmla="*/ 0 h 11"/>
                    <a:gd name="T6" fmla="*/ 10 w 18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1">
                      <a:moveTo>
                        <a:pt x="10" y="6"/>
                      </a:moveTo>
                      <a:cubicBezTo>
                        <a:pt x="5" y="9"/>
                        <a:pt x="0" y="11"/>
                        <a:pt x="1" y="9"/>
                      </a:cubicBezTo>
                      <a:cubicBezTo>
                        <a:pt x="2" y="7"/>
                        <a:pt x="14" y="0"/>
                        <a:pt x="17" y="0"/>
                      </a:cubicBezTo>
                      <a:cubicBezTo>
                        <a:pt x="18" y="1"/>
                        <a:pt x="13" y="4"/>
                        <a:pt x="10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1" name="Freeform 264">
                  <a:extLst>
                    <a:ext uri="{FF2B5EF4-FFF2-40B4-BE49-F238E27FC236}">
                      <a16:creationId xmlns:a16="http://schemas.microsoft.com/office/drawing/2014/main" id="{1AF3BA63-3027-4649-8869-938ACF16CE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3" y="1481"/>
                  <a:ext cx="23" cy="17"/>
                </a:xfrm>
                <a:custGeom>
                  <a:avLst/>
                  <a:gdLst>
                    <a:gd name="T0" fmla="*/ 9 w 16"/>
                    <a:gd name="T1" fmla="*/ 7 h 12"/>
                    <a:gd name="T2" fmla="*/ 0 w 16"/>
                    <a:gd name="T3" fmla="*/ 11 h 12"/>
                    <a:gd name="T4" fmla="*/ 15 w 16"/>
                    <a:gd name="T5" fmla="*/ 1 h 12"/>
                    <a:gd name="T6" fmla="*/ 9 w 16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9" y="7"/>
                      </a:moveTo>
                      <a:cubicBezTo>
                        <a:pt x="4" y="11"/>
                        <a:pt x="0" y="12"/>
                        <a:pt x="0" y="11"/>
                      </a:cubicBezTo>
                      <a:cubicBezTo>
                        <a:pt x="0" y="9"/>
                        <a:pt x="12" y="0"/>
                        <a:pt x="15" y="1"/>
                      </a:cubicBezTo>
                      <a:cubicBezTo>
                        <a:pt x="16" y="2"/>
                        <a:pt x="12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2" name="Freeform 265">
                  <a:extLst>
                    <a:ext uri="{FF2B5EF4-FFF2-40B4-BE49-F238E27FC236}">
                      <a16:creationId xmlns:a16="http://schemas.microsoft.com/office/drawing/2014/main" id="{2B33FF32-0F75-408C-9BB7-01E3BD48D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4" y="1429"/>
                  <a:ext cx="24" cy="13"/>
                </a:xfrm>
                <a:custGeom>
                  <a:avLst/>
                  <a:gdLst>
                    <a:gd name="T0" fmla="*/ 9 w 17"/>
                    <a:gd name="T1" fmla="*/ 5 h 9"/>
                    <a:gd name="T2" fmla="*/ 0 w 17"/>
                    <a:gd name="T3" fmla="*/ 8 h 9"/>
                    <a:gd name="T4" fmla="*/ 16 w 17"/>
                    <a:gd name="T5" fmla="*/ 0 h 9"/>
                    <a:gd name="T6" fmla="*/ 17 w 17"/>
                    <a:gd name="T7" fmla="*/ 0 h 9"/>
                    <a:gd name="T8" fmla="*/ 9 w 17"/>
                    <a:gd name="T9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9">
                      <a:moveTo>
                        <a:pt x="9" y="5"/>
                      </a:moveTo>
                      <a:cubicBezTo>
                        <a:pt x="4" y="8"/>
                        <a:pt x="0" y="9"/>
                        <a:pt x="0" y="8"/>
                      </a:cubicBezTo>
                      <a:cubicBezTo>
                        <a:pt x="0" y="7"/>
                        <a:pt x="14" y="0"/>
                        <a:pt x="16" y="0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1"/>
                        <a:pt x="11" y="4"/>
                        <a:pt x="9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3" name="Freeform 266">
                  <a:extLst>
                    <a:ext uri="{FF2B5EF4-FFF2-40B4-BE49-F238E27FC236}">
                      <a16:creationId xmlns:a16="http://schemas.microsoft.com/office/drawing/2014/main" id="{5ADE9502-6298-4C95-80A1-886EA87AA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533"/>
                  <a:ext cx="23" cy="21"/>
                </a:xfrm>
                <a:custGeom>
                  <a:avLst/>
                  <a:gdLst>
                    <a:gd name="T0" fmla="*/ 9 w 16"/>
                    <a:gd name="T1" fmla="*/ 8 h 14"/>
                    <a:gd name="T2" fmla="*/ 0 w 16"/>
                    <a:gd name="T3" fmla="*/ 12 h 14"/>
                    <a:gd name="T4" fmla="*/ 14 w 16"/>
                    <a:gd name="T5" fmla="*/ 1 h 14"/>
                    <a:gd name="T6" fmla="*/ 9 w 16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4">
                      <a:moveTo>
                        <a:pt x="9" y="8"/>
                      </a:moveTo>
                      <a:cubicBezTo>
                        <a:pt x="4" y="12"/>
                        <a:pt x="0" y="14"/>
                        <a:pt x="0" y="12"/>
                      </a:cubicBezTo>
                      <a:cubicBezTo>
                        <a:pt x="0" y="9"/>
                        <a:pt x="11" y="0"/>
                        <a:pt x="14" y="1"/>
                      </a:cubicBezTo>
                      <a:cubicBezTo>
                        <a:pt x="16" y="2"/>
                        <a:pt x="12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4" name="Freeform 267">
                  <a:extLst>
                    <a:ext uri="{FF2B5EF4-FFF2-40B4-BE49-F238E27FC236}">
                      <a16:creationId xmlns:a16="http://schemas.microsoft.com/office/drawing/2014/main" id="{622EE1F8-595C-4DAE-8864-F40B987C8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3" y="1471"/>
                  <a:ext cx="25" cy="16"/>
                </a:xfrm>
                <a:custGeom>
                  <a:avLst/>
                  <a:gdLst>
                    <a:gd name="T0" fmla="*/ 9 w 17"/>
                    <a:gd name="T1" fmla="*/ 6 h 11"/>
                    <a:gd name="T2" fmla="*/ 1 w 17"/>
                    <a:gd name="T3" fmla="*/ 10 h 11"/>
                    <a:gd name="T4" fmla="*/ 16 w 17"/>
                    <a:gd name="T5" fmla="*/ 0 h 11"/>
                    <a:gd name="T6" fmla="*/ 9 w 17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9" y="6"/>
                      </a:moveTo>
                      <a:cubicBezTo>
                        <a:pt x="5" y="10"/>
                        <a:pt x="0" y="11"/>
                        <a:pt x="1" y="10"/>
                      </a:cubicBezTo>
                      <a:cubicBezTo>
                        <a:pt x="1" y="8"/>
                        <a:pt x="13" y="0"/>
                        <a:pt x="16" y="0"/>
                      </a:cubicBezTo>
                      <a:cubicBezTo>
                        <a:pt x="17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5" name="Freeform 268">
                  <a:extLst>
                    <a:ext uri="{FF2B5EF4-FFF2-40B4-BE49-F238E27FC236}">
                      <a16:creationId xmlns:a16="http://schemas.microsoft.com/office/drawing/2014/main" id="{38EF067B-9520-4C72-83AC-06BE5B8C6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1" y="1500"/>
                  <a:ext cx="23" cy="19"/>
                </a:xfrm>
                <a:custGeom>
                  <a:avLst/>
                  <a:gdLst>
                    <a:gd name="T0" fmla="*/ 9 w 16"/>
                    <a:gd name="T1" fmla="*/ 8 h 13"/>
                    <a:gd name="T2" fmla="*/ 0 w 16"/>
                    <a:gd name="T3" fmla="*/ 12 h 13"/>
                    <a:gd name="T4" fmla="*/ 15 w 16"/>
                    <a:gd name="T5" fmla="*/ 1 h 13"/>
                    <a:gd name="T6" fmla="*/ 9 w 16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9" y="8"/>
                      </a:moveTo>
                      <a:cubicBezTo>
                        <a:pt x="4" y="11"/>
                        <a:pt x="0" y="13"/>
                        <a:pt x="0" y="12"/>
                      </a:cubicBezTo>
                      <a:cubicBezTo>
                        <a:pt x="0" y="9"/>
                        <a:pt x="11" y="0"/>
                        <a:pt x="15" y="1"/>
                      </a:cubicBezTo>
                      <a:cubicBezTo>
                        <a:pt x="16" y="2"/>
                        <a:pt x="12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6" name="Freeform 269">
                  <a:extLst>
                    <a:ext uri="{FF2B5EF4-FFF2-40B4-BE49-F238E27FC236}">
                      <a16:creationId xmlns:a16="http://schemas.microsoft.com/office/drawing/2014/main" id="{193B2528-DB90-41B5-B1C8-94ED7B01CA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8" y="1443"/>
                  <a:ext cx="24" cy="15"/>
                </a:xfrm>
                <a:custGeom>
                  <a:avLst/>
                  <a:gdLst>
                    <a:gd name="T0" fmla="*/ 9 w 17"/>
                    <a:gd name="T1" fmla="*/ 6 h 10"/>
                    <a:gd name="T2" fmla="*/ 0 w 17"/>
                    <a:gd name="T3" fmla="*/ 9 h 10"/>
                    <a:gd name="T4" fmla="*/ 16 w 17"/>
                    <a:gd name="T5" fmla="*/ 0 h 10"/>
                    <a:gd name="T6" fmla="*/ 9 w 17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0">
                      <a:moveTo>
                        <a:pt x="9" y="6"/>
                      </a:moveTo>
                      <a:cubicBezTo>
                        <a:pt x="4" y="9"/>
                        <a:pt x="0" y="10"/>
                        <a:pt x="0" y="9"/>
                      </a:cubicBezTo>
                      <a:cubicBezTo>
                        <a:pt x="1" y="7"/>
                        <a:pt x="14" y="0"/>
                        <a:pt x="16" y="0"/>
                      </a:cubicBezTo>
                      <a:cubicBezTo>
                        <a:pt x="17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7" name="Freeform 270">
                  <a:extLst>
                    <a:ext uri="{FF2B5EF4-FFF2-40B4-BE49-F238E27FC236}">
                      <a16:creationId xmlns:a16="http://schemas.microsoft.com/office/drawing/2014/main" id="{133C791F-7D2A-4D6A-9EBB-4762A8C99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1" y="1520"/>
                  <a:ext cx="23" cy="19"/>
                </a:xfrm>
                <a:custGeom>
                  <a:avLst/>
                  <a:gdLst>
                    <a:gd name="T0" fmla="*/ 9 w 16"/>
                    <a:gd name="T1" fmla="*/ 8 h 13"/>
                    <a:gd name="T2" fmla="*/ 0 w 16"/>
                    <a:gd name="T3" fmla="*/ 11 h 13"/>
                    <a:gd name="T4" fmla="*/ 14 w 16"/>
                    <a:gd name="T5" fmla="*/ 0 h 13"/>
                    <a:gd name="T6" fmla="*/ 9 w 16"/>
                    <a:gd name="T7" fmla="*/ 8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9" y="8"/>
                      </a:moveTo>
                      <a:cubicBezTo>
                        <a:pt x="4" y="12"/>
                        <a:pt x="0" y="13"/>
                        <a:pt x="0" y="11"/>
                      </a:cubicBezTo>
                      <a:cubicBezTo>
                        <a:pt x="0" y="9"/>
                        <a:pt x="11" y="0"/>
                        <a:pt x="14" y="0"/>
                      </a:cubicBezTo>
                      <a:cubicBezTo>
                        <a:pt x="16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8" name="Freeform 271">
                  <a:extLst>
                    <a:ext uri="{FF2B5EF4-FFF2-40B4-BE49-F238E27FC236}">
                      <a16:creationId xmlns:a16="http://schemas.microsoft.com/office/drawing/2014/main" id="{BAD2C0B7-4A10-42A7-81C0-6F47E5A51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3" y="1459"/>
                  <a:ext cx="25" cy="16"/>
                </a:xfrm>
                <a:custGeom>
                  <a:avLst/>
                  <a:gdLst>
                    <a:gd name="T0" fmla="*/ 9 w 17"/>
                    <a:gd name="T1" fmla="*/ 6 h 11"/>
                    <a:gd name="T2" fmla="*/ 0 w 17"/>
                    <a:gd name="T3" fmla="*/ 10 h 11"/>
                    <a:gd name="T4" fmla="*/ 16 w 17"/>
                    <a:gd name="T5" fmla="*/ 0 h 11"/>
                    <a:gd name="T6" fmla="*/ 9 w 17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1">
                      <a:moveTo>
                        <a:pt x="9" y="6"/>
                      </a:moveTo>
                      <a:cubicBezTo>
                        <a:pt x="4" y="9"/>
                        <a:pt x="0" y="11"/>
                        <a:pt x="0" y="10"/>
                      </a:cubicBezTo>
                      <a:cubicBezTo>
                        <a:pt x="1" y="7"/>
                        <a:pt x="13" y="0"/>
                        <a:pt x="16" y="0"/>
                      </a:cubicBezTo>
                      <a:cubicBezTo>
                        <a:pt x="17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9" name="Freeform 272">
                  <a:extLst>
                    <a:ext uri="{FF2B5EF4-FFF2-40B4-BE49-F238E27FC236}">
                      <a16:creationId xmlns:a16="http://schemas.microsoft.com/office/drawing/2014/main" id="{35A4919F-4C40-4BDD-BAFC-13AB248F8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1" y="1488"/>
                  <a:ext cx="24" cy="18"/>
                </a:xfrm>
                <a:custGeom>
                  <a:avLst/>
                  <a:gdLst>
                    <a:gd name="T0" fmla="*/ 9 w 16"/>
                    <a:gd name="T1" fmla="*/ 7 h 12"/>
                    <a:gd name="T2" fmla="*/ 0 w 16"/>
                    <a:gd name="T3" fmla="*/ 10 h 12"/>
                    <a:gd name="T4" fmla="*/ 15 w 16"/>
                    <a:gd name="T5" fmla="*/ 0 h 12"/>
                    <a:gd name="T6" fmla="*/ 9 w 16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9" y="7"/>
                      </a:moveTo>
                      <a:cubicBezTo>
                        <a:pt x="4" y="11"/>
                        <a:pt x="0" y="12"/>
                        <a:pt x="0" y="10"/>
                      </a:cubicBezTo>
                      <a:cubicBezTo>
                        <a:pt x="1" y="8"/>
                        <a:pt x="12" y="0"/>
                        <a:pt x="15" y="0"/>
                      </a:cubicBezTo>
                      <a:cubicBezTo>
                        <a:pt x="16" y="1"/>
                        <a:pt x="12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0" name="Freeform 273">
                  <a:extLst>
                    <a:ext uri="{FF2B5EF4-FFF2-40B4-BE49-F238E27FC236}">
                      <a16:creationId xmlns:a16="http://schemas.microsoft.com/office/drawing/2014/main" id="{93D2C85F-D79F-43C2-9217-E2AFA8F77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8" y="1433"/>
                  <a:ext cx="23" cy="15"/>
                </a:xfrm>
                <a:custGeom>
                  <a:avLst/>
                  <a:gdLst>
                    <a:gd name="T0" fmla="*/ 9 w 16"/>
                    <a:gd name="T1" fmla="*/ 6 h 10"/>
                    <a:gd name="T2" fmla="*/ 0 w 16"/>
                    <a:gd name="T3" fmla="*/ 9 h 10"/>
                    <a:gd name="T4" fmla="*/ 16 w 16"/>
                    <a:gd name="T5" fmla="*/ 0 h 10"/>
                    <a:gd name="T6" fmla="*/ 9 w 16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9" y="6"/>
                      </a:move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1" y="7"/>
                        <a:pt x="13" y="0"/>
                        <a:pt x="16" y="0"/>
                      </a:cubicBezTo>
                      <a:cubicBezTo>
                        <a:pt x="16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1" name="Freeform 274">
                  <a:extLst>
                    <a:ext uri="{FF2B5EF4-FFF2-40B4-BE49-F238E27FC236}">
                      <a16:creationId xmlns:a16="http://schemas.microsoft.com/office/drawing/2014/main" id="{0CD31B5A-811C-46F7-8E18-64B583D3B8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9" y="1425"/>
                  <a:ext cx="23" cy="13"/>
                </a:xfrm>
                <a:custGeom>
                  <a:avLst/>
                  <a:gdLst>
                    <a:gd name="T0" fmla="*/ 9 w 16"/>
                    <a:gd name="T1" fmla="*/ 5 h 9"/>
                    <a:gd name="T2" fmla="*/ 0 w 16"/>
                    <a:gd name="T3" fmla="*/ 8 h 9"/>
                    <a:gd name="T4" fmla="*/ 15 w 16"/>
                    <a:gd name="T5" fmla="*/ 0 h 9"/>
                    <a:gd name="T6" fmla="*/ 9 w 16"/>
                    <a:gd name="T7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9">
                      <a:moveTo>
                        <a:pt x="9" y="5"/>
                      </a:moveTo>
                      <a:cubicBezTo>
                        <a:pt x="4" y="7"/>
                        <a:pt x="0" y="9"/>
                        <a:pt x="0" y="8"/>
                      </a:cubicBezTo>
                      <a:cubicBezTo>
                        <a:pt x="1" y="6"/>
                        <a:pt x="13" y="0"/>
                        <a:pt x="15" y="0"/>
                      </a:cubicBezTo>
                      <a:cubicBezTo>
                        <a:pt x="16" y="0"/>
                        <a:pt x="12" y="3"/>
                        <a:pt x="9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2" name="Freeform 275">
                  <a:extLst>
                    <a:ext uri="{FF2B5EF4-FFF2-40B4-BE49-F238E27FC236}">
                      <a16:creationId xmlns:a16="http://schemas.microsoft.com/office/drawing/2014/main" id="{5CB8CAED-D96F-4BE1-8D0A-514320309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5" y="1449"/>
                  <a:ext cx="23" cy="15"/>
                </a:xfrm>
                <a:custGeom>
                  <a:avLst/>
                  <a:gdLst>
                    <a:gd name="T0" fmla="*/ 9 w 16"/>
                    <a:gd name="T1" fmla="*/ 5 h 10"/>
                    <a:gd name="T2" fmla="*/ 0 w 16"/>
                    <a:gd name="T3" fmla="*/ 9 h 10"/>
                    <a:gd name="T4" fmla="*/ 15 w 16"/>
                    <a:gd name="T5" fmla="*/ 0 h 10"/>
                    <a:gd name="T6" fmla="*/ 9 w 16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9" y="5"/>
                      </a:move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7"/>
                        <a:pt x="12" y="0"/>
                        <a:pt x="15" y="0"/>
                      </a:cubicBezTo>
                      <a:cubicBezTo>
                        <a:pt x="16" y="0"/>
                        <a:pt x="12" y="4"/>
                        <a:pt x="9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3" name="Freeform 276">
                  <a:extLst>
                    <a:ext uri="{FF2B5EF4-FFF2-40B4-BE49-F238E27FC236}">
                      <a16:creationId xmlns:a16="http://schemas.microsoft.com/office/drawing/2014/main" id="{76A4D27F-8C12-4871-880A-34650964E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" y="1438"/>
                  <a:ext cx="23" cy="14"/>
                </a:xfrm>
                <a:custGeom>
                  <a:avLst/>
                  <a:gdLst>
                    <a:gd name="T0" fmla="*/ 8 w 16"/>
                    <a:gd name="T1" fmla="*/ 6 h 10"/>
                    <a:gd name="T2" fmla="*/ 0 w 16"/>
                    <a:gd name="T3" fmla="*/ 9 h 10"/>
                    <a:gd name="T4" fmla="*/ 14 w 16"/>
                    <a:gd name="T5" fmla="*/ 0 h 10"/>
                    <a:gd name="T6" fmla="*/ 8 w 16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8" y="6"/>
                      </a:moveTo>
                      <a:cubicBezTo>
                        <a:pt x="4" y="9"/>
                        <a:pt x="0" y="10"/>
                        <a:pt x="0" y="9"/>
                      </a:cubicBezTo>
                      <a:cubicBezTo>
                        <a:pt x="0" y="7"/>
                        <a:pt x="12" y="0"/>
                        <a:pt x="14" y="0"/>
                      </a:cubicBezTo>
                      <a:cubicBezTo>
                        <a:pt x="16" y="1"/>
                        <a:pt x="11" y="4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4" name="Freeform 277">
                  <a:extLst>
                    <a:ext uri="{FF2B5EF4-FFF2-40B4-BE49-F238E27FC236}">
                      <a16:creationId xmlns:a16="http://schemas.microsoft.com/office/drawing/2014/main" id="{2395063D-E84A-48E2-86AF-D3C3F6A2A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4" y="1548"/>
                  <a:ext cx="22" cy="21"/>
                </a:xfrm>
                <a:custGeom>
                  <a:avLst/>
                  <a:gdLst>
                    <a:gd name="T0" fmla="*/ 10 w 15"/>
                    <a:gd name="T1" fmla="*/ 8 h 15"/>
                    <a:gd name="T2" fmla="*/ 0 w 15"/>
                    <a:gd name="T3" fmla="*/ 12 h 15"/>
                    <a:gd name="T4" fmla="*/ 13 w 15"/>
                    <a:gd name="T5" fmla="*/ 1 h 15"/>
                    <a:gd name="T6" fmla="*/ 10 w 15"/>
                    <a:gd name="T7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5">
                      <a:moveTo>
                        <a:pt x="10" y="8"/>
                      </a:moveTo>
                      <a:cubicBezTo>
                        <a:pt x="6" y="13"/>
                        <a:pt x="1" y="15"/>
                        <a:pt x="0" y="12"/>
                      </a:cubicBezTo>
                      <a:cubicBezTo>
                        <a:pt x="0" y="9"/>
                        <a:pt x="9" y="0"/>
                        <a:pt x="13" y="1"/>
                      </a:cubicBezTo>
                      <a:cubicBezTo>
                        <a:pt x="15" y="1"/>
                        <a:pt x="13" y="6"/>
                        <a:pt x="1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5" name="Freeform 278">
                  <a:extLst>
                    <a:ext uri="{FF2B5EF4-FFF2-40B4-BE49-F238E27FC236}">
                      <a16:creationId xmlns:a16="http://schemas.microsoft.com/office/drawing/2014/main" id="{2AE68B26-EDB5-40CD-BB9B-8B6070955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8" y="1481"/>
                  <a:ext cx="22" cy="19"/>
                </a:xfrm>
                <a:custGeom>
                  <a:avLst/>
                  <a:gdLst>
                    <a:gd name="T0" fmla="*/ 9 w 15"/>
                    <a:gd name="T1" fmla="*/ 7 h 13"/>
                    <a:gd name="T2" fmla="*/ 0 w 15"/>
                    <a:gd name="T3" fmla="*/ 11 h 13"/>
                    <a:gd name="T4" fmla="*/ 13 w 15"/>
                    <a:gd name="T5" fmla="*/ 1 h 13"/>
                    <a:gd name="T6" fmla="*/ 9 w 15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3">
                      <a:moveTo>
                        <a:pt x="9" y="7"/>
                      </a:moveTo>
                      <a:cubicBezTo>
                        <a:pt x="4" y="11"/>
                        <a:pt x="0" y="13"/>
                        <a:pt x="0" y="11"/>
                      </a:cubicBezTo>
                      <a:cubicBezTo>
                        <a:pt x="0" y="8"/>
                        <a:pt x="9" y="0"/>
                        <a:pt x="13" y="1"/>
                      </a:cubicBezTo>
                      <a:cubicBezTo>
                        <a:pt x="15" y="1"/>
                        <a:pt x="11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6" name="Freeform 279">
                  <a:extLst>
                    <a:ext uri="{FF2B5EF4-FFF2-40B4-BE49-F238E27FC236}">
                      <a16:creationId xmlns:a16="http://schemas.microsoft.com/office/drawing/2014/main" id="{57998A8D-9D4A-4C03-AC29-79CB51458C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0" y="1513"/>
                  <a:ext cx="22" cy="20"/>
                </a:xfrm>
                <a:custGeom>
                  <a:avLst/>
                  <a:gdLst>
                    <a:gd name="T0" fmla="*/ 9 w 15"/>
                    <a:gd name="T1" fmla="*/ 8 h 14"/>
                    <a:gd name="T2" fmla="*/ 0 w 15"/>
                    <a:gd name="T3" fmla="*/ 11 h 14"/>
                    <a:gd name="T4" fmla="*/ 13 w 15"/>
                    <a:gd name="T5" fmla="*/ 1 h 14"/>
                    <a:gd name="T6" fmla="*/ 9 w 15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9" y="8"/>
                      </a:moveTo>
                      <a:cubicBezTo>
                        <a:pt x="5" y="12"/>
                        <a:pt x="0" y="14"/>
                        <a:pt x="0" y="11"/>
                      </a:cubicBezTo>
                      <a:cubicBezTo>
                        <a:pt x="0" y="8"/>
                        <a:pt x="9" y="0"/>
                        <a:pt x="13" y="1"/>
                      </a:cubicBezTo>
                      <a:cubicBezTo>
                        <a:pt x="15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7" name="Freeform 280">
                  <a:extLst>
                    <a:ext uri="{FF2B5EF4-FFF2-40B4-BE49-F238E27FC236}">
                      <a16:creationId xmlns:a16="http://schemas.microsoft.com/office/drawing/2014/main" id="{2230C56B-3D4E-41F4-9E92-D3BB28D53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6" y="1427"/>
                  <a:ext cx="22" cy="15"/>
                </a:xfrm>
                <a:custGeom>
                  <a:avLst/>
                  <a:gdLst>
                    <a:gd name="T0" fmla="*/ 8 w 15"/>
                    <a:gd name="T1" fmla="*/ 5 h 10"/>
                    <a:gd name="T2" fmla="*/ 0 w 15"/>
                    <a:gd name="T3" fmla="*/ 8 h 10"/>
                    <a:gd name="T4" fmla="*/ 14 w 15"/>
                    <a:gd name="T5" fmla="*/ 0 h 10"/>
                    <a:gd name="T6" fmla="*/ 8 w 15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0">
                      <a:moveTo>
                        <a:pt x="8" y="5"/>
                      </a:moveTo>
                      <a:cubicBezTo>
                        <a:pt x="4" y="8"/>
                        <a:pt x="0" y="10"/>
                        <a:pt x="0" y="8"/>
                      </a:cubicBezTo>
                      <a:cubicBezTo>
                        <a:pt x="0" y="7"/>
                        <a:pt x="11" y="0"/>
                        <a:pt x="14" y="0"/>
                      </a:cubicBezTo>
                      <a:cubicBezTo>
                        <a:pt x="15" y="1"/>
                        <a:pt x="11" y="4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8" name="Freeform 281">
                  <a:extLst>
                    <a:ext uri="{FF2B5EF4-FFF2-40B4-BE49-F238E27FC236}">
                      <a16:creationId xmlns:a16="http://schemas.microsoft.com/office/drawing/2014/main" id="{F1070E44-9D70-4860-B466-E79DFD8DEC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5" y="1454"/>
                  <a:ext cx="24" cy="15"/>
                </a:xfrm>
                <a:custGeom>
                  <a:avLst/>
                  <a:gdLst>
                    <a:gd name="T0" fmla="*/ 9 w 16"/>
                    <a:gd name="T1" fmla="*/ 6 h 11"/>
                    <a:gd name="T2" fmla="*/ 0 w 16"/>
                    <a:gd name="T3" fmla="*/ 9 h 11"/>
                    <a:gd name="T4" fmla="*/ 14 w 16"/>
                    <a:gd name="T5" fmla="*/ 0 h 11"/>
                    <a:gd name="T6" fmla="*/ 9 w 16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1">
                      <a:moveTo>
                        <a:pt x="9" y="6"/>
                      </a:moveTo>
                      <a:cubicBezTo>
                        <a:pt x="4" y="9"/>
                        <a:pt x="0" y="11"/>
                        <a:pt x="0" y="9"/>
                      </a:cubicBezTo>
                      <a:cubicBezTo>
                        <a:pt x="1" y="7"/>
                        <a:pt x="11" y="0"/>
                        <a:pt x="14" y="0"/>
                      </a:cubicBezTo>
                      <a:cubicBezTo>
                        <a:pt x="16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9" name="Freeform 282">
                  <a:extLst>
                    <a:ext uri="{FF2B5EF4-FFF2-40B4-BE49-F238E27FC236}">
                      <a16:creationId xmlns:a16="http://schemas.microsoft.com/office/drawing/2014/main" id="{06728816-F194-4598-9569-906CF6B16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6" y="1533"/>
                  <a:ext cx="22" cy="21"/>
                </a:xfrm>
                <a:custGeom>
                  <a:avLst/>
                  <a:gdLst>
                    <a:gd name="T0" fmla="*/ 10 w 15"/>
                    <a:gd name="T1" fmla="*/ 8 h 14"/>
                    <a:gd name="T2" fmla="*/ 0 w 15"/>
                    <a:gd name="T3" fmla="*/ 12 h 14"/>
                    <a:gd name="T4" fmla="*/ 13 w 15"/>
                    <a:gd name="T5" fmla="*/ 0 h 14"/>
                    <a:gd name="T6" fmla="*/ 10 w 15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10" y="8"/>
                      </a:moveTo>
                      <a:cubicBezTo>
                        <a:pt x="6" y="12"/>
                        <a:pt x="1" y="14"/>
                        <a:pt x="0" y="12"/>
                      </a:cubicBezTo>
                      <a:cubicBezTo>
                        <a:pt x="0" y="8"/>
                        <a:pt x="9" y="0"/>
                        <a:pt x="13" y="0"/>
                      </a:cubicBezTo>
                      <a:cubicBezTo>
                        <a:pt x="15" y="1"/>
                        <a:pt x="13" y="5"/>
                        <a:pt x="1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0" name="Freeform 283">
                  <a:extLst>
                    <a:ext uri="{FF2B5EF4-FFF2-40B4-BE49-F238E27FC236}">
                      <a16:creationId xmlns:a16="http://schemas.microsoft.com/office/drawing/2014/main" id="{911FDD09-BF20-4FE0-8226-8E112F588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4" y="1569"/>
                  <a:ext cx="20" cy="22"/>
                </a:xfrm>
                <a:custGeom>
                  <a:avLst/>
                  <a:gdLst>
                    <a:gd name="T0" fmla="*/ 9 w 14"/>
                    <a:gd name="T1" fmla="*/ 8 h 15"/>
                    <a:gd name="T2" fmla="*/ 0 w 14"/>
                    <a:gd name="T3" fmla="*/ 12 h 15"/>
                    <a:gd name="T4" fmla="*/ 12 w 14"/>
                    <a:gd name="T5" fmla="*/ 0 h 15"/>
                    <a:gd name="T6" fmla="*/ 9 w 14"/>
                    <a:gd name="T7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9" y="8"/>
                      </a:moveTo>
                      <a:cubicBezTo>
                        <a:pt x="5" y="13"/>
                        <a:pt x="0" y="15"/>
                        <a:pt x="0" y="12"/>
                      </a:cubicBezTo>
                      <a:cubicBezTo>
                        <a:pt x="0" y="8"/>
                        <a:pt x="7" y="0"/>
                        <a:pt x="12" y="0"/>
                      </a:cubicBezTo>
                      <a:cubicBezTo>
                        <a:pt x="14" y="1"/>
                        <a:pt x="12" y="6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1" name="Freeform 284">
                  <a:extLst>
                    <a:ext uri="{FF2B5EF4-FFF2-40B4-BE49-F238E27FC236}">
                      <a16:creationId xmlns:a16="http://schemas.microsoft.com/office/drawing/2014/main" id="{33A6950B-DED7-428B-BB8E-851100F7B4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8" y="1469"/>
                  <a:ext cx="22" cy="16"/>
                </a:xfrm>
                <a:custGeom>
                  <a:avLst/>
                  <a:gdLst>
                    <a:gd name="T0" fmla="*/ 8 w 15"/>
                    <a:gd name="T1" fmla="*/ 6 h 11"/>
                    <a:gd name="T2" fmla="*/ 0 w 15"/>
                    <a:gd name="T3" fmla="*/ 10 h 11"/>
                    <a:gd name="T4" fmla="*/ 13 w 15"/>
                    <a:gd name="T5" fmla="*/ 0 h 11"/>
                    <a:gd name="T6" fmla="*/ 8 w 15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1">
                      <a:moveTo>
                        <a:pt x="8" y="6"/>
                      </a:moveTo>
                      <a:cubicBezTo>
                        <a:pt x="4" y="10"/>
                        <a:pt x="0" y="11"/>
                        <a:pt x="0" y="10"/>
                      </a:cubicBezTo>
                      <a:cubicBezTo>
                        <a:pt x="0" y="7"/>
                        <a:pt x="9" y="0"/>
                        <a:pt x="13" y="0"/>
                      </a:cubicBezTo>
                      <a:cubicBezTo>
                        <a:pt x="15" y="1"/>
                        <a:pt x="11" y="4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2" name="Freeform 285">
                  <a:extLst>
                    <a:ext uri="{FF2B5EF4-FFF2-40B4-BE49-F238E27FC236}">
                      <a16:creationId xmlns:a16="http://schemas.microsoft.com/office/drawing/2014/main" id="{97B6E34C-6F1B-41A6-90FA-BE640A901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" y="1500"/>
                  <a:ext cx="21" cy="19"/>
                </a:xfrm>
                <a:custGeom>
                  <a:avLst/>
                  <a:gdLst>
                    <a:gd name="T0" fmla="*/ 10 w 15"/>
                    <a:gd name="T1" fmla="*/ 7 h 13"/>
                    <a:gd name="T2" fmla="*/ 0 w 15"/>
                    <a:gd name="T3" fmla="*/ 11 h 13"/>
                    <a:gd name="T4" fmla="*/ 13 w 15"/>
                    <a:gd name="T5" fmla="*/ 0 h 13"/>
                    <a:gd name="T6" fmla="*/ 10 w 15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3">
                      <a:moveTo>
                        <a:pt x="10" y="7"/>
                      </a:moveTo>
                      <a:cubicBezTo>
                        <a:pt x="5" y="11"/>
                        <a:pt x="0" y="13"/>
                        <a:pt x="0" y="11"/>
                      </a:cubicBezTo>
                      <a:cubicBezTo>
                        <a:pt x="1" y="8"/>
                        <a:pt x="10" y="0"/>
                        <a:pt x="13" y="0"/>
                      </a:cubicBezTo>
                      <a:cubicBezTo>
                        <a:pt x="15" y="1"/>
                        <a:pt x="12" y="5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3" name="Freeform 286">
                  <a:extLst>
                    <a:ext uri="{FF2B5EF4-FFF2-40B4-BE49-F238E27FC236}">
                      <a16:creationId xmlns:a16="http://schemas.microsoft.com/office/drawing/2014/main" id="{FD827542-907F-43A6-95A2-743A484FC4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4" y="1442"/>
                  <a:ext cx="23" cy="14"/>
                </a:xfrm>
                <a:custGeom>
                  <a:avLst/>
                  <a:gdLst>
                    <a:gd name="T0" fmla="*/ 9 w 16"/>
                    <a:gd name="T1" fmla="*/ 6 h 10"/>
                    <a:gd name="T2" fmla="*/ 1 w 16"/>
                    <a:gd name="T3" fmla="*/ 9 h 10"/>
                    <a:gd name="T4" fmla="*/ 14 w 16"/>
                    <a:gd name="T5" fmla="*/ 0 h 10"/>
                    <a:gd name="T6" fmla="*/ 9 w 16"/>
                    <a:gd name="T7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0">
                      <a:moveTo>
                        <a:pt x="9" y="6"/>
                      </a:moveTo>
                      <a:cubicBezTo>
                        <a:pt x="5" y="9"/>
                        <a:pt x="0" y="10"/>
                        <a:pt x="1" y="9"/>
                      </a:cubicBezTo>
                      <a:cubicBezTo>
                        <a:pt x="1" y="6"/>
                        <a:pt x="11" y="0"/>
                        <a:pt x="14" y="0"/>
                      </a:cubicBezTo>
                      <a:cubicBezTo>
                        <a:pt x="16" y="1"/>
                        <a:pt x="12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4" name="Freeform 287">
                  <a:extLst>
                    <a:ext uri="{FF2B5EF4-FFF2-40B4-BE49-F238E27FC236}">
                      <a16:creationId xmlns:a16="http://schemas.microsoft.com/office/drawing/2014/main" id="{E04EEEAC-2CB5-4050-B2E8-DF36856B71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" y="1555"/>
                  <a:ext cx="22" cy="20"/>
                </a:xfrm>
                <a:custGeom>
                  <a:avLst/>
                  <a:gdLst>
                    <a:gd name="T0" fmla="*/ 10 w 15"/>
                    <a:gd name="T1" fmla="*/ 7 h 14"/>
                    <a:gd name="T2" fmla="*/ 1 w 15"/>
                    <a:gd name="T3" fmla="*/ 11 h 14"/>
                    <a:gd name="T4" fmla="*/ 12 w 15"/>
                    <a:gd name="T5" fmla="*/ 0 h 14"/>
                    <a:gd name="T6" fmla="*/ 10 w 15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10" y="7"/>
                      </a:moveTo>
                      <a:cubicBezTo>
                        <a:pt x="6" y="12"/>
                        <a:pt x="1" y="14"/>
                        <a:pt x="1" y="11"/>
                      </a:cubicBezTo>
                      <a:cubicBezTo>
                        <a:pt x="0" y="8"/>
                        <a:pt x="8" y="0"/>
                        <a:pt x="12" y="0"/>
                      </a:cubicBezTo>
                      <a:cubicBezTo>
                        <a:pt x="15" y="1"/>
                        <a:pt x="13" y="5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5" name="Freeform 288">
                  <a:extLst>
                    <a:ext uri="{FF2B5EF4-FFF2-40B4-BE49-F238E27FC236}">
                      <a16:creationId xmlns:a16="http://schemas.microsoft.com/office/drawing/2014/main" id="{8096DA59-53B3-47F8-8B36-7C540062A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" y="1487"/>
                  <a:ext cx="22" cy="17"/>
                </a:xfrm>
                <a:custGeom>
                  <a:avLst/>
                  <a:gdLst>
                    <a:gd name="T0" fmla="*/ 9 w 15"/>
                    <a:gd name="T1" fmla="*/ 7 h 12"/>
                    <a:gd name="T2" fmla="*/ 0 w 15"/>
                    <a:gd name="T3" fmla="*/ 10 h 12"/>
                    <a:gd name="T4" fmla="*/ 13 w 15"/>
                    <a:gd name="T5" fmla="*/ 0 h 12"/>
                    <a:gd name="T6" fmla="*/ 9 w 15"/>
                    <a:gd name="T7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2">
                      <a:moveTo>
                        <a:pt x="9" y="7"/>
                      </a:moveTo>
                      <a:cubicBezTo>
                        <a:pt x="5" y="10"/>
                        <a:pt x="0" y="12"/>
                        <a:pt x="0" y="10"/>
                      </a:cubicBezTo>
                      <a:cubicBezTo>
                        <a:pt x="0" y="7"/>
                        <a:pt x="9" y="0"/>
                        <a:pt x="13" y="0"/>
                      </a:cubicBezTo>
                      <a:cubicBezTo>
                        <a:pt x="15" y="1"/>
                        <a:pt x="11" y="4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6" name="Freeform 289">
                  <a:extLst>
                    <a:ext uri="{FF2B5EF4-FFF2-40B4-BE49-F238E27FC236}">
                      <a16:creationId xmlns:a16="http://schemas.microsoft.com/office/drawing/2014/main" id="{AB5B6141-F926-4495-A130-5598FB82C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1" y="1519"/>
                  <a:ext cx="20" cy="20"/>
                </a:xfrm>
                <a:custGeom>
                  <a:avLst/>
                  <a:gdLst>
                    <a:gd name="T0" fmla="*/ 9 w 14"/>
                    <a:gd name="T1" fmla="*/ 8 h 14"/>
                    <a:gd name="T2" fmla="*/ 0 w 14"/>
                    <a:gd name="T3" fmla="*/ 11 h 14"/>
                    <a:gd name="T4" fmla="*/ 12 w 14"/>
                    <a:gd name="T5" fmla="*/ 1 h 14"/>
                    <a:gd name="T6" fmla="*/ 9 w 14"/>
                    <a:gd name="T7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9" y="8"/>
                      </a:moveTo>
                      <a:cubicBezTo>
                        <a:pt x="5" y="12"/>
                        <a:pt x="0" y="14"/>
                        <a:pt x="0" y="11"/>
                      </a:cubicBezTo>
                      <a:cubicBezTo>
                        <a:pt x="0" y="8"/>
                        <a:pt x="8" y="0"/>
                        <a:pt x="12" y="1"/>
                      </a:cubicBezTo>
                      <a:cubicBezTo>
                        <a:pt x="14" y="1"/>
                        <a:pt x="12" y="5"/>
                        <a:pt x="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7" name="Freeform 290">
                  <a:extLst>
                    <a:ext uri="{FF2B5EF4-FFF2-40B4-BE49-F238E27FC236}">
                      <a16:creationId xmlns:a16="http://schemas.microsoft.com/office/drawing/2014/main" id="{F2116161-FE18-4476-BCE7-7BB935140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9" y="1458"/>
                  <a:ext cx="21" cy="16"/>
                </a:xfrm>
                <a:custGeom>
                  <a:avLst/>
                  <a:gdLst>
                    <a:gd name="T0" fmla="*/ 9 w 15"/>
                    <a:gd name="T1" fmla="*/ 6 h 11"/>
                    <a:gd name="T2" fmla="*/ 0 w 15"/>
                    <a:gd name="T3" fmla="*/ 9 h 11"/>
                    <a:gd name="T4" fmla="*/ 13 w 15"/>
                    <a:gd name="T5" fmla="*/ 0 h 11"/>
                    <a:gd name="T6" fmla="*/ 9 w 15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1">
                      <a:moveTo>
                        <a:pt x="9" y="6"/>
                      </a:moveTo>
                      <a:cubicBezTo>
                        <a:pt x="4" y="9"/>
                        <a:pt x="0" y="11"/>
                        <a:pt x="0" y="9"/>
                      </a:cubicBezTo>
                      <a:cubicBezTo>
                        <a:pt x="1" y="6"/>
                        <a:pt x="10" y="0"/>
                        <a:pt x="13" y="0"/>
                      </a:cubicBezTo>
                      <a:cubicBezTo>
                        <a:pt x="15" y="0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8" name="Freeform 291">
                  <a:extLst>
                    <a:ext uri="{FF2B5EF4-FFF2-40B4-BE49-F238E27FC236}">
                      <a16:creationId xmlns:a16="http://schemas.microsoft.com/office/drawing/2014/main" id="{30F881AD-EBCE-4EDB-876C-6BDB953D0E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" y="1539"/>
                  <a:ext cx="22" cy="20"/>
                </a:xfrm>
                <a:custGeom>
                  <a:avLst/>
                  <a:gdLst>
                    <a:gd name="T0" fmla="*/ 10 w 15"/>
                    <a:gd name="T1" fmla="*/ 7 h 14"/>
                    <a:gd name="T2" fmla="*/ 1 w 15"/>
                    <a:gd name="T3" fmla="*/ 11 h 14"/>
                    <a:gd name="T4" fmla="*/ 12 w 15"/>
                    <a:gd name="T5" fmla="*/ 0 h 14"/>
                    <a:gd name="T6" fmla="*/ 10 w 15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10" y="7"/>
                      </a:moveTo>
                      <a:cubicBezTo>
                        <a:pt x="6" y="12"/>
                        <a:pt x="1" y="14"/>
                        <a:pt x="1" y="11"/>
                      </a:cubicBezTo>
                      <a:cubicBezTo>
                        <a:pt x="0" y="8"/>
                        <a:pt x="8" y="0"/>
                        <a:pt x="12" y="0"/>
                      </a:cubicBezTo>
                      <a:cubicBezTo>
                        <a:pt x="15" y="1"/>
                        <a:pt x="13" y="5"/>
                        <a:pt x="10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9" name="Freeform 292">
                  <a:extLst>
                    <a:ext uri="{FF2B5EF4-FFF2-40B4-BE49-F238E27FC236}">
                      <a16:creationId xmlns:a16="http://schemas.microsoft.com/office/drawing/2014/main" id="{56B7B6C3-C646-4CB8-BBDC-C833BC3223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4" y="1474"/>
                  <a:ext cx="20" cy="17"/>
                </a:xfrm>
                <a:custGeom>
                  <a:avLst/>
                  <a:gdLst>
                    <a:gd name="T0" fmla="*/ 9 w 14"/>
                    <a:gd name="T1" fmla="*/ 6 h 12"/>
                    <a:gd name="T2" fmla="*/ 0 w 14"/>
                    <a:gd name="T3" fmla="*/ 10 h 12"/>
                    <a:gd name="T4" fmla="*/ 12 w 14"/>
                    <a:gd name="T5" fmla="*/ 0 h 12"/>
                    <a:gd name="T6" fmla="*/ 9 w 14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2">
                      <a:moveTo>
                        <a:pt x="9" y="6"/>
                      </a:moveTo>
                      <a:cubicBezTo>
                        <a:pt x="4" y="10"/>
                        <a:pt x="0" y="12"/>
                        <a:pt x="0" y="10"/>
                      </a:cubicBezTo>
                      <a:cubicBezTo>
                        <a:pt x="0" y="7"/>
                        <a:pt x="8" y="0"/>
                        <a:pt x="12" y="0"/>
                      </a:cubicBezTo>
                      <a:cubicBezTo>
                        <a:pt x="14" y="1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0" name="Freeform 293">
                  <a:extLst>
                    <a:ext uri="{FF2B5EF4-FFF2-40B4-BE49-F238E27FC236}">
                      <a16:creationId xmlns:a16="http://schemas.microsoft.com/office/drawing/2014/main" id="{05FCCCB4-ED36-483C-81CD-E8232B3240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1" y="1504"/>
                  <a:ext cx="20" cy="21"/>
                </a:xfrm>
                <a:custGeom>
                  <a:avLst/>
                  <a:gdLst>
                    <a:gd name="T0" fmla="*/ 9 w 14"/>
                    <a:gd name="T1" fmla="*/ 7 h 14"/>
                    <a:gd name="T2" fmla="*/ 0 w 14"/>
                    <a:gd name="T3" fmla="*/ 11 h 14"/>
                    <a:gd name="T4" fmla="*/ 12 w 14"/>
                    <a:gd name="T5" fmla="*/ 1 h 14"/>
                    <a:gd name="T6" fmla="*/ 9 w 14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9" y="7"/>
                      </a:moveTo>
                      <a:cubicBezTo>
                        <a:pt x="5" y="12"/>
                        <a:pt x="0" y="14"/>
                        <a:pt x="0" y="11"/>
                      </a:cubicBezTo>
                      <a:cubicBezTo>
                        <a:pt x="0" y="8"/>
                        <a:pt x="8" y="0"/>
                        <a:pt x="12" y="1"/>
                      </a:cubicBezTo>
                      <a:cubicBezTo>
                        <a:pt x="14" y="1"/>
                        <a:pt x="12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1" name="Freeform 294">
                  <a:extLst>
                    <a:ext uri="{FF2B5EF4-FFF2-40B4-BE49-F238E27FC236}">
                      <a16:creationId xmlns:a16="http://schemas.microsoft.com/office/drawing/2014/main" id="{765A3480-2C7F-443B-83ED-3205809E5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7" y="1445"/>
                  <a:ext cx="21" cy="16"/>
                </a:xfrm>
                <a:custGeom>
                  <a:avLst/>
                  <a:gdLst>
                    <a:gd name="T0" fmla="*/ 9 w 14"/>
                    <a:gd name="T1" fmla="*/ 6 h 11"/>
                    <a:gd name="T2" fmla="*/ 0 w 14"/>
                    <a:gd name="T3" fmla="*/ 9 h 11"/>
                    <a:gd name="T4" fmla="*/ 13 w 14"/>
                    <a:gd name="T5" fmla="*/ 1 h 11"/>
                    <a:gd name="T6" fmla="*/ 9 w 14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1">
                      <a:moveTo>
                        <a:pt x="9" y="6"/>
                      </a:moveTo>
                      <a:cubicBezTo>
                        <a:pt x="4" y="9"/>
                        <a:pt x="0" y="11"/>
                        <a:pt x="0" y="9"/>
                      </a:cubicBezTo>
                      <a:cubicBezTo>
                        <a:pt x="1" y="7"/>
                        <a:pt x="9" y="0"/>
                        <a:pt x="13" y="1"/>
                      </a:cubicBezTo>
                      <a:cubicBezTo>
                        <a:pt x="14" y="1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2" name="Freeform 295">
                  <a:extLst>
                    <a:ext uri="{FF2B5EF4-FFF2-40B4-BE49-F238E27FC236}">
                      <a16:creationId xmlns:a16="http://schemas.microsoft.com/office/drawing/2014/main" id="{553F9D29-F5F0-4563-B6B9-A3C488E15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4" y="1491"/>
                  <a:ext cx="19" cy="19"/>
                </a:xfrm>
                <a:custGeom>
                  <a:avLst/>
                  <a:gdLst>
                    <a:gd name="T0" fmla="*/ 9 w 13"/>
                    <a:gd name="T1" fmla="*/ 6 h 13"/>
                    <a:gd name="T2" fmla="*/ 0 w 13"/>
                    <a:gd name="T3" fmla="*/ 10 h 13"/>
                    <a:gd name="T4" fmla="*/ 11 w 13"/>
                    <a:gd name="T5" fmla="*/ 0 h 13"/>
                    <a:gd name="T6" fmla="*/ 9 w 13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3">
                      <a:moveTo>
                        <a:pt x="9" y="6"/>
                      </a:moveTo>
                      <a:cubicBezTo>
                        <a:pt x="4" y="11"/>
                        <a:pt x="0" y="13"/>
                        <a:pt x="0" y="10"/>
                      </a:cubicBezTo>
                      <a:cubicBezTo>
                        <a:pt x="0" y="7"/>
                        <a:pt x="7" y="0"/>
                        <a:pt x="11" y="0"/>
                      </a:cubicBezTo>
                      <a:cubicBezTo>
                        <a:pt x="13" y="1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3" name="Freeform 296">
                  <a:extLst>
                    <a:ext uri="{FF2B5EF4-FFF2-40B4-BE49-F238E27FC236}">
                      <a16:creationId xmlns:a16="http://schemas.microsoft.com/office/drawing/2014/main" id="{8A503237-1ED2-495D-B4C9-A6C0B786D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" y="1525"/>
                  <a:ext cx="20" cy="18"/>
                </a:xfrm>
                <a:custGeom>
                  <a:avLst/>
                  <a:gdLst>
                    <a:gd name="T0" fmla="*/ 9 w 14"/>
                    <a:gd name="T1" fmla="*/ 7 h 13"/>
                    <a:gd name="T2" fmla="*/ 0 w 14"/>
                    <a:gd name="T3" fmla="*/ 11 h 13"/>
                    <a:gd name="T4" fmla="*/ 11 w 14"/>
                    <a:gd name="T5" fmla="*/ 0 h 13"/>
                    <a:gd name="T6" fmla="*/ 9 w 14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3">
                      <a:moveTo>
                        <a:pt x="9" y="7"/>
                      </a:moveTo>
                      <a:cubicBezTo>
                        <a:pt x="6" y="11"/>
                        <a:pt x="0" y="13"/>
                        <a:pt x="0" y="11"/>
                      </a:cubicBezTo>
                      <a:cubicBezTo>
                        <a:pt x="0" y="7"/>
                        <a:pt x="7" y="0"/>
                        <a:pt x="11" y="0"/>
                      </a:cubicBezTo>
                      <a:cubicBezTo>
                        <a:pt x="14" y="0"/>
                        <a:pt x="12" y="4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4" name="Freeform 297">
                  <a:extLst>
                    <a:ext uri="{FF2B5EF4-FFF2-40B4-BE49-F238E27FC236}">
                      <a16:creationId xmlns:a16="http://schemas.microsoft.com/office/drawing/2014/main" id="{8691E1CB-7D12-4F12-8303-3D8EF153F3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435"/>
                  <a:ext cx="21" cy="14"/>
                </a:xfrm>
                <a:custGeom>
                  <a:avLst/>
                  <a:gdLst>
                    <a:gd name="T0" fmla="*/ 8 w 14"/>
                    <a:gd name="T1" fmla="*/ 5 h 10"/>
                    <a:gd name="T2" fmla="*/ 0 w 14"/>
                    <a:gd name="T3" fmla="*/ 8 h 10"/>
                    <a:gd name="T4" fmla="*/ 12 w 14"/>
                    <a:gd name="T5" fmla="*/ 0 h 10"/>
                    <a:gd name="T6" fmla="*/ 8 w 14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0">
                      <a:moveTo>
                        <a:pt x="8" y="5"/>
                      </a:moveTo>
                      <a:cubicBezTo>
                        <a:pt x="4" y="8"/>
                        <a:pt x="0" y="10"/>
                        <a:pt x="0" y="8"/>
                      </a:cubicBezTo>
                      <a:cubicBezTo>
                        <a:pt x="1" y="6"/>
                        <a:pt x="9" y="0"/>
                        <a:pt x="12" y="0"/>
                      </a:cubicBezTo>
                      <a:cubicBezTo>
                        <a:pt x="14" y="0"/>
                        <a:pt x="11" y="3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5" name="Freeform 298">
                  <a:extLst>
                    <a:ext uri="{FF2B5EF4-FFF2-40B4-BE49-F238E27FC236}">
                      <a16:creationId xmlns:a16="http://schemas.microsoft.com/office/drawing/2014/main" id="{C677933B-E7C0-47A1-9BBF-4B14CF21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5" y="1461"/>
                  <a:ext cx="20" cy="16"/>
                </a:xfrm>
                <a:custGeom>
                  <a:avLst/>
                  <a:gdLst>
                    <a:gd name="T0" fmla="*/ 9 w 14"/>
                    <a:gd name="T1" fmla="*/ 6 h 11"/>
                    <a:gd name="T2" fmla="*/ 0 w 14"/>
                    <a:gd name="T3" fmla="*/ 9 h 11"/>
                    <a:gd name="T4" fmla="*/ 12 w 14"/>
                    <a:gd name="T5" fmla="*/ 0 h 11"/>
                    <a:gd name="T6" fmla="*/ 9 w 14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1">
                      <a:moveTo>
                        <a:pt x="9" y="6"/>
                      </a:moveTo>
                      <a:cubicBezTo>
                        <a:pt x="5" y="10"/>
                        <a:pt x="0" y="11"/>
                        <a:pt x="0" y="9"/>
                      </a:cubicBezTo>
                      <a:cubicBezTo>
                        <a:pt x="0" y="7"/>
                        <a:pt x="8" y="0"/>
                        <a:pt x="12" y="0"/>
                      </a:cubicBezTo>
                      <a:cubicBezTo>
                        <a:pt x="14" y="1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6" name="Freeform 299">
                  <a:extLst>
                    <a:ext uri="{FF2B5EF4-FFF2-40B4-BE49-F238E27FC236}">
                      <a16:creationId xmlns:a16="http://schemas.microsoft.com/office/drawing/2014/main" id="{44B6FC3A-F005-4800-90EA-F5D31F80FD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3" y="1477"/>
                  <a:ext cx="19" cy="19"/>
                </a:xfrm>
                <a:custGeom>
                  <a:avLst/>
                  <a:gdLst>
                    <a:gd name="T0" fmla="*/ 9 w 13"/>
                    <a:gd name="T1" fmla="*/ 7 h 13"/>
                    <a:gd name="T2" fmla="*/ 0 w 13"/>
                    <a:gd name="T3" fmla="*/ 10 h 13"/>
                    <a:gd name="T4" fmla="*/ 11 w 13"/>
                    <a:gd name="T5" fmla="*/ 1 h 13"/>
                    <a:gd name="T6" fmla="*/ 9 w 13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3">
                      <a:moveTo>
                        <a:pt x="9" y="7"/>
                      </a:moveTo>
                      <a:cubicBezTo>
                        <a:pt x="5" y="11"/>
                        <a:pt x="0" y="13"/>
                        <a:pt x="0" y="10"/>
                      </a:cubicBezTo>
                      <a:cubicBezTo>
                        <a:pt x="0" y="7"/>
                        <a:pt x="7" y="0"/>
                        <a:pt x="11" y="1"/>
                      </a:cubicBezTo>
                      <a:cubicBezTo>
                        <a:pt x="13" y="1"/>
                        <a:pt x="11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7" name="Freeform 300">
                  <a:extLst>
                    <a:ext uri="{FF2B5EF4-FFF2-40B4-BE49-F238E27FC236}">
                      <a16:creationId xmlns:a16="http://schemas.microsoft.com/office/drawing/2014/main" id="{9942F898-E8F8-4C6C-86F8-1F7C0A0926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4" y="1509"/>
                  <a:ext cx="20" cy="20"/>
                </a:xfrm>
                <a:custGeom>
                  <a:avLst/>
                  <a:gdLst>
                    <a:gd name="T0" fmla="*/ 9 w 14"/>
                    <a:gd name="T1" fmla="*/ 7 h 14"/>
                    <a:gd name="T2" fmla="*/ 0 w 14"/>
                    <a:gd name="T3" fmla="*/ 11 h 14"/>
                    <a:gd name="T4" fmla="*/ 11 w 14"/>
                    <a:gd name="T5" fmla="*/ 0 h 14"/>
                    <a:gd name="T6" fmla="*/ 9 w 14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4">
                      <a:moveTo>
                        <a:pt x="9" y="7"/>
                      </a:moveTo>
                      <a:cubicBezTo>
                        <a:pt x="6" y="12"/>
                        <a:pt x="0" y="14"/>
                        <a:pt x="0" y="11"/>
                      </a:cubicBezTo>
                      <a:cubicBezTo>
                        <a:pt x="0" y="8"/>
                        <a:pt x="7" y="0"/>
                        <a:pt x="11" y="0"/>
                      </a:cubicBezTo>
                      <a:cubicBezTo>
                        <a:pt x="14" y="1"/>
                        <a:pt x="11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8" name="Freeform 301">
                  <a:extLst>
                    <a:ext uri="{FF2B5EF4-FFF2-40B4-BE49-F238E27FC236}">
                      <a16:creationId xmlns:a16="http://schemas.microsoft.com/office/drawing/2014/main" id="{E803FAF7-060A-4BC4-A93F-AC15787FB7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2" y="1449"/>
                  <a:ext cx="19" cy="15"/>
                </a:xfrm>
                <a:custGeom>
                  <a:avLst/>
                  <a:gdLst>
                    <a:gd name="T0" fmla="*/ 8 w 13"/>
                    <a:gd name="T1" fmla="*/ 5 h 10"/>
                    <a:gd name="T2" fmla="*/ 0 w 13"/>
                    <a:gd name="T3" fmla="*/ 8 h 10"/>
                    <a:gd name="T4" fmla="*/ 11 w 13"/>
                    <a:gd name="T5" fmla="*/ 0 h 10"/>
                    <a:gd name="T6" fmla="*/ 8 w 13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0">
                      <a:moveTo>
                        <a:pt x="8" y="5"/>
                      </a:moveTo>
                      <a:cubicBezTo>
                        <a:pt x="5" y="9"/>
                        <a:pt x="0" y="10"/>
                        <a:pt x="0" y="8"/>
                      </a:cubicBezTo>
                      <a:cubicBezTo>
                        <a:pt x="0" y="6"/>
                        <a:pt x="8" y="0"/>
                        <a:pt x="11" y="0"/>
                      </a:cubicBezTo>
                      <a:cubicBezTo>
                        <a:pt x="13" y="0"/>
                        <a:pt x="11" y="3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9" name="Freeform 302">
                  <a:extLst>
                    <a:ext uri="{FF2B5EF4-FFF2-40B4-BE49-F238E27FC236}">
                      <a16:creationId xmlns:a16="http://schemas.microsoft.com/office/drawing/2014/main" id="{A89D6467-42B2-4D97-901C-220901412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5" y="1565"/>
                  <a:ext cx="21" cy="22"/>
                </a:xfrm>
                <a:custGeom>
                  <a:avLst/>
                  <a:gdLst>
                    <a:gd name="T0" fmla="*/ 11 w 14"/>
                    <a:gd name="T1" fmla="*/ 7 h 15"/>
                    <a:gd name="T2" fmla="*/ 0 w 14"/>
                    <a:gd name="T3" fmla="*/ 11 h 15"/>
                    <a:gd name="T4" fmla="*/ 11 w 14"/>
                    <a:gd name="T5" fmla="*/ 0 h 15"/>
                    <a:gd name="T6" fmla="*/ 11 w 14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1" y="7"/>
                      </a:moveTo>
                      <a:cubicBezTo>
                        <a:pt x="7" y="13"/>
                        <a:pt x="1" y="15"/>
                        <a:pt x="0" y="11"/>
                      </a:cubicBezTo>
                      <a:cubicBezTo>
                        <a:pt x="0" y="7"/>
                        <a:pt x="6" y="0"/>
                        <a:pt x="11" y="0"/>
                      </a:cubicBezTo>
                      <a:cubicBezTo>
                        <a:pt x="14" y="0"/>
                        <a:pt x="13" y="5"/>
                        <a:pt x="11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0" name="Freeform 303">
                  <a:extLst>
                    <a:ext uri="{FF2B5EF4-FFF2-40B4-BE49-F238E27FC236}">
                      <a16:creationId xmlns:a16="http://schemas.microsoft.com/office/drawing/2014/main" id="{F5656C57-93EE-4659-AF17-6CA5D99B8F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1494"/>
                  <a:ext cx="19" cy="19"/>
                </a:xfrm>
                <a:custGeom>
                  <a:avLst/>
                  <a:gdLst>
                    <a:gd name="T0" fmla="*/ 9 w 13"/>
                    <a:gd name="T1" fmla="*/ 7 h 13"/>
                    <a:gd name="T2" fmla="*/ 0 w 13"/>
                    <a:gd name="T3" fmla="*/ 11 h 13"/>
                    <a:gd name="T4" fmla="*/ 10 w 13"/>
                    <a:gd name="T5" fmla="*/ 1 h 13"/>
                    <a:gd name="T6" fmla="*/ 9 w 13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3">
                      <a:moveTo>
                        <a:pt x="9" y="7"/>
                      </a:moveTo>
                      <a:cubicBezTo>
                        <a:pt x="5" y="11"/>
                        <a:pt x="1" y="13"/>
                        <a:pt x="0" y="11"/>
                      </a:cubicBezTo>
                      <a:cubicBezTo>
                        <a:pt x="0" y="7"/>
                        <a:pt x="6" y="0"/>
                        <a:pt x="10" y="1"/>
                      </a:cubicBezTo>
                      <a:cubicBezTo>
                        <a:pt x="13" y="1"/>
                        <a:pt x="11" y="5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1" name="Freeform 304">
                  <a:extLst>
                    <a:ext uri="{FF2B5EF4-FFF2-40B4-BE49-F238E27FC236}">
                      <a16:creationId xmlns:a16="http://schemas.microsoft.com/office/drawing/2014/main" id="{E011FAEF-EBA5-4C9A-8E35-C4286A8FE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1" y="1436"/>
                  <a:ext cx="17" cy="16"/>
                </a:xfrm>
                <a:custGeom>
                  <a:avLst/>
                  <a:gdLst>
                    <a:gd name="T0" fmla="*/ 7 w 12"/>
                    <a:gd name="T1" fmla="*/ 6 h 11"/>
                    <a:gd name="T2" fmla="*/ 0 w 12"/>
                    <a:gd name="T3" fmla="*/ 9 h 11"/>
                    <a:gd name="T4" fmla="*/ 10 w 12"/>
                    <a:gd name="T5" fmla="*/ 0 h 11"/>
                    <a:gd name="T6" fmla="*/ 7 w 12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1">
                      <a:moveTo>
                        <a:pt x="7" y="6"/>
                      </a:moveTo>
                      <a:cubicBezTo>
                        <a:pt x="4" y="9"/>
                        <a:pt x="0" y="11"/>
                        <a:pt x="0" y="9"/>
                      </a:cubicBezTo>
                      <a:cubicBezTo>
                        <a:pt x="0" y="6"/>
                        <a:pt x="7" y="0"/>
                        <a:pt x="10" y="0"/>
                      </a:cubicBezTo>
                      <a:cubicBezTo>
                        <a:pt x="12" y="1"/>
                        <a:pt x="9" y="4"/>
                        <a:pt x="7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2" name="Freeform 305">
                  <a:extLst>
                    <a:ext uri="{FF2B5EF4-FFF2-40B4-BE49-F238E27FC236}">
                      <a16:creationId xmlns:a16="http://schemas.microsoft.com/office/drawing/2014/main" id="{D55F54DC-0549-4FCA-9347-76FB2F1C6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4" y="1464"/>
                  <a:ext cx="17" cy="17"/>
                </a:xfrm>
                <a:custGeom>
                  <a:avLst/>
                  <a:gdLst>
                    <a:gd name="T0" fmla="*/ 8 w 12"/>
                    <a:gd name="T1" fmla="*/ 6 h 12"/>
                    <a:gd name="T2" fmla="*/ 0 w 12"/>
                    <a:gd name="T3" fmla="*/ 10 h 12"/>
                    <a:gd name="T4" fmla="*/ 10 w 12"/>
                    <a:gd name="T5" fmla="*/ 0 h 12"/>
                    <a:gd name="T6" fmla="*/ 8 w 12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2">
                      <a:moveTo>
                        <a:pt x="8" y="6"/>
                      </a:moveTo>
                      <a:cubicBezTo>
                        <a:pt x="4" y="10"/>
                        <a:pt x="0" y="12"/>
                        <a:pt x="0" y="10"/>
                      </a:cubicBezTo>
                      <a:cubicBezTo>
                        <a:pt x="0" y="7"/>
                        <a:pt x="6" y="0"/>
                        <a:pt x="10" y="0"/>
                      </a:cubicBezTo>
                      <a:cubicBezTo>
                        <a:pt x="12" y="1"/>
                        <a:pt x="10" y="4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3" name="Freeform 306">
                  <a:extLst>
                    <a:ext uri="{FF2B5EF4-FFF2-40B4-BE49-F238E27FC236}">
                      <a16:creationId xmlns:a16="http://schemas.microsoft.com/office/drawing/2014/main" id="{CCB16FC5-D6A7-4F5A-B1E7-589D6452A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6" y="1548"/>
                  <a:ext cx="20" cy="21"/>
                </a:xfrm>
                <a:custGeom>
                  <a:avLst/>
                  <a:gdLst>
                    <a:gd name="T0" fmla="*/ 11 w 14"/>
                    <a:gd name="T1" fmla="*/ 7 h 15"/>
                    <a:gd name="T2" fmla="*/ 1 w 14"/>
                    <a:gd name="T3" fmla="*/ 11 h 15"/>
                    <a:gd name="T4" fmla="*/ 11 w 14"/>
                    <a:gd name="T5" fmla="*/ 0 h 15"/>
                    <a:gd name="T6" fmla="*/ 11 w 14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1" y="7"/>
                      </a:moveTo>
                      <a:cubicBezTo>
                        <a:pt x="8" y="13"/>
                        <a:pt x="2" y="15"/>
                        <a:pt x="1" y="11"/>
                      </a:cubicBezTo>
                      <a:cubicBezTo>
                        <a:pt x="0" y="7"/>
                        <a:pt x="6" y="0"/>
                        <a:pt x="11" y="0"/>
                      </a:cubicBezTo>
                      <a:cubicBezTo>
                        <a:pt x="14" y="1"/>
                        <a:pt x="13" y="5"/>
                        <a:pt x="11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4" name="Freeform 307">
                  <a:extLst>
                    <a:ext uri="{FF2B5EF4-FFF2-40B4-BE49-F238E27FC236}">
                      <a16:creationId xmlns:a16="http://schemas.microsoft.com/office/drawing/2014/main" id="{372E0ABC-F3EC-4634-9A2F-7719195B3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4" y="1481"/>
                  <a:ext cx="18" cy="17"/>
                </a:xfrm>
                <a:custGeom>
                  <a:avLst/>
                  <a:gdLst>
                    <a:gd name="T0" fmla="*/ 9 w 13"/>
                    <a:gd name="T1" fmla="*/ 6 h 12"/>
                    <a:gd name="T2" fmla="*/ 1 w 13"/>
                    <a:gd name="T3" fmla="*/ 9 h 12"/>
                    <a:gd name="T4" fmla="*/ 10 w 13"/>
                    <a:gd name="T5" fmla="*/ 0 h 12"/>
                    <a:gd name="T6" fmla="*/ 9 w 13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2">
                      <a:moveTo>
                        <a:pt x="9" y="6"/>
                      </a:moveTo>
                      <a:cubicBezTo>
                        <a:pt x="6" y="10"/>
                        <a:pt x="1" y="12"/>
                        <a:pt x="1" y="9"/>
                      </a:cubicBezTo>
                      <a:cubicBezTo>
                        <a:pt x="0" y="6"/>
                        <a:pt x="6" y="0"/>
                        <a:pt x="10" y="0"/>
                      </a:cubicBezTo>
                      <a:cubicBezTo>
                        <a:pt x="13" y="0"/>
                        <a:pt x="11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5" name="Freeform 308">
                  <a:extLst>
                    <a:ext uri="{FF2B5EF4-FFF2-40B4-BE49-F238E27FC236}">
                      <a16:creationId xmlns:a16="http://schemas.microsoft.com/office/drawing/2014/main" id="{7B950B4E-B794-4A38-8D3C-5DFD4FAD7A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0" y="1513"/>
                  <a:ext cx="18" cy="19"/>
                </a:xfrm>
                <a:custGeom>
                  <a:avLst/>
                  <a:gdLst>
                    <a:gd name="T0" fmla="*/ 9 w 12"/>
                    <a:gd name="T1" fmla="*/ 7 h 13"/>
                    <a:gd name="T2" fmla="*/ 0 w 12"/>
                    <a:gd name="T3" fmla="*/ 10 h 13"/>
                    <a:gd name="T4" fmla="*/ 10 w 12"/>
                    <a:gd name="T5" fmla="*/ 0 h 13"/>
                    <a:gd name="T6" fmla="*/ 9 w 12"/>
                    <a:gd name="T7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3">
                      <a:moveTo>
                        <a:pt x="9" y="7"/>
                      </a:moveTo>
                      <a:cubicBezTo>
                        <a:pt x="6" y="11"/>
                        <a:pt x="0" y="13"/>
                        <a:pt x="0" y="10"/>
                      </a:cubicBezTo>
                      <a:cubicBezTo>
                        <a:pt x="0" y="7"/>
                        <a:pt x="5" y="0"/>
                        <a:pt x="10" y="0"/>
                      </a:cubicBezTo>
                      <a:cubicBezTo>
                        <a:pt x="12" y="0"/>
                        <a:pt x="11" y="4"/>
                        <a:pt x="9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6" name="Freeform 309">
                  <a:extLst>
                    <a:ext uri="{FF2B5EF4-FFF2-40B4-BE49-F238E27FC236}">
                      <a16:creationId xmlns:a16="http://schemas.microsoft.com/office/drawing/2014/main" id="{D776C373-50DB-4386-AC15-38A2BEF21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0" y="1451"/>
                  <a:ext cx="17" cy="16"/>
                </a:xfrm>
                <a:custGeom>
                  <a:avLst/>
                  <a:gdLst>
                    <a:gd name="T0" fmla="*/ 8 w 12"/>
                    <a:gd name="T1" fmla="*/ 6 h 11"/>
                    <a:gd name="T2" fmla="*/ 0 w 12"/>
                    <a:gd name="T3" fmla="*/ 9 h 11"/>
                    <a:gd name="T4" fmla="*/ 10 w 12"/>
                    <a:gd name="T5" fmla="*/ 0 h 11"/>
                    <a:gd name="T6" fmla="*/ 8 w 12"/>
                    <a:gd name="T7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1">
                      <a:moveTo>
                        <a:pt x="8" y="6"/>
                      </a:moveTo>
                      <a:cubicBezTo>
                        <a:pt x="4" y="10"/>
                        <a:pt x="0" y="11"/>
                        <a:pt x="0" y="9"/>
                      </a:cubicBezTo>
                      <a:cubicBezTo>
                        <a:pt x="0" y="7"/>
                        <a:pt x="6" y="0"/>
                        <a:pt x="10" y="0"/>
                      </a:cubicBezTo>
                      <a:cubicBezTo>
                        <a:pt x="12" y="1"/>
                        <a:pt x="10" y="4"/>
                        <a:pt x="8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7" name="Freeform 310">
                  <a:extLst>
                    <a:ext uri="{FF2B5EF4-FFF2-40B4-BE49-F238E27FC236}">
                      <a16:creationId xmlns:a16="http://schemas.microsoft.com/office/drawing/2014/main" id="{E82B93BF-3EF8-48F7-9413-81F35072C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9" y="1568"/>
                  <a:ext cx="19" cy="22"/>
                </a:xfrm>
                <a:custGeom>
                  <a:avLst/>
                  <a:gdLst>
                    <a:gd name="T0" fmla="*/ 11 w 13"/>
                    <a:gd name="T1" fmla="*/ 8 h 15"/>
                    <a:gd name="T2" fmla="*/ 1 w 13"/>
                    <a:gd name="T3" fmla="*/ 11 h 15"/>
                    <a:gd name="T4" fmla="*/ 10 w 13"/>
                    <a:gd name="T5" fmla="*/ 0 h 15"/>
                    <a:gd name="T6" fmla="*/ 11 w 13"/>
                    <a:gd name="T7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11" y="8"/>
                      </a:moveTo>
                      <a:cubicBezTo>
                        <a:pt x="8" y="13"/>
                        <a:pt x="2" y="15"/>
                        <a:pt x="1" y="11"/>
                      </a:cubicBezTo>
                      <a:cubicBezTo>
                        <a:pt x="0" y="7"/>
                        <a:pt x="5" y="0"/>
                        <a:pt x="10" y="0"/>
                      </a:cubicBezTo>
                      <a:cubicBezTo>
                        <a:pt x="13" y="1"/>
                        <a:pt x="13" y="5"/>
                        <a:pt x="11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8" name="Freeform 311">
                  <a:extLst>
                    <a:ext uri="{FF2B5EF4-FFF2-40B4-BE49-F238E27FC236}">
                      <a16:creationId xmlns:a16="http://schemas.microsoft.com/office/drawing/2014/main" id="{7A9076A4-2291-4869-9A77-EDF42937B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6" y="1439"/>
                  <a:ext cx="15" cy="15"/>
                </a:xfrm>
                <a:custGeom>
                  <a:avLst/>
                  <a:gdLst>
                    <a:gd name="T0" fmla="*/ 8 w 11"/>
                    <a:gd name="T1" fmla="*/ 5 h 10"/>
                    <a:gd name="T2" fmla="*/ 1 w 11"/>
                    <a:gd name="T3" fmla="*/ 8 h 10"/>
                    <a:gd name="T4" fmla="*/ 9 w 11"/>
                    <a:gd name="T5" fmla="*/ 0 h 10"/>
                    <a:gd name="T6" fmla="*/ 8 w 11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0">
                      <a:moveTo>
                        <a:pt x="8" y="5"/>
                      </a:moveTo>
                      <a:cubicBezTo>
                        <a:pt x="4" y="9"/>
                        <a:pt x="1" y="10"/>
                        <a:pt x="1" y="8"/>
                      </a:cubicBezTo>
                      <a:cubicBezTo>
                        <a:pt x="0" y="6"/>
                        <a:pt x="6" y="0"/>
                        <a:pt x="9" y="0"/>
                      </a:cubicBezTo>
                      <a:cubicBezTo>
                        <a:pt x="11" y="0"/>
                        <a:pt x="9" y="3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9" name="Freeform 312">
                  <a:extLst>
                    <a:ext uri="{FF2B5EF4-FFF2-40B4-BE49-F238E27FC236}">
                      <a16:creationId xmlns:a16="http://schemas.microsoft.com/office/drawing/2014/main" id="{BDCD4B21-3911-4081-8FAB-1AC2FBBEE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2" y="1467"/>
                  <a:ext cx="18" cy="17"/>
                </a:xfrm>
                <a:custGeom>
                  <a:avLst/>
                  <a:gdLst>
                    <a:gd name="T0" fmla="*/ 9 w 12"/>
                    <a:gd name="T1" fmla="*/ 6 h 12"/>
                    <a:gd name="T2" fmla="*/ 1 w 12"/>
                    <a:gd name="T3" fmla="*/ 9 h 12"/>
                    <a:gd name="T4" fmla="*/ 10 w 12"/>
                    <a:gd name="T5" fmla="*/ 0 h 12"/>
                    <a:gd name="T6" fmla="*/ 9 w 12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2">
                      <a:moveTo>
                        <a:pt x="9" y="6"/>
                      </a:moveTo>
                      <a:cubicBezTo>
                        <a:pt x="6" y="10"/>
                        <a:pt x="1" y="12"/>
                        <a:pt x="1" y="9"/>
                      </a:cubicBezTo>
                      <a:cubicBezTo>
                        <a:pt x="0" y="7"/>
                        <a:pt x="6" y="0"/>
                        <a:pt x="10" y="0"/>
                      </a:cubicBezTo>
                      <a:cubicBezTo>
                        <a:pt x="12" y="0"/>
                        <a:pt x="10" y="4"/>
                        <a:pt x="9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0" name="Freeform 313">
                  <a:extLst>
                    <a:ext uri="{FF2B5EF4-FFF2-40B4-BE49-F238E27FC236}">
                      <a16:creationId xmlns:a16="http://schemas.microsoft.com/office/drawing/2014/main" id="{E716D87D-538B-4F2A-BF42-DCC991AE5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8" y="1454"/>
                  <a:ext cx="15" cy="15"/>
                </a:xfrm>
                <a:custGeom>
                  <a:avLst/>
                  <a:gdLst>
                    <a:gd name="T0" fmla="*/ 8 w 10"/>
                    <a:gd name="T1" fmla="*/ 5 h 11"/>
                    <a:gd name="T2" fmla="*/ 0 w 10"/>
                    <a:gd name="T3" fmla="*/ 9 h 11"/>
                    <a:gd name="T4" fmla="*/ 8 w 10"/>
                    <a:gd name="T5" fmla="*/ 0 h 11"/>
                    <a:gd name="T6" fmla="*/ 8 w 10"/>
                    <a:gd name="T7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8" y="5"/>
                      </a:moveTo>
                      <a:cubicBezTo>
                        <a:pt x="5" y="9"/>
                        <a:pt x="1" y="11"/>
                        <a:pt x="0" y="9"/>
                      </a:cubicBezTo>
                      <a:cubicBezTo>
                        <a:pt x="0" y="6"/>
                        <a:pt x="5" y="0"/>
                        <a:pt x="8" y="0"/>
                      </a:cubicBezTo>
                      <a:cubicBezTo>
                        <a:pt x="10" y="0"/>
                        <a:pt x="9" y="3"/>
                        <a:pt x="8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1" name="Freeform 314">
                  <a:extLst>
                    <a:ext uri="{FF2B5EF4-FFF2-40B4-BE49-F238E27FC236}">
                      <a16:creationId xmlns:a16="http://schemas.microsoft.com/office/drawing/2014/main" id="{A02DE8C5-73FB-4046-BE9A-0CCAA7F9BB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822"/>
                  <a:ext cx="23" cy="17"/>
                </a:xfrm>
                <a:custGeom>
                  <a:avLst/>
                  <a:gdLst>
                    <a:gd name="T0" fmla="*/ 15 w 16"/>
                    <a:gd name="T1" fmla="*/ 6 h 12"/>
                    <a:gd name="T2" fmla="*/ 2 w 16"/>
                    <a:gd name="T3" fmla="*/ 8 h 12"/>
                    <a:gd name="T4" fmla="*/ 9 w 16"/>
                    <a:gd name="T5" fmla="*/ 0 h 12"/>
                    <a:gd name="T6" fmla="*/ 15 w 16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2">
                      <a:moveTo>
                        <a:pt x="15" y="6"/>
                      </a:moveTo>
                      <a:cubicBezTo>
                        <a:pt x="14" y="11"/>
                        <a:pt x="6" y="12"/>
                        <a:pt x="2" y="8"/>
                      </a:cubicBezTo>
                      <a:cubicBezTo>
                        <a:pt x="0" y="5"/>
                        <a:pt x="2" y="1"/>
                        <a:pt x="9" y="0"/>
                      </a:cubicBezTo>
                      <a:cubicBezTo>
                        <a:pt x="14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2" name="Freeform 315">
                  <a:extLst>
                    <a:ext uri="{FF2B5EF4-FFF2-40B4-BE49-F238E27FC236}">
                      <a16:creationId xmlns:a16="http://schemas.microsoft.com/office/drawing/2014/main" id="{8A4A31D0-58D7-4ECB-8894-9F4192B72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851"/>
                  <a:ext cx="22" cy="15"/>
                </a:xfrm>
                <a:custGeom>
                  <a:avLst/>
                  <a:gdLst>
                    <a:gd name="T0" fmla="*/ 14 w 15"/>
                    <a:gd name="T1" fmla="*/ 5 h 11"/>
                    <a:gd name="T2" fmla="*/ 2 w 15"/>
                    <a:gd name="T3" fmla="*/ 7 h 11"/>
                    <a:gd name="T4" fmla="*/ 8 w 15"/>
                    <a:gd name="T5" fmla="*/ 0 h 11"/>
                    <a:gd name="T6" fmla="*/ 14 w 15"/>
                    <a:gd name="T7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1">
                      <a:moveTo>
                        <a:pt x="14" y="5"/>
                      </a:moveTo>
                      <a:cubicBezTo>
                        <a:pt x="13" y="10"/>
                        <a:pt x="5" y="11"/>
                        <a:pt x="2" y="7"/>
                      </a:cubicBezTo>
                      <a:cubicBezTo>
                        <a:pt x="0" y="5"/>
                        <a:pt x="3" y="1"/>
                        <a:pt x="8" y="0"/>
                      </a:cubicBezTo>
                      <a:cubicBezTo>
                        <a:pt x="13" y="0"/>
                        <a:pt x="15" y="3"/>
                        <a:pt x="14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3" name="Freeform 316">
                  <a:extLst>
                    <a:ext uri="{FF2B5EF4-FFF2-40B4-BE49-F238E27FC236}">
                      <a16:creationId xmlns:a16="http://schemas.microsoft.com/office/drawing/2014/main" id="{8013A7BB-A1A6-4C64-A187-465E6C06E3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6" y="2836"/>
                  <a:ext cx="22" cy="16"/>
                </a:xfrm>
                <a:custGeom>
                  <a:avLst/>
                  <a:gdLst>
                    <a:gd name="T0" fmla="*/ 14 w 15"/>
                    <a:gd name="T1" fmla="*/ 5 h 11"/>
                    <a:gd name="T2" fmla="*/ 2 w 15"/>
                    <a:gd name="T3" fmla="*/ 7 h 11"/>
                    <a:gd name="T4" fmla="*/ 8 w 15"/>
                    <a:gd name="T5" fmla="*/ 0 h 11"/>
                    <a:gd name="T6" fmla="*/ 14 w 15"/>
                    <a:gd name="T7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1">
                      <a:moveTo>
                        <a:pt x="14" y="5"/>
                      </a:moveTo>
                      <a:cubicBezTo>
                        <a:pt x="13" y="10"/>
                        <a:pt x="4" y="11"/>
                        <a:pt x="2" y="7"/>
                      </a:cubicBezTo>
                      <a:cubicBezTo>
                        <a:pt x="0" y="5"/>
                        <a:pt x="2" y="0"/>
                        <a:pt x="8" y="0"/>
                      </a:cubicBezTo>
                      <a:cubicBezTo>
                        <a:pt x="13" y="0"/>
                        <a:pt x="15" y="3"/>
                        <a:pt x="14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4" name="Freeform 317">
                  <a:extLst>
                    <a:ext uri="{FF2B5EF4-FFF2-40B4-BE49-F238E27FC236}">
                      <a16:creationId xmlns:a16="http://schemas.microsoft.com/office/drawing/2014/main" id="{6BEF3E3C-00A9-4E7A-976F-4FB060E38A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7" y="2819"/>
                  <a:ext cx="22" cy="18"/>
                </a:xfrm>
                <a:custGeom>
                  <a:avLst/>
                  <a:gdLst>
                    <a:gd name="T0" fmla="*/ 14 w 15"/>
                    <a:gd name="T1" fmla="*/ 6 h 13"/>
                    <a:gd name="T2" fmla="*/ 2 w 15"/>
                    <a:gd name="T3" fmla="*/ 8 h 13"/>
                    <a:gd name="T4" fmla="*/ 9 w 15"/>
                    <a:gd name="T5" fmla="*/ 0 h 13"/>
                    <a:gd name="T6" fmla="*/ 14 w 15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3">
                      <a:moveTo>
                        <a:pt x="14" y="6"/>
                      </a:moveTo>
                      <a:cubicBezTo>
                        <a:pt x="13" y="11"/>
                        <a:pt x="4" y="13"/>
                        <a:pt x="2" y="8"/>
                      </a:cubicBezTo>
                      <a:cubicBezTo>
                        <a:pt x="0" y="6"/>
                        <a:pt x="3" y="1"/>
                        <a:pt x="9" y="0"/>
                      </a:cubicBezTo>
                      <a:cubicBezTo>
                        <a:pt x="14" y="0"/>
                        <a:pt x="15" y="4"/>
                        <a:pt x="14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5" name="Freeform 318">
                  <a:extLst>
                    <a:ext uri="{FF2B5EF4-FFF2-40B4-BE49-F238E27FC236}">
                      <a16:creationId xmlns:a16="http://schemas.microsoft.com/office/drawing/2014/main" id="{CA9B9007-F1E5-400D-B9FD-47924BF72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3" y="2849"/>
                  <a:ext cx="20" cy="16"/>
                </a:xfrm>
                <a:custGeom>
                  <a:avLst/>
                  <a:gdLst>
                    <a:gd name="T0" fmla="*/ 13 w 14"/>
                    <a:gd name="T1" fmla="*/ 5 h 11"/>
                    <a:gd name="T2" fmla="*/ 1 w 14"/>
                    <a:gd name="T3" fmla="*/ 7 h 11"/>
                    <a:gd name="T4" fmla="*/ 8 w 14"/>
                    <a:gd name="T5" fmla="*/ 0 h 11"/>
                    <a:gd name="T6" fmla="*/ 13 w 14"/>
                    <a:gd name="T7" fmla="*/ 5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1">
                      <a:moveTo>
                        <a:pt x="13" y="5"/>
                      </a:moveTo>
                      <a:cubicBezTo>
                        <a:pt x="11" y="10"/>
                        <a:pt x="3" y="11"/>
                        <a:pt x="1" y="7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13" y="0"/>
                        <a:pt x="14" y="3"/>
                        <a:pt x="13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6" name="Freeform 319">
                  <a:extLst>
                    <a:ext uri="{FF2B5EF4-FFF2-40B4-BE49-F238E27FC236}">
                      <a16:creationId xmlns:a16="http://schemas.microsoft.com/office/drawing/2014/main" id="{2F10C7FC-F16C-4AA8-B7E0-317A6A4805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2" y="2675"/>
                  <a:ext cx="28" cy="25"/>
                </a:xfrm>
                <a:custGeom>
                  <a:avLst/>
                  <a:gdLst>
                    <a:gd name="T0" fmla="*/ 19 w 19"/>
                    <a:gd name="T1" fmla="*/ 8 h 17"/>
                    <a:gd name="T2" fmla="*/ 4 w 19"/>
                    <a:gd name="T3" fmla="*/ 11 h 17"/>
                    <a:gd name="T4" fmla="*/ 10 w 19"/>
                    <a:gd name="T5" fmla="*/ 0 h 17"/>
                    <a:gd name="T6" fmla="*/ 19 w 19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9" y="8"/>
                      </a:moveTo>
                      <a:cubicBezTo>
                        <a:pt x="19" y="14"/>
                        <a:pt x="9" y="17"/>
                        <a:pt x="4" y="11"/>
                      </a:cubicBezTo>
                      <a:cubicBezTo>
                        <a:pt x="0" y="7"/>
                        <a:pt x="2" y="0"/>
                        <a:pt x="10" y="0"/>
                      </a:cubicBezTo>
                      <a:cubicBezTo>
                        <a:pt x="17" y="0"/>
                        <a:pt x="19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7" name="Freeform 320">
                  <a:extLst>
                    <a:ext uri="{FF2B5EF4-FFF2-40B4-BE49-F238E27FC236}">
                      <a16:creationId xmlns:a16="http://schemas.microsoft.com/office/drawing/2014/main" id="{971A47B8-1866-4AD8-907D-63625231B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5" y="2716"/>
                  <a:ext cx="28" cy="23"/>
                </a:xfrm>
                <a:custGeom>
                  <a:avLst/>
                  <a:gdLst>
                    <a:gd name="T0" fmla="*/ 19 w 19"/>
                    <a:gd name="T1" fmla="*/ 8 h 16"/>
                    <a:gd name="T2" fmla="*/ 4 w 19"/>
                    <a:gd name="T3" fmla="*/ 11 h 16"/>
                    <a:gd name="T4" fmla="*/ 10 w 19"/>
                    <a:gd name="T5" fmla="*/ 0 h 16"/>
                    <a:gd name="T6" fmla="*/ 19 w 19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6">
                      <a:moveTo>
                        <a:pt x="19" y="8"/>
                      </a:moveTo>
                      <a:cubicBezTo>
                        <a:pt x="19" y="14"/>
                        <a:pt x="9" y="16"/>
                        <a:pt x="4" y="11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7" y="0"/>
                        <a:pt x="19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8" name="Freeform 321">
                  <a:extLst>
                    <a:ext uri="{FF2B5EF4-FFF2-40B4-BE49-F238E27FC236}">
                      <a16:creationId xmlns:a16="http://schemas.microsoft.com/office/drawing/2014/main" id="{BEC2E302-3167-49A2-BB78-50F87630B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5" y="2585"/>
                  <a:ext cx="30" cy="28"/>
                </a:xfrm>
                <a:custGeom>
                  <a:avLst/>
                  <a:gdLst>
                    <a:gd name="T0" fmla="*/ 21 w 21"/>
                    <a:gd name="T1" fmla="*/ 9 h 19"/>
                    <a:gd name="T2" fmla="*/ 4 w 21"/>
                    <a:gd name="T3" fmla="*/ 13 h 19"/>
                    <a:gd name="T4" fmla="*/ 11 w 21"/>
                    <a:gd name="T5" fmla="*/ 0 h 19"/>
                    <a:gd name="T6" fmla="*/ 21 w 21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21" y="9"/>
                      </a:moveTo>
                      <a:cubicBezTo>
                        <a:pt x="20" y="16"/>
                        <a:pt x="10" y="19"/>
                        <a:pt x="4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1" y="5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9" name="Freeform 322">
                  <a:extLst>
                    <a:ext uri="{FF2B5EF4-FFF2-40B4-BE49-F238E27FC236}">
                      <a16:creationId xmlns:a16="http://schemas.microsoft.com/office/drawing/2014/main" id="{51E2C796-639A-4AD6-AC25-0370F4C14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8" y="2632"/>
                  <a:ext cx="30" cy="26"/>
                </a:xfrm>
                <a:custGeom>
                  <a:avLst/>
                  <a:gdLst>
                    <a:gd name="T0" fmla="*/ 21 w 21"/>
                    <a:gd name="T1" fmla="*/ 8 h 18"/>
                    <a:gd name="T2" fmla="*/ 4 w 21"/>
                    <a:gd name="T3" fmla="*/ 12 h 18"/>
                    <a:gd name="T4" fmla="*/ 11 w 21"/>
                    <a:gd name="T5" fmla="*/ 0 h 18"/>
                    <a:gd name="T6" fmla="*/ 21 w 21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8">
                      <a:moveTo>
                        <a:pt x="21" y="8"/>
                      </a:moveTo>
                      <a:cubicBezTo>
                        <a:pt x="20" y="15"/>
                        <a:pt x="10" y="18"/>
                        <a:pt x="4" y="12"/>
                      </a:cubicBezTo>
                      <a:cubicBezTo>
                        <a:pt x="0" y="7"/>
                        <a:pt x="3" y="0"/>
                        <a:pt x="11" y="0"/>
                      </a:cubicBezTo>
                      <a:cubicBezTo>
                        <a:pt x="18" y="0"/>
                        <a:pt x="21" y="5"/>
                        <a:pt x="21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0" name="Freeform 323">
                  <a:extLst>
                    <a:ext uri="{FF2B5EF4-FFF2-40B4-BE49-F238E27FC236}">
                      <a16:creationId xmlns:a16="http://schemas.microsoft.com/office/drawing/2014/main" id="{D929686E-006D-42CF-BF38-26A13C512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0" y="2772"/>
                  <a:ext cx="25" cy="21"/>
                </a:xfrm>
                <a:custGeom>
                  <a:avLst/>
                  <a:gdLst>
                    <a:gd name="T0" fmla="*/ 17 w 17"/>
                    <a:gd name="T1" fmla="*/ 6 h 14"/>
                    <a:gd name="T2" fmla="*/ 3 w 17"/>
                    <a:gd name="T3" fmla="*/ 9 h 14"/>
                    <a:gd name="T4" fmla="*/ 9 w 17"/>
                    <a:gd name="T5" fmla="*/ 0 h 14"/>
                    <a:gd name="T6" fmla="*/ 17 w 17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4">
                      <a:moveTo>
                        <a:pt x="17" y="6"/>
                      </a:moveTo>
                      <a:cubicBezTo>
                        <a:pt x="16" y="12"/>
                        <a:pt x="7" y="14"/>
                        <a:pt x="3" y="9"/>
                      </a:cubicBezTo>
                      <a:cubicBezTo>
                        <a:pt x="0" y="6"/>
                        <a:pt x="2" y="0"/>
                        <a:pt x="9" y="0"/>
                      </a:cubicBezTo>
                      <a:cubicBezTo>
                        <a:pt x="15" y="0"/>
                        <a:pt x="17" y="4"/>
                        <a:pt x="17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1" name="Freeform 324">
                  <a:extLst>
                    <a:ext uri="{FF2B5EF4-FFF2-40B4-BE49-F238E27FC236}">
                      <a16:creationId xmlns:a16="http://schemas.microsoft.com/office/drawing/2014/main" id="{BBA72D2E-DF0B-4A5A-B04A-A56A0D960D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3" y="2806"/>
                  <a:ext cx="23" cy="18"/>
                </a:xfrm>
                <a:custGeom>
                  <a:avLst/>
                  <a:gdLst>
                    <a:gd name="T0" fmla="*/ 15 w 16"/>
                    <a:gd name="T1" fmla="*/ 6 h 13"/>
                    <a:gd name="T2" fmla="*/ 2 w 16"/>
                    <a:gd name="T3" fmla="*/ 8 h 13"/>
                    <a:gd name="T4" fmla="*/ 8 w 16"/>
                    <a:gd name="T5" fmla="*/ 0 h 13"/>
                    <a:gd name="T6" fmla="*/ 15 w 16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15" y="6"/>
                      </a:moveTo>
                      <a:cubicBezTo>
                        <a:pt x="15" y="12"/>
                        <a:pt x="6" y="13"/>
                        <a:pt x="2" y="8"/>
                      </a:cubicBezTo>
                      <a:cubicBezTo>
                        <a:pt x="0" y="6"/>
                        <a:pt x="2" y="1"/>
                        <a:pt x="8" y="0"/>
                      </a:cubicBezTo>
                      <a:cubicBezTo>
                        <a:pt x="14" y="0"/>
                        <a:pt x="16" y="4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2" name="Freeform 325">
                  <a:extLst>
                    <a:ext uri="{FF2B5EF4-FFF2-40B4-BE49-F238E27FC236}">
                      <a16:creationId xmlns:a16="http://schemas.microsoft.com/office/drawing/2014/main" id="{88EF7AF5-A620-4C6B-986B-C3CDF08998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6" y="2695"/>
                  <a:ext cx="27" cy="24"/>
                </a:xfrm>
                <a:custGeom>
                  <a:avLst/>
                  <a:gdLst>
                    <a:gd name="T0" fmla="*/ 19 w 19"/>
                    <a:gd name="T1" fmla="*/ 8 h 16"/>
                    <a:gd name="T2" fmla="*/ 4 w 19"/>
                    <a:gd name="T3" fmla="*/ 11 h 16"/>
                    <a:gd name="T4" fmla="*/ 10 w 19"/>
                    <a:gd name="T5" fmla="*/ 0 h 16"/>
                    <a:gd name="T6" fmla="*/ 19 w 19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6">
                      <a:moveTo>
                        <a:pt x="19" y="8"/>
                      </a:moveTo>
                      <a:cubicBezTo>
                        <a:pt x="18" y="14"/>
                        <a:pt x="8" y="16"/>
                        <a:pt x="4" y="11"/>
                      </a:cubicBezTo>
                      <a:cubicBezTo>
                        <a:pt x="0" y="7"/>
                        <a:pt x="3" y="0"/>
                        <a:pt x="10" y="0"/>
                      </a:cubicBezTo>
                      <a:cubicBezTo>
                        <a:pt x="17" y="0"/>
                        <a:pt x="19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3" name="Freeform 326">
                  <a:extLst>
                    <a:ext uri="{FF2B5EF4-FFF2-40B4-BE49-F238E27FC236}">
                      <a16:creationId xmlns:a16="http://schemas.microsoft.com/office/drawing/2014/main" id="{0DCD609D-431E-4E34-9165-C7C27863E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9" y="2735"/>
                  <a:ext cx="26" cy="21"/>
                </a:xfrm>
                <a:custGeom>
                  <a:avLst/>
                  <a:gdLst>
                    <a:gd name="T0" fmla="*/ 18 w 18"/>
                    <a:gd name="T1" fmla="*/ 7 h 15"/>
                    <a:gd name="T2" fmla="*/ 3 w 18"/>
                    <a:gd name="T3" fmla="*/ 10 h 15"/>
                    <a:gd name="T4" fmla="*/ 9 w 18"/>
                    <a:gd name="T5" fmla="*/ 0 h 15"/>
                    <a:gd name="T6" fmla="*/ 18 w 18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5">
                      <a:moveTo>
                        <a:pt x="18" y="7"/>
                      </a:moveTo>
                      <a:cubicBezTo>
                        <a:pt x="17" y="14"/>
                        <a:pt x="7" y="15"/>
                        <a:pt x="3" y="10"/>
                      </a:cubicBezTo>
                      <a:cubicBezTo>
                        <a:pt x="0" y="7"/>
                        <a:pt x="2" y="1"/>
                        <a:pt x="9" y="0"/>
                      </a:cubicBezTo>
                      <a:cubicBezTo>
                        <a:pt x="15" y="1"/>
                        <a:pt x="18" y="5"/>
                        <a:pt x="1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4" name="Freeform 327">
                  <a:extLst>
                    <a:ext uri="{FF2B5EF4-FFF2-40B4-BE49-F238E27FC236}">
                      <a16:creationId xmlns:a16="http://schemas.microsoft.com/office/drawing/2014/main" id="{3C99B269-4880-4FAC-8B38-2EC66E42E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3" y="2609"/>
                  <a:ext cx="29" cy="26"/>
                </a:xfrm>
                <a:custGeom>
                  <a:avLst/>
                  <a:gdLst>
                    <a:gd name="T0" fmla="*/ 20 w 20"/>
                    <a:gd name="T1" fmla="*/ 8 h 18"/>
                    <a:gd name="T2" fmla="*/ 3 w 20"/>
                    <a:gd name="T3" fmla="*/ 12 h 18"/>
                    <a:gd name="T4" fmla="*/ 11 w 20"/>
                    <a:gd name="T5" fmla="*/ 0 h 18"/>
                    <a:gd name="T6" fmla="*/ 20 w 20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20" y="8"/>
                      </a:moveTo>
                      <a:cubicBezTo>
                        <a:pt x="19" y="16"/>
                        <a:pt x="8" y="18"/>
                        <a:pt x="3" y="12"/>
                      </a:cubicBezTo>
                      <a:cubicBezTo>
                        <a:pt x="0" y="8"/>
                        <a:pt x="3" y="0"/>
                        <a:pt x="11" y="0"/>
                      </a:cubicBezTo>
                      <a:cubicBezTo>
                        <a:pt x="18" y="0"/>
                        <a:pt x="20" y="5"/>
                        <a:pt x="2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5" name="Freeform 328">
                  <a:extLst>
                    <a:ext uri="{FF2B5EF4-FFF2-40B4-BE49-F238E27FC236}">
                      <a16:creationId xmlns:a16="http://schemas.microsoft.com/office/drawing/2014/main" id="{58337AF3-8BB9-4FF2-82EA-743CD3FE6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4" y="2653"/>
                  <a:ext cx="29" cy="25"/>
                </a:xfrm>
                <a:custGeom>
                  <a:avLst/>
                  <a:gdLst>
                    <a:gd name="T0" fmla="*/ 19 w 20"/>
                    <a:gd name="T1" fmla="*/ 8 h 17"/>
                    <a:gd name="T2" fmla="*/ 4 w 20"/>
                    <a:gd name="T3" fmla="*/ 11 h 17"/>
                    <a:gd name="T4" fmla="*/ 11 w 20"/>
                    <a:gd name="T5" fmla="*/ 0 h 17"/>
                    <a:gd name="T6" fmla="*/ 19 w 20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7">
                      <a:moveTo>
                        <a:pt x="19" y="8"/>
                      </a:moveTo>
                      <a:cubicBezTo>
                        <a:pt x="19" y="15"/>
                        <a:pt x="8" y="17"/>
                        <a:pt x="4" y="11"/>
                      </a:cubicBezTo>
                      <a:cubicBezTo>
                        <a:pt x="0" y="7"/>
                        <a:pt x="3" y="0"/>
                        <a:pt x="11" y="0"/>
                      </a:cubicBezTo>
                      <a:cubicBezTo>
                        <a:pt x="17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6" name="Freeform 329">
                  <a:extLst>
                    <a:ext uri="{FF2B5EF4-FFF2-40B4-BE49-F238E27FC236}">
                      <a16:creationId xmlns:a16="http://schemas.microsoft.com/office/drawing/2014/main" id="{EBEE0FD8-9860-4467-B37E-A299CD26F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753"/>
                  <a:ext cx="25" cy="22"/>
                </a:xfrm>
                <a:custGeom>
                  <a:avLst/>
                  <a:gdLst>
                    <a:gd name="T0" fmla="*/ 17 w 17"/>
                    <a:gd name="T1" fmla="*/ 7 h 15"/>
                    <a:gd name="T2" fmla="*/ 3 w 17"/>
                    <a:gd name="T3" fmla="*/ 9 h 15"/>
                    <a:gd name="T4" fmla="*/ 9 w 17"/>
                    <a:gd name="T5" fmla="*/ 0 h 15"/>
                    <a:gd name="T6" fmla="*/ 17 w 17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5">
                      <a:moveTo>
                        <a:pt x="17" y="7"/>
                      </a:moveTo>
                      <a:cubicBezTo>
                        <a:pt x="16" y="13"/>
                        <a:pt x="6" y="15"/>
                        <a:pt x="3" y="9"/>
                      </a:cubicBezTo>
                      <a:cubicBezTo>
                        <a:pt x="0" y="6"/>
                        <a:pt x="2" y="0"/>
                        <a:pt x="9" y="0"/>
                      </a:cubicBezTo>
                      <a:cubicBezTo>
                        <a:pt x="15" y="0"/>
                        <a:pt x="17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7" name="Freeform 330">
                  <a:extLst>
                    <a:ext uri="{FF2B5EF4-FFF2-40B4-BE49-F238E27FC236}">
                      <a16:creationId xmlns:a16="http://schemas.microsoft.com/office/drawing/2014/main" id="{D159633A-174F-4329-8731-8CB10D4430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788"/>
                  <a:ext cx="25" cy="20"/>
                </a:xfrm>
                <a:custGeom>
                  <a:avLst/>
                  <a:gdLst>
                    <a:gd name="T0" fmla="*/ 16 w 17"/>
                    <a:gd name="T1" fmla="*/ 6 h 14"/>
                    <a:gd name="T2" fmla="*/ 3 w 17"/>
                    <a:gd name="T3" fmla="*/ 9 h 14"/>
                    <a:gd name="T4" fmla="*/ 9 w 17"/>
                    <a:gd name="T5" fmla="*/ 0 h 14"/>
                    <a:gd name="T6" fmla="*/ 16 w 17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4">
                      <a:moveTo>
                        <a:pt x="16" y="6"/>
                      </a:moveTo>
                      <a:cubicBezTo>
                        <a:pt x="15" y="12"/>
                        <a:pt x="6" y="14"/>
                        <a:pt x="3" y="9"/>
                      </a:cubicBezTo>
                      <a:cubicBezTo>
                        <a:pt x="0" y="6"/>
                        <a:pt x="2" y="1"/>
                        <a:pt x="9" y="0"/>
                      </a:cubicBezTo>
                      <a:cubicBezTo>
                        <a:pt x="15" y="0"/>
                        <a:pt x="17" y="4"/>
                        <a:pt x="16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8" name="Freeform 331">
                  <a:extLst>
                    <a:ext uri="{FF2B5EF4-FFF2-40B4-BE49-F238E27FC236}">
                      <a16:creationId xmlns:a16="http://schemas.microsoft.com/office/drawing/2014/main" id="{0F9874AC-F93E-46A3-9592-E28E1B1BF7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2" y="2674"/>
                  <a:ext cx="29" cy="24"/>
                </a:xfrm>
                <a:custGeom>
                  <a:avLst/>
                  <a:gdLst>
                    <a:gd name="T0" fmla="*/ 19 w 20"/>
                    <a:gd name="T1" fmla="*/ 8 h 17"/>
                    <a:gd name="T2" fmla="*/ 4 w 20"/>
                    <a:gd name="T3" fmla="*/ 11 h 17"/>
                    <a:gd name="T4" fmla="*/ 11 w 20"/>
                    <a:gd name="T5" fmla="*/ 0 h 17"/>
                    <a:gd name="T6" fmla="*/ 19 w 20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7">
                      <a:moveTo>
                        <a:pt x="19" y="8"/>
                      </a:moveTo>
                      <a:cubicBezTo>
                        <a:pt x="18" y="14"/>
                        <a:pt x="8" y="17"/>
                        <a:pt x="4" y="11"/>
                      </a:cubicBezTo>
                      <a:cubicBezTo>
                        <a:pt x="0" y="7"/>
                        <a:pt x="3" y="1"/>
                        <a:pt x="11" y="0"/>
                      </a:cubicBezTo>
                      <a:cubicBezTo>
                        <a:pt x="17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9" name="Freeform 332">
                  <a:extLst>
                    <a:ext uri="{FF2B5EF4-FFF2-40B4-BE49-F238E27FC236}">
                      <a16:creationId xmlns:a16="http://schemas.microsoft.com/office/drawing/2014/main" id="{ED4FE3E3-8A33-4D48-B054-A71121D53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2714"/>
                  <a:ext cx="26" cy="23"/>
                </a:xfrm>
                <a:custGeom>
                  <a:avLst/>
                  <a:gdLst>
                    <a:gd name="T0" fmla="*/ 18 w 18"/>
                    <a:gd name="T1" fmla="*/ 8 h 16"/>
                    <a:gd name="T2" fmla="*/ 3 w 18"/>
                    <a:gd name="T3" fmla="*/ 11 h 16"/>
                    <a:gd name="T4" fmla="*/ 10 w 18"/>
                    <a:gd name="T5" fmla="*/ 0 h 16"/>
                    <a:gd name="T6" fmla="*/ 18 w 18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8" y="8"/>
                      </a:moveTo>
                      <a:cubicBezTo>
                        <a:pt x="17" y="14"/>
                        <a:pt x="6" y="16"/>
                        <a:pt x="3" y="11"/>
                      </a:cubicBezTo>
                      <a:cubicBezTo>
                        <a:pt x="0" y="7"/>
                        <a:pt x="2" y="1"/>
                        <a:pt x="10" y="0"/>
                      </a:cubicBezTo>
                      <a:cubicBezTo>
                        <a:pt x="16" y="1"/>
                        <a:pt x="18" y="5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0" name="Freeform 333">
                  <a:extLst>
                    <a:ext uri="{FF2B5EF4-FFF2-40B4-BE49-F238E27FC236}">
                      <a16:creationId xmlns:a16="http://schemas.microsoft.com/office/drawing/2014/main" id="{60CC5F8C-8698-4050-BBE1-0CED76A20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2" y="2584"/>
                  <a:ext cx="29" cy="27"/>
                </a:xfrm>
                <a:custGeom>
                  <a:avLst/>
                  <a:gdLst>
                    <a:gd name="T0" fmla="*/ 20 w 20"/>
                    <a:gd name="T1" fmla="*/ 9 h 19"/>
                    <a:gd name="T2" fmla="*/ 3 w 20"/>
                    <a:gd name="T3" fmla="*/ 13 h 19"/>
                    <a:gd name="T4" fmla="*/ 11 w 20"/>
                    <a:gd name="T5" fmla="*/ 0 h 19"/>
                    <a:gd name="T6" fmla="*/ 20 w 20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20" y="9"/>
                      </a:moveTo>
                      <a:cubicBezTo>
                        <a:pt x="19" y="16"/>
                        <a:pt x="8" y="19"/>
                        <a:pt x="3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1" name="Freeform 334">
                  <a:extLst>
                    <a:ext uri="{FF2B5EF4-FFF2-40B4-BE49-F238E27FC236}">
                      <a16:creationId xmlns:a16="http://schemas.microsoft.com/office/drawing/2014/main" id="{CE718B13-2328-4F9A-B79B-C457423BEB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2" y="2630"/>
                  <a:ext cx="29" cy="26"/>
                </a:xfrm>
                <a:custGeom>
                  <a:avLst/>
                  <a:gdLst>
                    <a:gd name="T0" fmla="*/ 20 w 20"/>
                    <a:gd name="T1" fmla="*/ 8 h 18"/>
                    <a:gd name="T2" fmla="*/ 4 w 20"/>
                    <a:gd name="T3" fmla="*/ 12 h 18"/>
                    <a:gd name="T4" fmla="*/ 11 w 20"/>
                    <a:gd name="T5" fmla="*/ 0 h 18"/>
                    <a:gd name="T6" fmla="*/ 20 w 20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20" y="8"/>
                      </a:moveTo>
                      <a:cubicBezTo>
                        <a:pt x="19" y="15"/>
                        <a:pt x="8" y="18"/>
                        <a:pt x="4" y="12"/>
                      </a:cubicBezTo>
                      <a:cubicBezTo>
                        <a:pt x="0" y="7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2" name="Freeform 335">
                  <a:extLst>
                    <a:ext uri="{FF2B5EF4-FFF2-40B4-BE49-F238E27FC236}">
                      <a16:creationId xmlns:a16="http://schemas.microsoft.com/office/drawing/2014/main" id="{BE296FCD-FCFA-4E80-9DA3-6CFE2F9DA3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" y="2771"/>
                  <a:ext cx="24" cy="20"/>
                </a:xfrm>
                <a:custGeom>
                  <a:avLst/>
                  <a:gdLst>
                    <a:gd name="T0" fmla="*/ 16 w 17"/>
                    <a:gd name="T1" fmla="*/ 6 h 14"/>
                    <a:gd name="T2" fmla="*/ 2 w 17"/>
                    <a:gd name="T3" fmla="*/ 9 h 14"/>
                    <a:gd name="T4" fmla="*/ 9 w 17"/>
                    <a:gd name="T5" fmla="*/ 0 h 14"/>
                    <a:gd name="T6" fmla="*/ 16 w 17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4">
                      <a:moveTo>
                        <a:pt x="16" y="6"/>
                      </a:moveTo>
                      <a:cubicBezTo>
                        <a:pt x="15" y="12"/>
                        <a:pt x="5" y="14"/>
                        <a:pt x="2" y="9"/>
                      </a:cubicBezTo>
                      <a:cubicBezTo>
                        <a:pt x="0" y="5"/>
                        <a:pt x="3" y="0"/>
                        <a:pt x="9" y="0"/>
                      </a:cubicBezTo>
                      <a:cubicBezTo>
                        <a:pt x="15" y="0"/>
                        <a:pt x="17" y="3"/>
                        <a:pt x="16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3" name="Freeform 336">
                  <a:extLst>
                    <a:ext uri="{FF2B5EF4-FFF2-40B4-BE49-F238E27FC236}">
                      <a16:creationId xmlns:a16="http://schemas.microsoft.com/office/drawing/2014/main" id="{8F00D9DC-4FF5-4302-8A02-51A0F92879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9" y="2804"/>
                  <a:ext cx="22" cy="19"/>
                </a:xfrm>
                <a:custGeom>
                  <a:avLst/>
                  <a:gdLst>
                    <a:gd name="T0" fmla="*/ 15 w 15"/>
                    <a:gd name="T1" fmla="*/ 6 h 13"/>
                    <a:gd name="T2" fmla="*/ 2 w 15"/>
                    <a:gd name="T3" fmla="*/ 8 h 13"/>
                    <a:gd name="T4" fmla="*/ 8 w 15"/>
                    <a:gd name="T5" fmla="*/ 0 h 13"/>
                    <a:gd name="T6" fmla="*/ 15 w 15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3">
                      <a:moveTo>
                        <a:pt x="15" y="6"/>
                      </a:moveTo>
                      <a:cubicBezTo>
                        <a:pt x="13" y="11"/>
                        <a:pt x="4" y="13"/>
                        <a:pt x="2" y="8"/>
                      </a:cubicBezTo>
                      <a:cubicBezTo>
                        <a:pt x="0" y="5"/>
                        <a:pt x="2" y="1"/>
                        <a:pt x="8" y="0"/>
                      </a:cubicBezTo>
                      <a:cubicBezTo>
                        <a:pt x="14" y="0"/>
                        <a:pt x="15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4" name="Freeform 337">
                  <a:extLst>
                    <a:ext uri="{FF2B5EF4-FFF2-40B4-BE49-F238E27FC236}">
                      <a16:creationId xmlns:a16="http://schemas.microsoft.com/office/drawing/2014/main" id="{AAC10E00-6003-48FD-827D-4F4DF84B4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2694"/>
                  <a:ext cx="27" cy="23"/>
                </a:xfrm>
                <a:custGeom>
                  <a:avLst/>
                  <a:gdLst>
                    <a:gd name="T0" fmla="*/ 18 w 19"/>
                    <a:gd name="T1" fmla="*/ 7 h 16"/>
                    <a:gd name="T2" fmla="*/ 3 w 19"/>
                    <a:gd name="T3" fmla="*/ 10 h 16"/>
                    <a:gd name="T4" fmla="*/ 10 w 19"/>
                    <a:gd name="T5" fmla="*/ 0 h 16"/>
                    <a:gd name="T6" fmla="*/ 18 w 1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6">
                      <a:moveTo>
                        <a:pt x="18" y="7"/>
                      </a:moveTo>
                      <a:cubicBezTo>
                        <a:pt x="17" y="14"/>
                        <a:pt x="6" y="16"/>
                        <a:pt x="3" y="10"/>
                      </a:cubicBezTo>
                      <a:cubicBezTo>
                        <a:pt x="0" y="6"/>
                        <a:pt x="3" y="0"/>
                        <a:pt x="10" y="0"/>
                      </a:cubicBezTo>
                      <a:cubicBezTo>
                        <a:pt x="17" y="0"/>
                        <a:pt x="19" y="4"/>
                        <a:pt x="1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5" name="Freeform 338">
                  <a:extLst>
                    <a:ext uri="{FF2B5EF4-FFF2-40B4-BE49-F238E27FC236}">
                      <a16:creationId xmlns:a16="http://schemas.microsoft.com/office/drawing/2014/main" id="{C800C988-6000-46B0-A619-C43FD8431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" y="2733"/>
                  <a:ext cx="26" cy="22"/>
                </a:xfrm>
                <a:custGeom>
                  <a:avLst/>
                  <a:gdLst>
                    <a:gd name="T0" fmla="*/ 17 w 18"/>
                    <a:gd name="T1" fmla="*/ 7 h 15"/>
                    <a:gd name="T2" fmla="*/ 3 w 18"/>
                    <a:gd name="T3" fmla="*/ 10 h 15"/>
                    <a:gd name="T4" fmla="*/ 10 w 18"/>
                    <a:gd name="T5" fmla="*/ 0 h 15"/>
                    <a:gd name="T6" fmla="*/ 17 w 18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5">
                      <a:moveTo>
                        <a:pt x="17" y="7"/>
                      </a:moveTo>
                      <a:cubicBezTo>
                        <a:pt x="16" y="13"/>
                        <a:pt x="6" y="15"/>
                        <a:pt x="3" y="10"/>
                      </a:cubicBezTo>
                      <a:cubicBezTo>
                        <a:pt x="0" y="6"/>
                        <a:pt x="3" y="1"/>
                        <a:pt x="10" y="0"/>
                      </a:cubicBezTo>
                      <a:cubicBezTo>
                        <a:pt x="16" y="0"/>
                        <a:pt x="18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6" name="Freeform 339">
                  <a:extLst>
                    <a:ext uri="{FF2B5EF4-FFF2-40B4-BE49-F238E27FC236}">
                      <a16:creationId xmlns:a16="http://schemas.microsoft.com/office/drawing/2014/main" id="{465F0D73-6F3F-449F-8F56-CA63D51280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606"/>
                  <a:ext cx="29" cy="27"/>
                </a:xfrm>
                <a:custGeom>
                  <a:avLst/>
                  <a:gdLst>
                    <a:gd name="T0" fmla="*/ 19 w 20"/>
                    <a:gd name="T1" fmla="*/ 9 h 19"/>
                    <a:gd name="T2" fmla="*/ 3 w 20"/>
                    <a:gd name="T3" fmla="*/ 13 h 19"/>
                    <a:gd name="T4" fmla="*/ 11 w 20"/>
                    <a:gd name="T5" fmla="*/ 0 h 19"/>
                    <a:gd name="T6" fmla="*/ 19 w 20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19" y="9"/>
                      </a:moveTo>
                      <a:cubicBezTo>
                        <a:pt x="18" y="16"/>
                        <a:pt x="7" y="19"/>
                        <a:pt x="3" y="13"/>
                      </a:cubicBezTo>
                      <a:cubicBezTo>
                        <a:pt x="0" y="9"/>
                        <a:pt x="2" y="1"/>
                        <a:pt x="11" y="0"/>
                      </a:cubicBezTo>
                      <a:cubicBezTo>
                        <a:pt x="17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7" name="Freeform 340">
                  <a:extLst>
                    <a:ext uri="{FF2B5EF4-FFF2-40B4-BE49-F238E27FC236}">
                      <a16:creationId xmlns:a16="http://schemas.microsoft.com/office/drawing/2014/main" id="{BB6E46C6-BD11-4F2A-86B2-E9AFA216C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2651"/>
                  <a:ext cx="28" cy="26"/>
                </a:xfrm>
                <a:custGeom>
                  <a:avLst/>
                  <a:gdLst>
                    <a:gd name="T0" fmla="*/ 19 w 19"/>
                    <a:gd name="T1" fmla="*/ 8 h 18"/>
                    <a:gd name="T2" fmla="*/ 3 w 19"/>
                    <a:gd name="T3" fmla="*/ 12 h 18"/>
                    <a:gd name="T4" fmla="*/ 11 w 19"/>
                    <a:gd name="T5" fmla="*/ 0 h 18"/>
                    <a:gd name="T6" fmla="*/ 19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19" y="8"/>
                      </a:moveTo>
                      <a:cubicBezTo>
                        <a:pt x="18" y="15"/>
                        <a:pt x="7" y="18"/>
                        <a:pt x="3" y="12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7" y="0"/>
                        <a:pt x="19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8" name="Freeform 341">
                  <a:extLst>
                    <a:ext uri="{FF2B5EF4-FFF2-40B4-BE49-F238E27FC236}">
                      <a16:creationId xmlns:a16="http://schemas.microsoft.com/office/drawing/2014/main" id="{B928698F-4073-4741-9E19-9D9B58EF9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6" y="2751"/>
                  <a:ext cx="24" cy="21"/>
                </a:xfrm>
                <a:custGeom>
                  <a:avLst/>
                  <a:gdLst>
                    <a:gd name="T0" fmla="*/ 16 w 17"/>
                    <a:gd name="T1" fmla="*/ 7 h 15"/>
                    <a:gd name="T2" fmla="*/ 2 w 17"/>
                    <a:gd name="T3" fmla="*/ 10 h 15"/>
                    <a:gd name="T4" fmla="*/ 9 w 17"/>
                    <a:gd name="T5" fmla="*/ 0 h 15"/>
                    <a:gd name="T6" fmla="*/ 16 w 17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5">
                      <a:moveTo>
                        <a:pt x="16" y="7"/>
                      </a:moveTo>
                      <a:cubicBezTo>
                        <a:pt x="14" y="13"/>
                        <a:pt x="5" y="15"/>
                        <a:pt x="2" y="10"/>
                      </a:cubicBezTo>
                      <a:cubicBezTo>
                        <a:pt x="0" y="6"/>
                        <a:pt x="2" y="1"/>
                        <a:pt x="9" y="0"/>
                      </a:cubicBezTo>
                      <a:cubicBezTo>
                        <a:pt x="15" y="0"/>
                        <a:pt x="17" y="3"/>
                        <a:pt x="16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9" name="Freeform 342">
                  <a:extLst>
                    <a:ext uri="{FF2B5EF4-FFF2-40B4-BE49-F238E27FC236}">
                      <a16:creationId xmlns:a16="http://schemas.microsoft.com/office/drawing/2014/main" id="{0A01BBD1-65A4-48E4-8F5E-1FB43A2686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2787"/>
                  <a:ext cx="23" cy="19"/>
                </a:xfrm>
                <a:custGeom>
                  <a:avLst/>
                  <a:gdLst>
                    <a:gd name="T0" fmla="*/ 15 w 16"/>
                    <a:gd name="T1" fmla="*/ 6 h 13"/>
                    <a:gd name="T2" fmla="*/ 2 w 16"/>
                    <a:gd name="T3" fmla="*/ 8 h 13"/>
                    <a:gd name="T4" fmla="*/ 9 w 16"/>
                    <a:gd name="T5" fmla="*/ 0 h 13"/>
                    <a:gd name="T6" fmla="*/ 15 w 16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15" y="6"/>
                      </a:moveTo>
                      <a:cubicBezTo>
                        <a:pt x="14" y="11"/>
                        <a:pt x="5" y="13"/>
                        <a:pt x="2" y="8"/>
                      </a:cubicBezTo>
                      <a:cubicBezTo>
                        <a:pt x="0" y="5"/>
                        <a:pt x="3" y="0"/>
                        <a:pt x="9" y="0"/>
                      </a:cubicBezTo>
                      <a:cubicBezTo>
                        <a:pt x="15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0" name="Freeform 343">
                  <a:extLst>
                    <a:ext uri="{FF2B5EF4-FFF2-40B4-BE49-F238E27FC236}">
                      <a16:creationId xmlns:a16="http://schemas.microsoft.com/office/drawing/2014/main" id="{1809ABE8-92DD-4A5D-9B8B-DDF7EFB6BB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1" y="2671"/>
                  <a:ext cx="28" cy="24"/>
                </a:xfrm>
                <a:custGeom>
                  <a:avLst/>
                  <a:gdLst>
                    <a:gd name="T0" fmla="*/ 18 w 19"/>
                    <a:gd name="T1" fmla="*/ 8 h 17"/>
                    <a:gd name="T2" fmla="*/ 3 w 19"/>
                    <a:gd name="T3" fmla="*/ 12 h 17"/>
                    <a:gd name="T4" fmla="*/ 10 w 19"/>
                    <a:gd name="T5" fmla="*/ 0 h 17"/>
                    <a:gd name="T6" fmla="*/ 18 w 19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8" y="8"/>
                      </a:moveTo>
                      <a:cubicBezTo>
                        <a:pt x="17" y="14"/>
                        <a:pt x="7" y="17"/>
                        <a:pt x="3" y="12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7" y="0"/>
                        <a:pt x="19" y="4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1" name="Freeform 344">
                  <a:extLst>
                    <a:ext uri="{FF2B5EF4-FFF2-40B4-BE49-F238E27FC236}">
                      <a16:creationId xmlns:a16="http://schemas.microsoft.com/office/drawing/2014/main" id="{C417ECA7-43C3-483D-8F36-425BBEE01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8" y="2711"/>
                  <a:ext cx="26" cy="24"/>
                </a:xfrm>
                <a:custGeom>
                  <a:avLst/>
                  <a:gdLst>
                    <a:gd name="T0" fmla="*/ 17 w 18"/>
                    <a:gd name="T1" fmla="*/ 8 h 16"/>
                    <a:gd name="T2" fmla="*/ 2 w 18"/>
                    <a:gd name="T3" fmla="*/ 11 h 16"/>
                    <a:gd name="T4" fmla="*/ 10 w 18"/>
                    <a:gd name="T5" fmla="*/ 0 h 16"/>
                    <a:gd name="T6" fmla="*/ 17 w 18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7" y="8"/>
                      </a:moveTo>
                      <a:cubicBezTo>
                        <a:pt x="16" y="14"/>
                        <a:pt x="5" y="16"/>
                        <a:pt x="2" y="11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6" y="0"/>
                        <a:pt x="18" y="4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2" name="Freeform 345">
                  <a:extLst>
                    <a:ext uri="{FF2B5EF4-FFF2-40B4-BE49-F238E27FC236}">
                      <a16:creationId xmlns:a16="http://schemas.microsoft.com/office/drawing/2014/main" id="{841CD179-6689-4F4C-9984-2F60C0F784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581"/>
                  <a:ext cx="29" cy="28"/>
                </a:xfrm>
                <a:custGeom>
                  <a:avLst/>
                  <a:gdLst>
                    <a:gd name="T0" fmla="*/ 19 w 20"/>
                    <a:gd name="T1" fmla="*/ 8 h 19"/>
                    <a:gd name="T2" fmla="*/ 3 w 20"/>
                    <a:gd name="T3" fmla="*/ 13 h 19"/>
                    <a:gd name="T4" fmla="*/ 11 w 20"/>
                    <a:gd name="T5" fmla="*/ 0 h 19"/>
                    <a:gd name="T6" fmla="*/ 19 w 20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19" y="8"/>
                      </a:moveTo>
                      <a:cubicBezTo>
                        <a:pt x="18" y="16"/>
                        <a:pt x="7" y="19"/>
                        <a:pt x="3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3" name="Freeform 346">
                  <a:extLst>
                    <a:ext uri="{FF2B5EF4-FFF2-40B4-BE49-F238E27FC236}">
                      <a16:creationId xmlns:a16="http://schemas.microsoft.com/office/drawing/2014/main" id="{BEF7DFFE-8DF0-441E-8566-7F732D2464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3" y="2627"/>
                  <a:ext cx="29" cy="26"/>
                </a:xfrm>
                <a:custGeom>
                  <a:avLst/>
                  <a:gdLst>
                    <a:gd name="T0" fmla="*/ 19 w 20"/>
                    <a:gd name="T1" fmla="*/ 8 h 18"/>
                    <a:gd name="T2" fmla="*/ 4 w 20"/>
                    <a:gd name="T3" fmla="*/ 12 h 18"/>
                    <a:gd name="T4" fmla="*/ 11 w 20"/>
                    <a:gd name="T5" fmla="*/ 0 h 18"/>
                    <a:gd name="T6" fmla="*/ 19 w 20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19" y="8"/>
                      </a:moveTo>
                      <a:cubicBezTo>
                        <a:pt x="18" y="15"/>
                        <a:pt x="8" y="18"/>
                        <a:pt x="4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8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4" name="Freeform 347">
                  <a:extLst>
                    <a:ext uri="{FF2B5EF4-FFF2-40B4-BE49-F238E27FC236}">
                      <a16:creationId xmlns:a16="http://schemas.microsoft.com/office/drawing/2014/main" id="{17107B56-A960-4C7B-8655-5CB70AD07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0" y="2766"/>
                  <a:ext cx="23" cy="21"/>
                </a:xfrm>
                <a:custGeom>
                  <a:avLst/>
                  <a:gdLst>
                    <a:gd name="T0" fmla="*/ 15 w 16"/>
                    <a:gd name="T1" fmla="*/ 6 h 14"/>
                    <a:gd name="T2" fmla="*/ 1 w 16"/>
                    <a:gd name="T3" fmla="*/ 9 h 14"/>
                    <a:gd name="T4" fmla="*/ 9 w 16"/>
                    <a:gd name="T5" fmla="*/ 0 h 14"/>
                    <a:gd name="T6" fmla="*/ 15 w 16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4">
                      <a:moveTo>
                        <a:pt x="15" y="6"/>
                      </a:moveTo>
                      <a:cubicBezTo>
                        <a:pt x="13" y="12"/>
                        <a:pt x="4" y="14"/>
                        <a:pt x="1" y="9"/>
                      </a:cubicBezTo>
                      <a:cubicBezTo>
                        <a:pt x="0" y="6"/>
                        <a:pt x="2" y="1"/>
                        <a:pt x="9" y="0"/>
                      </a:cubicBezTo>
                      <a:cubicBezTo>
                        <a:pt x="15" y="0"/>
                        <a:pt x="16" y="4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5" name="Freeform 348">
                  <a:extLst>
                    <a:ext uri="{FF2B5EF4-FFF2-40B4-BE49-F238E27FC236}">
                      <a16:creationId xmlns:a16="http://schemas.microsoft.com/office/drawing/2014/main" id="{A6BA110E-AED8-4D8B-A19E-4506CB1AD8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3" y="2801"/>
                  <a:ext cx="23" cy="19"/>
                </a:xfrm>
                <a:custGeom>
                  <a:avLst/>
                  <a:gdLst>
                    <a:gd name="T0" fmla="*/ 15 w 16"/>
                    <a:gd name="T1" fmla="*/ 6 h 13"/>
                    <a:gd name="T2" fmla="*/ 2 w 16"/>
                    <a:gd name="T3" fmla="*/ 8 h 13"/>
                    <a:gd name="T4" fmla="*/ 9 w 16"/>
                    <a:gd name="T5" fmla="*/ 0 h 13"/>
                    <a:gd name="T6" fmla="*/ 15 w 16"/>
                    <a:gd name="T7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3">
                      <a:moveTo>
                        <a:pt x="15" y="6"/>
                      </a:moveTo>
                      <a:cubicBezTo>
                        <a:pt x="13" y="11"/>
                        <a:pt x="4" y="13"/>
                        <a:pt x="2" y="8"/>
                      </a:cubicBezTo>
                      <a:cubicBezTo>
                        <a:pt x="0" y="5"/>
                        <a:pt x="3" y="0"/>
                        <a:pt x="9" y="0"/>
                      </a:cubicBezTo>
                      <a:cubicBezTo>
                        <a:pt x="15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6" name="Freeform 349">
                  <a:extLst>
                    <a:ext uri="{FF2B5EF4-FFF2-40B4-BE49-F238E27FC236}">
                      <a16:creationId xmlns:a16="http://schemas.microsoft.com/office/drawing/2014/main" id="{4A78A7A4-8A76-4EF7-9F90-86C8FECF2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0" y="2690"/>
                  <a:ext cx="26" cy="23"/>
                </a:xfrm>
                <a:custGeom>
                  <a:avLst/>
                  <a:gdLst>
                    <a:gd name="T0" fmla="*/ 17 w 18"/>
                    <a:gd name="T1" fmla="*/ 7 h 16"/>
                    <a:gd name="T2" fmla="*/ 2 w 18"/>
                    <a:gd name="T3" fmla="*/ 11 h 16"/>
                    <a:gd name="T4" fmla="*/ 10 w 18"/>
                    <a:gd name="T5" fmla="*/ 0 h 16"/>
                    <a:gd name="T6" fmla="*/ 17 w 18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7" y="7"/>
                      </a:moveTo>
                      <a:cubicBezTo>
                        <a:pt x="15" y="14"/>
                        <a:pt x="5" y="16"/>
                        <a:pt x="2" y="11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6" y="0"/>
                        <a:pt x="18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7" name="Freeform 350">
                  <a:extLst>
                    <a:ext uri="{FF2B5EF4-FFF2-40B4-BE49-F238E27FC236}">
                      <a16:creationId xmlns:a16="http://schemas.microsoft.com/office/drawing/2014/main" id="{9A42B84B-4415-42C1-86EF-8429D6650E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2729"/>
                  <a:ext cx="26" cy="23"/>
                </a:xfrm>
                <a:custGeom>
                  <a:avLst/>
                  <a:gdLst>
                    <a:gd name="T0" fmla="*/ 17 w 18"/>
                    <a:gd name="T1" fmla="*/ 7 h 16"/>
                    <a:gd name="T2" fmla="*/ 2 w 18"/>
                    <a:gd name="T3" fmla="*/ 11 h 16"/>
                    <a:gd name="T4" fmla="*/ 10 w 18"/>
                    <a:gd name="T5" fmla="*/ 1 h 16"/>
                    <a:gd name="T6" fmla="*/ 17 w 18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7" y="7"/>
                      </a:moveTo>
                      <a:cubicBezTo>
                        <a:pt x="15" y="14"/>
                        <a:pt x="5" y="16"/>
                        <a:pt x="2" y="11"/>
                      </a:cubicBezTo>
                      <a:cubicBezTo>
                        <a:pt x="0" y="7"/>
                        <a:pt x="3" y="1"/>
                        <a:pt x="10" y="1"/>
                      </a:cubicBezTo>
                      <a:cubicBezTo>
                        <a:pt x="16" y="0"/>
                        <a:pt x="18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8" name="Freeform 351">
                  <a:extLst>
                    <a:ext uri="{FF2B5EF4-FFF2-40B4-BE49-F238E27FC236}">
                      <a16:creationId xmlns:a16="http://schemas.microsoft.com/office/drawing/2014/main" id="{E4A58EC0-7A38-459D-8F02-4E8BBE8DB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" y="2601"/>
                  <a:ext cx="29" cy="28"/>
                </a:xfrm>
                <a:custGeom>
                  <a:avLst/>
                  <a:gdLst>
                    <a:gd name="T0" fmla="*/ 19 w 20"/>
                    <a:gd name="T1" fmla="*/ 9 h 19"/>
                    <a:gd name="T2" fmla="*/ 3 w 20"/>
                    <a:gd name="T3" fmla="*/ 13 h 19"/>
                    <a:gd name="T4" fmla="*/ 11 w 20"/>
                    <a:gd name="T5" fmla="*/ 1 h 19"/>
                    <a:gd name="T6" fmla="*/ 19 w 20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19" y="9"/>
                      </a:moveTo>
                      <a:cubicBezTo>
                        <a:pt x="17" y="16"/>
                        <a:pt x="7" y="19"/>
                        <a:pt x="3" y="13"/>
                      </a:cubicBezTo>
                      <a:cubicBezTo>
                        <a:pt x="0" y="9"/>
                        <a:pt x="3" y="1"/>
                        <a:pt x="11" y="1"/>
                      </a:cubicBezTo>
                      <a:cubicBezTo>
                        <a:pt x="18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9" name="Freeform 352">
                  <a:extLst>
                    <a:ext uri="{FF2B5EF4-FFF2-40B4-BE49-F238E27FC236}">
                      <a16:creationId xmlns:a16="http://schemas.microsoft.com/office/drawing/2014/main" id="{CB153420-E771-42CE-A601-FAD856B7FE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5" y="2648"/>
                  <a:ext cx="26" cy="24"/>
                </a:xfrm>
                <a:custGeom>
                  <a:avLst/>
                  <a:gdLst>
                    <a:gd name="T0" fmla="*/ 18 w 18"/>
                    <a:gd name="T1" fmla="*/ 7 h 17"/>
                    <a:gd name="T2" fmla="*/ 2 w 18"/>
                    <a:gd name="T3" fmla="*/ 12 h 17"/>
                    <a:gd name="T4" fmla="*/ 10 w 18"/>
                    <a:gd name="T5" fmla="*/ 0 h 17"/>
                    <a:gd name="T6" fmla="*/ 18 w 18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18" y="7"/>
                      </a:moveTo>
                      <a:cubicBezTo>
                        <a:pt x="16" y="14"/>
                        <a:pt x="6" y="17"/>
                        <a:pt x="2" y="12"/>
                      </a:cubicBezTo>
                      <a:cubicBezTo>
                        <a:pt x="0" y="8"/>
                        <a:pt x="2" y="1"/>
                        <a:pt x="10" y="0"/>
                      </a:cubicBezTo>
                      <a:cubicBezTo>
                        <a:pt x="17" y="0"/>
                        <a:pt x="18" y="4"/>
                        <a:pt x="1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0" name="Freeform 353">
                  <a:extLst>
                    <a:ext uri="{FF2B5EF4-FFF2-40B4-BE49-F238E27FC236}">
                      <a16:creationId xmlns:a16="http://schemas.microsoft.com/office/drawing/2014/main" id="{EE39BE7A-1107-4E0E-BA25-1C85205823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5" y="2746"/>
                  <a:ext cx="23" cy="22"/>
                </a:xfrm>
                <a:custGeom>
                  <a:avLst/>
                  <a:gdLst>
                    <a:gd name="T0" fmla="*/ 15 w 16"/>
                    <a:gd name="T1" fmla="*/ 7 h 15"/>
                    <a:gd name="T2" fmla="*/ 1 w 16"/>
                    <a:gd name="T3" fmla="*/ 10 h 15"/>
                    <a:gd name="T4" fmla="*/ 10 w 16"/>
                    <a:gd name="T5" fmla="*/ 0 h 15"/>
                    <a:gd name="T6" fmla="*/ 15 w 16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5">
                      <a:moveTo>
                        <a:pt x="15" y="7"/>
                      </a:moveTo>
                      <a:cubicBezTo>
                        <a:pt x="13" y="13"/>
                        <a:pt x="3" y="15"/>
                        <a:pt x="1" y="10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5" y="0"/>
                        <a:pt x="16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1" name="Freeform 354">
                  <a:extLst>
                    <a:ext uri="{FF2B5EF4-FFF2-40B4-BE49-F238E27FC236}">
                      <a16:creationId xmlns:a16="http://schemas.microsoft.com/office/drawing/2014/main" id="{AA745058-76B2-4C48-8847-4BB391BCE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6" y="2782"/>
                  <a:ext cx="23" cy="21"/>
                </a:xfrm>
                <a:custGeom>
                  <a:avLst/>
                  <a:gdLst>
                    <a:gd name="T0" fmla="*/ 15 w 16"/>
                    <a:gd name="T1" fmla="*/ 6 h 14"/>
                    <a:gd name="T2" fmla="*/ 2 w 16"/>
                    <a:gd name="T3" fmla="*/ 9 h 14"/>
                    <a:gd name="T4" fmla="*/ 10 w 16"/>
                    <a:gd name="T5" fmla="*/ 0 h 14"/>
                    <a:gd name="T6" fmla="*/ 15 w 16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4">
                      <a:moveTo>
                        <a:pt x="15" y="6"/>
                      </a:moveTo>
                      <a:cubicBezTo>
                        <a:pt x="13" y="12"/>
                        <a:pt x="4" y="14"/>
                        <a:pt x="2" y="9"/>
                      </a:cubicBezTo>
                      <a:cubicBezTo>
                        <a:pt x="0" y="6"/>
                        <a:pt x="4" y="1"/>
                        <a:pt x="10" y="0"/>
                      </a:cubicBezTo>
                      <a:cubicBezTo>
                        <a:pt x="15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2" name="Freeform 355">
                  <a:extLst>
                    <a:ext uri="{FF2B5EF4-FFF2-40B4-BE49-F238E27FC236}">
                      <a16:creationId xmlns:a16="http://schemas.microsoft.com/office/drawing/2014/main" id="{1C6741B9-E319-47B8-828C-C7A741C0BF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7" y="2666"/>
                  <a:ext cx="27" cy="25"/>
                </a:xfrm>
                <a:custGeom>
                  <a:avLst/>
                  <a:gdLst>
                    <a:gd name="T0" fmla="*/ 18 w 19"/>
                    <a:gd name="T1" fmla="*/ 7 h 17"/>
                    <a:gd name="T2" fmla="*/ 3 w 19"/>
                    <a:gd name="T3" fmla="*/ 12 h 17"/>
                    <a:gd name="T4" fmla="*/ 11 w 19"/>
                    <a:gd name="T5" fmla="*/ 0 h 17"/>
                    <a:gd name="T6" fmla="*/ 18 w 19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7">
                      <a:moveTo>
                        <a:pt x="18" y="7"/>
                      </a:moveTo>
                      <a:cubicBezTo>
                        <a:pt x="16" y="14"/>
                        <a:pt x="6" y="17"/>
                        <a:pt x="3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7" y="0"/>
                        <a:pt x="19" y="4"/>
                        <a:pt x="18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3" name="Freeform 356">
                  <a:extLst>
                    <a:ext uri="{FF2B5EF4-FFF2-40B4-BE49-F238E27FC236}">
                      <a16:creationId xmlns:a16="http://schemas.microsoft.com/office/drawing/2014/main" id="{7E7C16A8-5C0B-4628-B305-F3939BA1A1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2707"/>
                  <a:ext cx="26" cy="23"/>
                </a:xfrm>
                <a:custGeom>
                  <a:avLst/>
                  <a:gdLst>
                    <a:gd name="T0" fmla="*/ 17 w 18"/>
                    <a:gd name="T1" fmla="*/ 7 h 16"/>
                    <a:gd name="T2" fmla="*/ 2 w 18"/>
                    <a:gd name="T3" fmla="*/ 11 h 16"/>
                    <a:gd name="T4" fmla="*/ 11 w 18"/>
                    <a:gd name="T5" fmla="*/ 1 h 16"/>
                    <a:gd name="T6" fmla="*/ 17 w 18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6">
                      <a:moveTo>
                        <a:pt x="17" y="7"/>
                      </a:moveTo>
                      <a:cubicBezTo>
                        <a:pt x="15" y="14"/>
                        <a:pt x="5" y="16"/>
                        <a:pt x="2" y="11"/>
                      </a:cubicBezTo>
                      <a:cubicBezTo>
                        <a:pt x="0" y="7"/>
                        <a:pt x="4" y="1"/>
                        <a:pt x="11" y="1"/>
                      </a:cubicBezTo>
                      <a:cubicBezTo>
                        <a:pt x="16" y="0"/>
                        <a:pt x="18" y="4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4" name="Freeform 357">
                  <a:extLst>
                    <a:ext uri="{FF2B5EF4-FFF2-40B4-BE49-F238E27FC236}">
                      <a16:creationId xmlns:a16="http://schemas.microsoft.com/office/drawing/2014/main" id="{A58B8205-A778-4E4F-8719-5DE06FB471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7" y="2577"/>
                  <a:ext cx="29" cy="27"/>
                </a:xfrm>
                <a:custGeom>
                  <a:avLst/>
                  <a:gdLst>
                    <a:gd name="T0" fmla="*/ 19 w 20"/>
                    <a:gd name="T1" fmla="*/ 8 h 19"/>
                    <a:gd name="T2" fmla="*/ 3 w 20"/>
                    <a:gd name="T3" fmla="*/ 13 h 19"/>
                    <a:gd name="T4" fmla="*/ 11 w 20"/>
                    <a:gd name="T5" fmla="*/ 0 h 19"/>
                    <a:gd name="T6" fmla="*/ 19 w 20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9">
                      <a:moveTo>
                        <a:pt x="19" y="8"/>
                      </a:moveTo>
                      <a:cubicBezTo>
                        <a:pt x="17" y="16"/>
                        <a:pt x="7" y="19"/>
                        <a:pt x="3" y="13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8" y="0"/>
                        <a:pt x="20" y="4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5" name="Freeform 358">
                  <a:extLst>
                    <a:ext uri="{FF2B5EF4-FFF2-40B4-BE49-F238E27FC236}">
                      <a16:creationId xmlns:a16="http://schemas.microsoft.com/office/drawing/2014/main" id="{50900938-16A7-4A56-A9B8-14BF2D22F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2623"/>
                  <a:ext cx="28" cy="26"/>
                </a:xfrm>
                <a:custGeom>
                  <a:avLst/>
                  <a:gdLst>
                    <a:gd name="T0" fmla="*/ 18 w 19"/>
                    <a:gd name="T1" fmla="*/ 8 h 18"/>
                    <a:gd name="T2" fmla="*/ 3 w 19"/>
                    <a:gd name="T3" fmla="*/ 12 h 18"/>
                    <a:gd name="T4" fmla="*/ 11 w 19"/>
                    <a:gd name="T5" fmla="*/ 0 h 18"/>
                    <a:gd name="T6" fmla="*/ 18 w 19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8">
                      <a:moveTo>
                        <a:pt x="18" y="8"/>
                      </a:moveTo>
                      <a:cubicBezTo>
                        <a:pt x="17" y="15"/>
                        <a:pt x="6" y="18"/>
                        <a:pt x="3" y="12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7" y="0"/>
                        <a:pt x="19" y="4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6" name="Freeform 359">
                  <a:extLst>
                    <a:ext uri="{FF2B5EF4-FFF2-40B4-BE49-F238E27FC236}">
                      <a16:creationId xmlns:a16="http://schemas.microsoft.com/office/drawing/2014/main" id="{D330ABE9-0F43-41D6-A7A3-E4F4EB8B44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3" y="2684"/>
                  <a:ext cx="26" cy="25"/>
                </a:xfrm>
                <a:custGeom>
                  <a:avLst/>
                  <a:gdLst>
                    <a:gd name="T0" fmla="*/ 17 w 18"/>
                    <a:gd name="T1" fmla="*/ 8 h 17"/>
                    <a:gd name="T2" fmla="*/ 2 w 18"/>
                    <a:gd name="T3" fmla="*/ 12 h 17"/>
                    <a:gd name="T4" fmla="*/ 11 w 18"/>
                    <a:gd name="T5" fmla="*/ 0 h 17"/>
                    <a:gd name="T6" fmla="*/ 17 w 18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17" y="8"/>
                      </a:moveTo>
                      <a:cubicBezTo>
                        <a:pt x="15" y="14"/>
                        <a:pt x="5" y="17"/>
                        <a:pt x="2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7" y="0"/>
                        <a:pt x="18" y="4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7" name="Freeform 360">
                  <a:extLst>
                    <a:ext uri="{FF2B5EF4-FFF2-40B4-BE49-F238E27FC236}">
                      <a16:creationId xmlns:a16="http://schemas.microsoft.com/office/drawing/2014/main" id="{F8AE50ED-27C3-46D0-BCD9-E0E696CA34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7" y="2597"/>
                  <a:ext cx="26" cy="26"/>
                </a:xfrm>
                <a:custGeom>
                  <a:avLst/>
                  <a:gdLst>
                    <a:gd name="T0" fmla="*/ 17 w 18"/>
                    <a:gd name="T1" fmla="*/ 8 h 18"/>
                    <a:gd name="T2" fmla="*/ 2 w 18"/>
                    <a:gd name="T3" fmla="*/ 13 h 18"/>
                    <a:gd name="T4" fmla="*/ 11 w 18"/>
                    <a:gd name="T5" fmla="*/ 0 h 18"/>
                    <a:gd name="T6" fmla="*/ 17 w 18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8">
                      <a:moveTo>
                        <a:pt x="17" y="8"/>
                      </a:moveTo>
                      <a:cubicBezTo>
                        <a:pt x="16" y="15"/>
                        <a:pt x="6" y="18"/>
                        <a:pt x="2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7" y="0"/>
                        <a:pt x="18" y="4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8" name="Freeform 361">
                  <a:extLst>
                    <a:ext uri="{FF2B5EF4-FFF2-40B4-BE49-F238E27FC236}">
                      <a16:creationId xmlns:a16="http://schemas.microsoft.com/office/drawing/2014/main" id="{537B6FBF-1F39-48D8-8688-9E0B1911F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0" y="2642"/>
                  <a:ext cx="26" cy="24"/>
                </a:xfrm>
                <a:custGeom>
                  <a:avLst/>
                  <a:gdLst>
                    <a:gd name="T0" fmla="*/ 18 w 18"/>
                    <a:gd name="T1" fmla="*/ 8 h 17"/>
                    <a:gd name="T2" fmla="*/ 2 w 18"/>
                    <a:gd name="T3" fmla="*/ 12 h 17"/>
                    <a:gd name="T4" fmla="*/ 11 w 18"/>
                    <a:gd name="T5" fmla="*/ 0 h 17"/>
                    <a:gd name="T6" fmla="*/ 18 w 18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18" y="8"/>
                      </a:moveTo>
                      <a:cubicBezTo>
                        <a:pt x="16" y="14"/>
                        <a:pt x="6" y="17"/>
                        <a:pt x="2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7" y="0"/>
                        <a:pt x="18" y="4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9" name="Freeform 362">
                  <a:extLst>
                    <a:ext uri="{FF2B5EF4-FFF2-40B4-BE49-F238E27FC236}">
                      <a16:creationId xmlns:a16="http://schemas.microsoft.com/office/drawing/2014/main" id="{CBC8E1CC-B23E-4AB1-AC8D-837F6C38D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0" y="2661"/>
                  <a:ext cx="26" cy="24"/>
                </a:xfrm>
                <a:custGeom>
                  <a:avLst/>
                  <a:gdLst>
                    <a:gd name="T0" fmla="*/ 17 w 18"/>
                    <a:gd name="T1" fmla="*/ 7 h 17"/>
                    <a:gd name="T2" fmla="*/ 2 w 18"/>
                    <a:gd name="T3" fmla="*/ 12 h 17"/>
                    <a:gd name="T4" fmla="*/ 11 w 18"/>
                    <a:gd name="T5" fmla="*/ 0 h 17"/>
                    <a:gd name="T6" fmla="*/ 17 w 18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7">
                      <a:moveTo>
                        <a:pt x="17" y="7"/>
                      </a:moveTo>
                      <a:cubicBezTo>
                        <a:pt x="14" y="14"/>
                        <a:pt x="5" y="17"/>
                        <a:pt x="2" y="12"/>
                      </a:cubicBezTo>
                      <a:cubicBezTo>
                        <a:pt x="0" y="8"/>
                        <a:pt x="4" y="1"/>
                        <a:pt x="11" y="0"/>
                      </a:cubicBezTo>
                      <a:cubicBezTo>
                        <a:pt x="16" y="0"/>
                        <a:pt x="18" y="3"/>
                        <a:pt x="17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0" name="Freeform 363">
                  <a:extLst>
                    <a:ext uri="{FF2B5EF4-FFF2-40B4-BE49-F238E27FC236}">
                      <a16:creationId xmlns:a16="http://schemas.microsoft.com/office/drawing/2014/main" id="{F7828360-1DA7-4813-B982-23BABCBE3D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7" y="2616"/>
                  <a:ext cx="28" cy="27"/>
                </a:xfrm>
                <a:custGeom>
                  <a:avLst/>
                  <a:gdLst>
                    <a:gd name="T0" fmla="*/ 18 w 19"/>
                    <a:gd name="T1" fmla="*/ 8 h 19"/>
                    <a:gd name="T2" fmla="*/ 3 w 19"/>
                    <a:gd name="T3" fmla="*/ 13 h 19"/>
                    <a:gd name="T4" fmla="*/ 12 w 19"/>
                    <a:gd name="T5" fmla="*/ 0 h 19"/>
                    <a:gd name="T6" fmla="*/ 18 w 19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8" y="8"/>
                      </a:moveTo>
                      <a:cubicBezTo>
                        <a:pt x="16" y="15"/>
                        <a:pt x="6" y="19"/>
                        <a:pt x="3" y="13"/>
                      </a:cubicBezTo>
                      <a:cubicBezTo>
                        <a:pt x="0" y="9"/>
                        <a:pt x="4" y="1"/>
                        <a:pt x="12" y="0"/>
                      </a:cubicBezTo>
                      <a:cubicBezTo>
                        <a:pt x="18" y="0"/>
                        <a:pt x="19" y="5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1" name="Freeform 364">
                  <a:extLst>
                    <a:ext uri="{FF2B5EF4-FFF2-40B4-BE49-F238E27FC236}">
                      <a16:creationId xmlns:a16="http://schemas.microsoft.com/office/drawing/2014/main" id="{EC83B133-4F72-44B9-8BB5-F11AE8FF5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9" y="2756"/>
                  <a:ext cx="22" cy="21"/>
                </a:xfrm>
                <a:custGeom>
                  <a:avLst/>
                  <a:gdLst>
                    <a:gd name="T0" fmla="*/ 14 w 15"/>
                    <a:gd name="T1" fmla="*/ 6 h 14"/>
                    <a:gd name="T2" fmla="*/ 1 w 15"/>
                    <a:gd name="T3" fmla="*/ 10 h 14"/>
                    <a:gd name="T4" fmla="*/ 10 w 15"/>
                    <a:gd name="T5" fmla="*/ 0 h 14"/>
                    <a:gd name="T6" fmla="*/ 14 w 15"/>
                    <a:gd name="T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4">
                      <a:moveTo>
                        <a:pt x="14" y="6"/>
                      </a:moveTo>
                      <a:cubicBezTo>
                        <a:pt x="11" y="12"/>
                        <a:pt x="3" y="14"/>
                        <a:pt x="1" y="10"/>
                      </a:cubicBezTo>
                      <a:cubicBezTo>
                        <a:pt x="0" y="7"/>
                        <a:pt x="4" y="1"/>
                        <a:pt x="10" y="0"/>
                      </a:cubicBezTo>
                      <a:cubicBezTo>
                        <a:pt x="15" y="0"/>
                        <a:pt x="15" y="3"/>
                        <a:pt x="14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2" name="Freeform 365">
                  <a:extLst>
                    <a:ext uri="{FF2B5EF4-FFF2-40B4-BE49-F238E27FC236}">
                      <a16:creationId xmlns:a16="http://schemas.microsoft.com/office/drawing/2014/main" id="{BB11E95A-8D87-47BD-AAC0-0F94FFB13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4" y="2678"/>
                  <a:ext cx="23" cy="25"/>
                </a:xfrm>
                <a:custGeom>
                  <a:avLst/>
                  <a:gdLst>
                    <a:gd name="T0" fmla="*/ 15 w 16"/>
                    <a:gd name="T1" fmla="*/ 7 h 17"/>
                    <a:gd name="T2" fmla="*/ 1 w 16"/>
                    <a:gd name="T3" fmla="*/ 12 h 17"/>
                    <a:gd name="T4" fmla="*/ 10 w 16"/>
                    <a:gd name="T5" fmla="*/ 0 h 17"/>
                    <a:gd name="T6" fmla="*/ 15 w 16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7"/>
                      </a:moveTo>
                      <a:cubicBezTo>
                        <a:pt x="13" y="14"/>
                        <a:pt x="4" y="17"/>
                        <a:pt x="1" y="12"/>
                      </a:cubicBezTo>
                      <a:cubicBezTo>
                        <a:pt x="0" y="8"/>
                        <a:pt x="3" y="1"/>
                        <a:pt x="10" y="0"/>
                      </a:cubicBezTo>
                      <a:cubicBezTo>
                        <a:pt x="16" y="0"/>
                        <a:pt x="16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3" name="Freeform 366">
                  <a:extLst>
                    <a:ext uri="{FF2B5EF4-FFF2-40B4-BE49-F238E27FC236}">
                      <a16:creationId xmlns:a16="http://schemas.microsoft.com/office/drawing/2014/main" id="{19118BB2-9854-4454-88E2-B40F0B618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2719"/>
                  <a:ext cx="23" cy="21"/>
                </a:xfrm>
                <a:custGeom>
                  <a:avLst/>
                  <a:gdLst>
                    <a:gd name="T0" fmla="*/ 15 w 16"/>
                    <a:gd name="T1" fmla="*/ 6 h 15"/>
                    <a:gd name="T2" fmla="*/ 1 w 16"/>
                    <a:gd name="T3" fmla="*/ 11 h 15"/>
                    <a:gd name="T4" fmla="*/ 10 w 16"/>
                    <a:gd name="T5" fmla="*/ 0 h 15"/>
                    <a:gd name="T6" fmla="*/ 15 w 16"/>
                    <a:gd name="T7" fmla="*/ 6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5">
                      <a:moveTo>
                        <a:pt x="15" y="6"/>
                      </a:moveTo>
                      <a:cubicBezTo>
                        <a:pt x="12" y="12"/>
                        <a:pt x="3" y="15"/>
                        <a:pt x="1" y="11"/>
                      </a:cubicBezTo>
                      <a:cubicBezTo>
                        <a:pt x="0" y="7"/>
                        <a:pt x="3" y="1"/>
                        <a:pt x="10" y="0"/>
                      </a:cubicBezTo>
                      <a:cubicBezTo>
                        <a:pt x="15" y="0"/>
                        <a:pt x="16" y="3"/>
                        <a:pt x="15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4" name="Freeform 367">
                  <a:extLst>
                    <a:ext uri="{FF2B5EF4-FFF2-40B4-BE49-F238E27FC236}">
                      <a16:creationId xmlns:a16="http://schemas.microsoft.com/office/drawing/2014/main" id="{61AFA362-770A-447C-B26D-355E41F6A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4" y="2733"/>
                  <a:ext cx="23" cy="23"/>
                </a:xfrm>
                <a:custGeom>
                  <a:avLst/>
                  <a:gdLst>
                    <a:gd name="T0" fmla="*/ 15 w 16"/>
                    <a:gd name="T1" fmla="*/ 7 h 16"/>
                    <a:gd name="T2" fmla="*/ 2 w 16"/>
                    <a:gd name="T3" fmla="*/ 11 h 16"/>
                    <a:gd name="T4" fmla="*/ 11 w 16"/>
                    <a:gd name="T5" fmla="*/ 1 h 16"/>
                    <a:gd name="T6" fmla="*/ 15 w 16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6">
                      <a:moveTo>
                        <a:pt x="15" y="7"/>
                      </a:moveTo>
                      <a:cubicBezTo>
                        <a:pt x="12" y="13"/>
                        <a:pt x="3" y="16"/>
                        <a:pt x="2" y="11"/>
                      </a:cubicBezTo>
                      <a:cubicBezTo>
                        <a:pt x="0" y="8"/>
                        <a:pt x="5" y="2"/>
                        <a:pt x="11" y="1"/>
                      </a:cubicBezTo>
                      <a:cubicBezTo>
                        <a:pt x="16" y="0"/>
                        <a:pt x="16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5" name="Freeform 368">
                  <a:extLst>
                    <a:ext uri="{FF2B5EF4-FFF2-40B4-BE49-F238E27FC236}">
                      <a16:creationId xmlns:a16="http://schemas.microsoft.com/office/drawing/2014/main" id="{B1E4A570-6D1B-4CE0-A358-988AA7D5A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2652"/>
                  <a:ext cx="24" cy="26"/>
                </a:xfrm>
                <a:custGeom>
                  <a:avLst/>
                  <a:gdLst>
                    <a:gd name="T0" fmla="*/ 16 w 17"/>
                    <a:gd name="T1" fmla="*/ 8 h 18"/>
                    <a:gd name="T2" fmla="*/ 2 w 17"/>
                    <a:gd name="T3" fmla="*/ 13 h 18"/>
                    <a:gd name="T4" fmla="*/ 11 w 17"/>
                    <a:gd name="T5" fmla="*/ 1 h 18"/>
                    <a:gd name="T6" fmla="*/ 16 w 17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3" y="15"/>
                        <a:pt x="4" y="18"/>
                        <a:pt x="2" y="13"/>
                      </a:cubicBezTo>
                      <a:cubicBezTo>
                        <a:pt x="0" y="9"/>
                        <a:pt x="4" y="2"/>
                        <a:pt x="11" y="1"/>
                      </a:cubicBezTo>
                      <a:cubicBezTo>
                        <a:pt x="17" y="0"/>
                        <a:pt x="17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6" name="Freeform 369">
                  <a:extLst>
                    <a:ext uri="{FF2B5EF4-FFF2-40B4-BE49-F238E27FC236}">
                      <a16:creationId xmlns:a16="http://schemas.microsoft.com/office/drawing/2014/main" id="{973DBA3C-E0B0-4DE4-8A7C-8E24F43D8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8" y="2694"/>
                  <a:ext cx="23" cy="25"/>
                </a:xfrm>
                <a:custGeom>
                  <a:avLst/>
                  <a:gdLst>
                    <a:gd name="T0" fmla="*/ 15 w 16"/>
                    <a:gd name="T1" fmla="*/ 7 h 17"/>
                    <a:gd name="T2" fmla="*/ 1 w 16"/>
                    <a:gd name="T3" fmla="*/ 12 h 17"/>
                    <a:gd name="T4" fmla="*/ 11 w 16"/>
                    <a:gd name="T5" fmla="*/ 1 h 17"/>
                    <a:gd name="T6" fmla="*/ 15 w 16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7"/>
                      </a:moveTo>
                      <a:cubicBezTo>
                        <a:pt x="12" y="14"/>
                        <a:pt x="3" y="17"/>
                        <a:pt x="1" y="12"/>
                      </a:cubicBezTo>
                      <a:cubicBezTo>
                        <a:pt x="0" y="8"/>
                        <a:pt x="4" y="2"/>
                        <a:pt x="11" y="1"/>
                      </a:cubicBezTo>
                      <a:cubicBezTo>
                        <a:pt x="16" y="0"/>
                        <a:pt x="16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7" name="Freeform 370">
                  <a:extLst>
                    <a:ext uri="{FF2B5EF4-FFF2-40B4-BE49-F238E27FC236}">
                      <a16:creationId xmlns:a16="http://schemas.microsoft.com/office/drawing/2014/main" id="{E57B0B0F-98D8-4669-9364-A71B59BBC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9" y="2401"/>
                  <a:ext cx="29" cy="31"/>
                </a:xfrm>
                <a:custGeom>
                  <a:avLst/>
                  <a:gdLst>
                    <a:gd name="T0" fmla="*/ 20 w 20"/>
                    <a:gd name="T1" fmla="*/ 10 h 21"/>
                    <a:gd name="T2" fmla="*/ 5 w 20"/>
                    <a:gd name="T3" fmla="*/ 15 h 21"/>
                    <a:gd name="T4" fmla="*/ 10 w 20"/>
                    <a:gd name="T5" fmla="*/ 0 h 21"/>
                    <a:gd name="T6" fmla="*/ 20 w 2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20" y="10"/>
                      </a:moveTo>
                      <a:cubicBezTo>
                        <a:pt x="20" y="18"/>
                        <a:pt x="11" y="21"/>
                        <a:pt x="5" y="15"/>
                      </a:cubicBezTo>
                      <a:cubicBezTo>
                        <a:pt x="0" y="10"/>
                        <a:pt x="2" y="0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8" name="Freeform 371">
                  <a:extLst>
                    <a:ext uri="{FF2B5EF4-FFF2-40B4-BE49-F238E27FC236}">
                      <a16:creationId xmlns:a16="http://schemas.microsoft.com/office/drawing/2014/main" id="{0D2E8AC4-9CC3-4603-A300-21CD55B85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4" y="2287"/>
                  <a:ext cx="30" cy="33"/>
                </a:xfrm>
                <a:custGeom>
                  <a:avLst/>
                  <a:gdLst>
                    <a:gd name="T0" fmla="*/ 21 w 21"/>
                    <a:gd name="T1" fmla="*/ 12 h 23"/>
                    <a:gd name="T2" fmla="*/ 5 w 21"/>
                    <a:gd name="T3" fmla="*/ 17 h 23"/>
                    <a:gd name="T4" fmla="*/ 11 w 21"/>
                    <a:gd name="T5" fmla="*/ 0 h 23"/>
                    <a:gd name="T6" fmla="*/ 21 w 21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2"/>
                      </a:moveTo>
                      <a:cubicBezTo>
                        <a:pt x="20" y="20"/>
                        <a:pt x="11" y="23"/>
                        <a:pt x="5" y="17"/>
                      </a:cubicBezTo>
                      <a:cubicBezTo>
                        <a:pt x="0" y="11"/>
                        <a:pt x="2" y="0"/>
                        <a:pt x="11" y="0"/>
                      </a:cubicBezTo>
                      <a:cubicBezTo>
                        <a:pt x="18" y="1"/>
                        <a:pt x="21" y="7"/>
                        <a:pt x="2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9" name="Freeform 372">
                  <a:extLst>
                    <a:ext uri="{FF2B5EF4-FFF2-40B4-BE49-F238E27FC236}">
                      <a16:creationId xmlns:a16="http://schemas.microsoft.com/office/drawing/2014/main" id="{84C69089-FD60-4F07-8434-C5F8AC710B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5" y="2345"/>
                  <a:ext cx="30" cy="32"/>
                </a:xfrm>
                <a:custGeom>
                  <a:avLst/>
                  <a:gdLst>
                    <a:gd name="T0" fmla="*/ 21 w 21"/>
                    <a:gd name="T1" fmla="*/ 11 h 22"/>
                    <a:gd name="T2" fmla="*/ 6 w 21"/>
                    <a:gd name="T3" fmla="*/ 16 h 22"/>
                    <a:gd name="T4" fmla="*/ 11 w 21"/>
                    <a:gd name="T5" fmla="*/ 0 h 22"/>
                    <a:gd name="T6" fmla="*/ 21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1"/>
                      </a:moveTo>
                      <a:cubicBezTo>
                        <a:pt x="20" y="19"/>
                        <a:pt x="11" y="22"/>
                        <a:pt x="6" y="16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8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0" name="Freeform 373">
                  <a:extLst>
                    <a:ext uri="{FF2B5EF4-FFF2-40B4-BE49-F238E27FC236}">
                      <a16:creationId xmlns:a16="http://schemas.microsoft.com/office/drawing/2014/main" id="{61A474B4-362F-4668-8795-7F676E587A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7" y="2375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5 h 22"/>
                    <a:gd name="T4" fmla="*/ 11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20" y="19"/>
                        <a:pt x="10" y="22"/>
                        <a:pt x="4" y="15"/>
                      </a:cubicBezTo>
                      <a:cubicBezTo>
                        <a:pt x="0" y="9"/>
                        <a:pt x="2" y="0"/>
                        <a:pt x="11" y="0"/>
                      </a:cubicBezTo>
                      <a:cubicBezTo>
                        <a:pt x="18" y="0"/>
                        <a:pt x="21" y="6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1" name="Freeform 374">
                  <a:extLst>
                    <a:ext uri="{FF2B5EF4-FFF2-40B4-BE49-F238E27FC236}">
                      <a16:creationId xmlns:a16="http://schemas.microsoft.com/office/drawing/2014/main" id="{C2DD5160-9202-4FA0-95D3-275039CAE2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3" y="2259"/>
                  <a:ext cx="30" cy="34"/>
                </a:xfrm>
                <a:custGeom>
                  <a:avLst/>
                  <a:gdLst>
                    <a:gd name="T0" fmla="*/ 21 w 21"/>
                    <a:gd name="T1" fmla="*/ 12 h 23"/>
                    <a:gd name="T2" fmla="*/ 5 w 21"/>
                    <a:gd name="T3" fmla="*/ 17 h 23"/>
                    <a:gd name="T4" fmla="*/ 12 w 21"/>
                    <a:gd name="T5" fmla="*/ 0 h 23"/>
                    <a:gd name="T6" fmla="*/ 21 w 21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2"/>
                      </a:moveTo>
                      <a:cubicBezTo>
                        <a:pt x="20" y="20"/>
                        <a:pt x="11" y="23"/>
                        <a:pt x="5" y="17"/>
                      </a:cubicBezTo>
                      <a:cubicBezTo>
                        <a:pt x="0" y="11"/>
                        <a:pt x="3" y="0"/>
                        <a:pt x="12" y="0"/>
                      </a:cubicBezTo>
                      <a:cubicBezTo>
                        <a:pt x="19" y="1"/>
                        <a:pt x="21" y="7"/>
                        <a:pt x="2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2" name="Freeform 375">
                  <a:extLst>
                    <a:ext uri="{FF2B5EF4-FFF2-40B4-BE49-F238E27FC236}">
                      <a16:creationId xmlns:a16="http://schemas.microsoft.com/office/drawing/2014/main" id="{84ADFBB2-845D-4C47-9873-F5EB0C128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" y="2317"/>
                  <a:ext cx="30" cy="34"/>
                </a:xfrm>
                <a:custGeom>
                  <a:avLst/>
                  <a:gdLst>
                    <a:gd name="T0" fmla="*/ 21 w 21"/>
                    <a:gd name="T1" fmla="*/ 12 h 23"/>
                    <a:gd name="T2" fmla="*/ 5 w 21"/>
                    <a:gd name="T3" fmla="*/ 17 h 23"/>
                    <a:gd name="T4" fmla="*/ 11 w 21"/>
                    <a:gd name="T5" fmla="*/ 0 h 23"/>
                    <a:gd name="T6" fmla="*/ 21 w 21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2"/>
                      </a:moveTo>
                      <a:cubicBezTo>
                        <a:pt x="20" y="20"/>
                        <a:pt x="11" y="23"/>
                        <a:pt x="5" y="17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1"/>
                        <a:pt x="21" y="7"/>
                        <a:pt x="21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3" name="Freeform 376">
                  <a:extLst>
                    <a:ext uri="{FF2B5EF4-FFF2-40B4-BE49-F238E27FC236}">
                      <a16:creationId xmlns:a16="http://schemas.microsoft.com/office/drawing/2014/main" id="{0E065FD7-6102-4E5A-9D40-2D7A8D4F0D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2290"/>
                  <a:ext cx="32" cy="34"/>
                </a:xfrm>
                <a:custGeom>
                  <a:avLst/>
                  <a:gdLst>
                    <a:gd name="T0" fmla="*/ 22 w 22"/>
                    <a:gd name="T1" fmla="*/ 12 h 24"/>
                    <a:gd name="T2" fmla="*/ 5 w 22"/>
                    <a:gd name="T3" fmla="*/ 16 h 24"/>
                    <a:gd name="T4" fmla="*/ 12 w 22"/>
                    <a:gd name="T5" fmla="*/ 0 h 24"/>
                    <a:gd name="T6" fmla="*/ 22 w 2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4">
                      <a:moveTo>
                        <a:pt x="22" y="12"/>
                      </a:moveTo>
                      <a:cubicBezTo>
                        <a:pt x="21" y="20"/>
                        <a:pt x="11" y="24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1"/>
                        <a:pt x="22" y="7"/>
                        <a:pt x="22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4" name="Freeform 377">
                  <a:extLst>
                    <a:ext uri="{FF2B5EF4-FFF2-40B4-BE49-F238E27FC236}">
                      <a16:creationId xmlns:a16="http://schemas.microsoft.com/office/drawing/2014/main" id="{409BE730-94F9-4530-B729-4AE24AECFE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2" y="2348"/>
                  <a:ext cx="30" cy="33"/>
                </a:xfrm>
                <a:custGeom>
                  <a:avLst/>
                  <a:gdLst>
                    <a:gd name="T0" fmla="*/ 21 w 21"/>
                    <a:gd name="T1" fmla="*/ 11 h 23"/>
                    <a:gd name="T2" fmla="*/ 4 w 21"/>
                    <a:gd name="T3" fmla="*/ 16 h 23"/>
                    <a:gd name="T4" fmla="*/ 11 w 21"/>
                    <a:gd name="T5" fmla="*/ 0 h 23"/>
                    <a:gd name="T6" fmla="*/ 21 w 21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1"/>
                      </a:moveTo>
                      <a:cubicBezTo>
                        <a:pt x="21" y="20"/>
                        <a:pt x="10" y="23"/>
                        <a:pt x="4" y="16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8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5" name="Freeform 378">
                  <a:extLst>
                    <a:ext uri="{FF2B5EF4-FFF2-40B4-BE49-F238E27FC236}">
                      <a16:creationId xmlns:a16="http://schemas.microsoft.com/office/drawing/2014/main" id="{DD80D711-943B-4DB7-9594-964B0AA2E6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4" y="2377"/>
                  <a:ext cx="32" cy="32"/>
                </a:xfrm>
                <a:custGeom>
                  <a:avLst/>
                  <a:gdLst>
                    <a:gd name="T0" fmla="*/ 22 w 22"/>
                    <a:gd name="T1" fmla="*/ 11 h 22"/>
                    <a:gd name="T2" fmla="*/ 5 w 22"/>
                    <a:gd name="T3" fmla="*/ 16 h 22"/>
                    <a:gd name="T4" fmla="*/ 12 w 22"/>
                    <a:gd name="T5" fmla="*/ 0 h 22"/>
                    <a:gd name="T6" fmla="*/ 22 w 22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2" y="11"/>
                      </a:moveTo>
                      <a:cubicBezTo>
                        <a:pt x="21" y="19"/>
                        <a:pt x="11" y="22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6" name="Freeform 379">
                  <a:extLst>
                    <a:ext uri="{FF2B5EF4-FFF2-40B4-BE49-F238E27FC236}">
                      <a16:creationId xmlns:a16="http://schemas.microsoft.com/office/drawing/2014/main" id="{1FF737D4-F834-477D-B783-BE7B7847E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1" y="2262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7" name="Freeform 380">
                  <a:extLst>
                    <a:ext uri="{FF2B5EF4-FFF2-40B4-BE49-F238E27FC236}">
                      <a16:creationId xmlns:a16="http://schemas.microsoft.com/office/drawing/2014/main" id="{778CE2A7-BCF0-467F-BDE4-9063B6726F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2320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8" name="Freeform 381">
                  <a:extLst>
                    <a:ext uri="{FF2B5EF4-FFF2-40B4-BE49-F238E27FC236}">
                      <a16:creationId xmlns:a16="http://schemas.microsoft.com/office/drawing/2014/main" id="{D007BB13-4026-4365-A092-DE1CAE43A8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9" y="2511"/>
                  <a:ext cx="32" cy="29"/>
                </a:xfrm>
                <a:custGeom>
                  <a:avLst/>
                  <a:gdLst>
                    <a:gd name="T0" fmla="*/ 22 w 22"/>
                    <a:gd name="T1" fmla="*/ 9 h 20"/>
                    <a:gd name="T2" fmla="*/ 5 w 22"/>
                    <a:gd name="T3" fmla="*/ 13 h 20"/>
                    <a:gd name="T4" fmla="*/ 12 w 22"/>
                    <a:gd name="T5" fmla="*/ 0 h 20"/>
                    <a:gd name="T6" fmla="*/ 22 w 22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0">
                      <a:moveTo>
                        <a:pt x="22" y="9"/>
                      </a:moveTo>
                      <a:cubicBezTo>
                        <a:pt x="21" y="17"/>
                        <a:pt x="10" y="20"/>
                        <a:pt x="5" y="13"/>
                      </a:cubicBezTo>
                      <a:cubicBezTo>
                        <a:pt x="0" y="8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9" name="Freeform 382">
                  <a:extLst>
                    <a:ext uri="{FF2B5EF4-FFF2-40B4-BE49-F238E27FC236}">
                      <a16:creationId xmlns:a16="http://schemas.microsoft.com/office/drawing/2014/main" id="{1E72E691-0B3B-4D0F-AC86-C034A71BF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3" y="2406"/>
                  <a:ext cx="33" cy="32"/>
                </a:xfrm>
                <a:custGeom>
                  <a:avLst/>
                  <a:gdLst>
                    <a:gd name="T0" fmla="*/ 22 w 23"/>
                    <a:gd name="T1" fmla="*/ 10 h 22"/>
                    <a:gd name="T2" fmla="*/ 5 w 23"/>
                    <a:gd name="T3" fmla="*/ 15 h 22"/>
                    <a:gd name="T4" fmla="*/ 12 w 23"/>
                    <a:gd name="T5" fmla="*/ 0 h 22"/>
                    <a:gd name="T6" fmla="*/ 22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2" y="10"/>
                      </a:moveTo>
                      <a:cubicBezTo>
                        <a:pt x="22" y="18"/>
                        <a:pt x="11" y="22"/>
                        <a:pt x="5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0" name="Freeform 383">
                  <a:extLst>
                    <a:ext uri="{FF2B5EF4-FFF2-40B4-BE49-F238E27FC236}">
                      <a16:creationId xmlns:a16="http://schemas.microsoft.com/office/drawing/2014/main" id="{B830D9E0-FA7C-4B4D-81CA-48A99E518C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6" y="2459"/>
                  <a:ext cx="32" cy="31"/>
                </a:xfrm>
                <a:custGeom>
                  <a:avLst/>
                  <a:gdLst>
                    <a:gd name="T0" fmla="*/ 22 w 22"/>
                    <a:gd name="T1" fmla="*/ 10 h 21"/>
                    <a:gd name="T2" fmla="*/ 5 w 22"/>
                    <a:gd name="T3" fmla="*/ 15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2" y="18"/>
                        <a:pt x="11" y="21"/>
                        <a:pt x="5" y="15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9" y="1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1" name="Freeform 384">
                  <a:extLst>
                    <a:ext uri="{FF2B5EF4-FFF2-40B4-BE49-F238E27FC236}">
                      <a16:creationId xmlns:a16="http://schemas.microsoft.com/office/drawing/2014/main" id="{1385B7A1-1EA9-48AA-8356-A913D0E4F8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2291"/>
                  <a:ext cx="33" cy="33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7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2" y="20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1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2" name="Freeform 385">
                  <a:extLst>
                    <a:ext uri="{FF2B5EF4-FFF2-40B4-BE49-F238E27FC236}">
                      <a16:creationId xmlns:a16="http://schemas.microsoft.com/office/drawing/2014/main" id="{216B7897-1C3A-404A-AEE6-3660B5F36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1" y="2349"/>
                  <a:ext cx="34" cy="33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2" y="20"/>
                        <a:pt x="11" y="23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1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3" name="Freeform 386">
                  <a:extLst>
                    <a:ext uri="{FF2B5EF4-FFF2-40B4-BE49-F238E27FC236}">
                      <a16:creationId xmlns:a16="http://schemas.microsoft.com/office/drawing/2014/main" id="{98FA8312-CC3E-41BE-9AE9-3B90196A0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9" y="2485"/>
                  <a:ext cx="32" cy="31"/>
                </a:xfrm>
                <a:custGeom>
                  <a:avLst/>
                  <a:gdLst>
                    <a:gd name="T0" fmla="*/ 22 w 22"/>
                    <a:gd name="T1" fmla="*/ 10 h 21"/>
                    <a:gd name="T2" fmla="*/ 5 w 22"/>
                    <a:gd name="T3" fmla="*/ 14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2" y="18"/>
                        <a:pt x="10" y="21"/>
                        <a:pt x="5" y="14"/>
                      </a:cubicBezTo>
                      <a:cubicBezTo>
                        <a:pt x="0" y="9"/>
                        <a:pt x="3" y="1"/>
                        <a:pt x="12" y="0"/>
                      </a:cubicBezTo>
                      <a:cubicBezTo>
                        <a:pt x="19" y="1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4" name="Freeform 387">
                  <a:extLst>
                    <a:ext uri="{FF2B5EF4-FFF2-40B4-BE49-F238E27FC236}">
                      <a16:creationId xmlns:a16="http://schemas.microsoft.com/office/drawing/2014/main" id="{6F6E40F6-703D-452D-8CBC-879C12D30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" y="2536"/>
                  <a:ext cx="32" cy="29"/>
                </a:xfrm>
                <a:custGeom>
                  <a:avLst/>
                  <a:gdLst>
                    <a:gd name="T0" fmla="*/ 21 w 22"/>
                    <a:gd name="T1" fmla="*/ 9 h 20"/>
                    <a:gd name="T2" fmla="*/ 4 w 22"/>
                    <a:gd name="T3" fmla="*/ 13 h 20"/>
                    <a:gd name="T4" fmla="*/ 12 w 22"/>
                    <a:gd name="T5" fmla="*/ 0 h 20"/>
                    <a:gd name="T6" fmla="*/ 21 w 22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0">
                      <a:moveTo>
                        <a:pt x="21" y="9"/>
                      </a:moveTo>
                      <a:cubicBezTo>
                        <a:pt x="21" y="17"/>
                        <a:pt x="10" y="20"/>
                        <a:pt x="4" y="13"/>
                      </a:cubicBezTo>
                      <a:cubicBezTo>
                        <a:pt x="0" y="8"/>
                        <a:pt x="3" y="1"/>
                        <a:pt x="12" y="0"/>
                      </a:cubicBezTo>
                      <a:cubicBezTo>
                        <a:pt x="19" y="1"/>
                        <a:pt x="22" y="6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5" name="Freeform 388">
                  <a:extLst>
                    <a:ext uri="{FF2B5EF4-FFF2-40B4-BE49-F238E27FC236}">
                      <a16:creationId xmlns:a16="http://schemas.microsoft.com/office/drawing/2014/main" id="{6E11C41B-A3BE-4407-B298-020B6998AD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5" y="2378"/>
                  <a:ext cx="33" cy="32"/>
                </a:xfrm>
                <a:custGeom>
                  <a:avLst/>
                  <a:gdLst>
                    <a:gd name="T0" fmla="*/ 23 w 23"/>
                    <a:gd name="T1" fmla="*/ 10 h 22"/>
                    <a:gd name="T2" fmla="*/ 5 w 23"/>
                    <a:gd name="T3" fmla="*/ 15 h 22"/>
                    <a:gd name="T4" fmla="*/ 13 w 23"/>
                    <a:gd name="T5" fmla="*/ 0 h 22"/>
                    <a:gd name="T6" fmla="*/ 23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3" y="10"/>
                      </a:moveTo>
                      <a:cubicBezTo>
                        <a:pt x="22" y="19"/>
                        <a:pt x="11" y="22"/>
                        <a:pt x="5" y="15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6" name="Freeform 389">
                  <a:extLst>
                    <a:ext uri="{FF2B5EF4-FFF2-40B4-BE49-F238E27FC236}">
                      <a16:creationId xmlns:a16="http://schemas.microsoft.com/office/drawing/2014/main" id="{17C1DF88-7226-443D-8416-4F6AF7722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8" y="2433"/>
                  <a:ext cx="32" cy="31"/>
                </a:xfrm>
                <a:custGeom>
                  <a:avLst/>
                  <a:gdLst>
                    <a:gd name="T0" fmla="*/ 22 w 22"/>
                    <a:gd name="T1" fmla="*/ 10 h 21"/>
                    <a:gd name="T2" fmla="*/ 5 w 22"/>
                    <a:gd name="T3" fmla="*/ 15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1" y="18"/>
                        <a:pt x="10" y="21"/>
                        <a:pt x="5" y="15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7" name="Freeform 390">
                  <a:extLst>
                    <a:ext uri="{FF2B5EF4-FFF2-40B4-BE49-F238E27FC236}">
                      <a16:creationId xmlns:a16="http://schemas.microsoft.com/office/drawing/2014/main" id="{DEF7EA38-7D73-4D2A-BD24-A633D749B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262"/>
                  <a:ext cx="33" cy="35"/>
                </a:xfrm>
                <a:custGeom>
                  <a:avLst/>
                  <a:gdLst>
                    <a:gd name="T0" fmla="*/ 23 w 23"/>
                    <a:gd name="T1" fmla="*/ 11 h 24"/>
                    <a:gd name="T2" fmla="*/ 5 w 23"/>
                    <a:gd name="T3" fmla="*/ 17 h 24"/>
                    <a:gd name="T4" fmla="*/ 13 w 23"/>
                    <a:gd name="T5" fmla="*/ 0 h 24"/>
                    <a:gd name="T6" fmla="*/ 23 w 23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4">
                      <a:moveTo>
                        <a:pt x="23" y="11"/>
                      </a:moveTo>
                      <a:cubicBezTo>
                        <a:pt x="22" y="20"/>
                        <a:pt x="11" y="24"/>
                        <a:pt x="5" y="17"/>
                      </a:cubicBezTo>
                      <a:cubicBezTo>
                        <a:pt x="0" y="11"/>
                        <a:pt x="3" y="1"/>
                        <a:pt x="13" y="0"/>
                      </a:cubicBezTo>
                      <a:cubicBezTo>
                        <a:pt x="21" y="1"/>
                        <a:pt x="23" y="7"/>
                        <a:pt x="2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8" name="Freeform 391">
                  <a:extLst>
                    <a:ext uri="{FF2B5EF4-FFF2-40B4-BE49-F238E27FC236}">
                      <a16:creationId xmlns:a16="http://schemas.microsoft.com/office/drawing/2014/main" id="{27B0AE46-F046-4DD2-9E24-B3F6F0766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2322"/>
                  <a:ext cx="34" cy="31"/>
                </a:xfrm>
                <a:custGeom>
                  <a:avLst/>
                  <a:gdLst>
                    <a:gd name="T0" fmla="*/ 23 w 23"/>
                    <a:gd name="T1" fmla="*/ 10 h 22"/>
                    <a:gd name="T2" fmla="*/ 5 w 23"/>
                    <a:gd name="T3" fmla="*/ 16 h 22"/>
                    <a:gd name="T4" fmla="*/ 13 w 23"/>
                    <a:gd name="T5" fmla="*/ 0 h 22"/>
                    <a:gd name="T6" fmla="*/ 23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3" y="10"/>
                      </a:moveTo>
                      <a:cubicBezTo>
                        <a:pt x="22" y="19"/>
                        <a:pt x="11" y="22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9" name="Freeform 392">
                  <a:extLst>
                    <a:ext uri="{FF2B5EF4-FFF2-40B4-BE49-F238E27FC236}">
                      <a16:creationId xmlns:a16="http://schemas.microsoft.com/office/drawing/2014/main" id="{DD964DA6-2169-404F-9988-0B978215FD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8" y="2511"/>
                  <a:ext cx="32" cy="29"/>
                </a:xfrm>
                <a:custGeom>
                  <a:avLst/>
                  <a:gdLst>
                    <a:gd name="T0" fmla="*/ 22 w 22"/>
                    <a:gd name="T1" fmla="*/ 9 h 20"/>
                    <a:gd name="T2" fmla="*/ 4 w 22"/>
                    <a:gd name="T3" fmla="*/ 13 h 20"/>
                    <a:gd name="T4" fmla="*/ 12 w 22"/>
                    <a:gd name="T5" fmla="*/ 0 h 20"/>
                    <a:gd name="T6" fmla="*/ 22 w 22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0">
                      <a:moveTo>
                        <a:pt x="22" y="9"/>
                      </a:moveTo>
                      <a:cubicBezTo>
                        <a:pt x="21" y="17"/>
                        <a:pt x="10" y="20"/>
                        <a:pt x="4" y="13"/>
                      </a:cubicBezTo>
                      <a:cubicBezTo>
                        <a:pt x="0" y="8"/>
                        <a:pt x="3" y="0"/>
                        <a:pt x="12" y="0"/>
                      </a:cubicBezTo>
                      <a:cubicBezTo>
                        <a:pt x="19" y="0"/>
                        <a:pt x="22" y="5"/>
                        <a:pt x="2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0" name="Freeform 393">
                  <a:extLst>
                    <a:ext uri="{FF2B5EF4-FFF2-40B4-BE49-F238E27FC236}">
                      <a16:creationId xmlns:a16="http://schemas.microsoft.com/office/drawing/2014/main" id="{114DA880-B3CF-4D46-BDE9-937BCFD8C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0" y="2561"/>
                  <a:ext cx="32" cy="27"/>
                </a:xfrm>
                <a:custGeom>
                  <a:avLst/>
                  <a:gdLst>
                    <a:gd name="T0" fmla="*/ 21 w 22"/>
                    <a:gd name="T1" fmla="*/ 9 h 19"/>
                    <a:gd name="T2" fmla="*/ 4 w 22"/>
                    <a:gd name="T3" fmla="*/ 13 h 19"/>
                    <a:gd name="T4" fmla="*/ 12 w 22"/>
                    <a:gd name="T5" fmla="*/ 0 h 19"/>
                    <a:gd name="T6" fmla="*/ 21 w 22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19">
                      <a:moveTo>
                        <a:pt x="21" y="9"/>
                      </a:moveTo>
                      <a:cubicBezTo>
                        <a:pt x="20" y="16"/>
                        <a:pt x="9" y="19"/>
                        <a:pt x="4" y="13"/>
                      </a:cubicBezTo>
                      <a:cubicBezTo>
                        <a:pt x="0" y="8"/>
                        <a:pt x="3" y="0"/>
                        <a:pt x="12" y="0"/>
                      </a:cubicBezTo>
                      <a:cubicBezTo>
                        <a:pt x="19" y="0"/>
                        <a:pt x="22" y="5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1" name="Freeform 394">
                  <a:extLst>
                    <a:ext uri="{FF2B5EF4-FFF2-40B4-BE49-F238E27FC236}">
                      <a16:creationId xmlns:a16="http://schemas.microsoft.com/office/drawing/2014/main" id="{D7D1D85E-B210-4EC8-95F6-CFC86983F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5" y="2406"/>
                  <a:ext cx="32" cy="30"/>
                </a:xfrm>
                <a:custGeom>
                  <a:avLst/>
                  <a:gdLst>
                    <a:gd name="T0" fmla="*/ 22 w 22"/>
                    <a:gd name="T1" fmla="*/ 10 h 21"/>
                    <a:gd name="T2" fmla="*/ 5 w 22"/>
                    <a:gd name="T3" fmla="*/ 15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1" y="18"/>
                        <a:pt x="11" y="21"/>
                        <a:pt x="5" y="15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20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2" name="Freeform 395">
                  <a:extLst>
                    <a:ext uri="{FF2B5EF4-FFF2-40B4-BE49-F238E27FC236}">
                      <a16:creationId xmlns:a16="http://schemas.microsoft.com/office/drawing/2014/main" id="{91EF58BF-494A-4383-A4EB-F2AA334D45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7" y="2459"/>
                  <a:ext cx="32" cy="31"/>
                </a:xfrm>
                <a:custGeom>
                  <a:avLst/>
                  <a:gdLst>
                    <a:gd name="T0" fmla="*/ 22 w 22"/>
                    <a:gd name="T1" fmla="*/ 9 h 21"/>
                    <a:gd name="T2" fmla="*/ 4 w 22"/>
                    <a:gd name="T3" fmla="*/ 14 h 21"/>
                    <a:gd name="T4" fmla="*/ 12 w 22"/>
                    <a:gd name="T5" fmla="*/ 0 h 21"/>
                    <a:gd name="T6" fmla="*/ 22 w 22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9"/>
                      </a:moveTo>
                      <a:cubicBezTo>
                        <a:pt x="21" y="18"/>
                        <a:pt x="10" y="21"/>
                        <a:pt x="4" y="14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3" name="Freeform 396">
                  <a:extLst>
                    <a:ext uri="{FF2B5EF4-FFF2-40B4-BE49-F238E27FC236}">
                      <a16:creationId xmlns:a16="http://schemas.microsoft.com/office/drawing/2014/main" id="{8A6BCE93-C8CE-4077-957B-3FA20E5C1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" y="2291"/>
                  <a:ext cx="33" cy="33"/>
                </a:xfrm>
                <a:custGeom>
                  <a:avLst/>
                  <a:gdLst>
                    <a:gd name="T0" fmla="*/ 23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3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3" y="11"/>
                      </a:moveTo>
                      <a:cubicBezTo>
                        <a:pt x="22" y="20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0"/>
                        <a:pt x="23" y="7"/>
                        <a:pt x="2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4" name="Freeform 397">
                  <a:extLst>
                    <a:ext uri="{FF2B5EF4-FFF2-40B4-BE49-F238E27FC236}">
                      <a16:creationId xmlns:a16="http://schemas.microsoft.com/office/drawing/2014/main" id="{892732F8-94DE-4EB8-B604-F1ABA25A11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" y="2349"/>
                  <a:ext cx="33" cy="32"/>
                </a:xfrm>
                <a:custGeom>
                  <a:avLst/>
                  <a:gdLst>
                    <a:gd name="T0" fmla="*/ 22 w 23"/>
                    <a:gd name="T1" fmla="*/ 10 h 22"/>
                    <a:gd name="T2" fmla="*/ 5 w 23"/>
                    <a:gd name="T3" fmla="*/ 16 h 22"/>
                    <a:gd name="T4" fmla="*/ 12 w 23"/>
                    <a:gd name="T5" fmla="*/ 0 h 22"/>
                    <a:gd name="T6" fmla="*/ 22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2" y="10"/>
                      </a:moveTo>
                      <a:cubicBezTo>
                        <a:pt x="22" y="19"/>
                        <a:pt x="11" y="22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5" name="Freeform 398">
                  <a:extLst>
                    <a:ext uri="{FF2B5EF4-FFF2-40B4-BE49-F238E27FC236}">
                      <a16:creationId xmlns:a16="http://schemas.microsoft.com/office/drawing/2014/main" id="{9C23D77C-9F55-4A5D-8540-4EF4C87879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0" y="2484"/>
                  <a:ext cx="31" cy="30"/>
                </a:xfrm>
                <a:custGeom>
                  <a:avLst/>
                  <a:gdLst>
                    <a:gd name="T0" fmla="*/ 21 w 21"/>
                    <a:gd name="T1" fmla="*/ 10 h 21"/>
                    <a:gd name="T2" fmla="*/ 4 w 21"/>
                    <a:gd name="T3" fmla="*/ 14 h 21"/>
                    <a:gd name="T4" fmla="*/ 11 w 21"/>
                    <a:gd name="T5" fmla="*/ 0 h 21"/>
                    <a:gd name="T6" fmla="*/ 21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1" y="10"/>
                      </a:moveTo>
                      <a:cubicBezTo>
                        <a:pt x="20" y="18"/>
                        <a:pt x="9" y="21"/>
                        <a:pt x="4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6" name="Freeform 399">
                  <a:extLst>
                    <a:ext uri="{FF2B5EF4-FFF2-40B4-BE49-F238E27FC236}">
                      <a16:creationId xmlns:a16="http://schemas.microsoft.com/office/drawing/2014/main" id="{D6FD54DA-D6DC-4401-8C03-FB5B8BB331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0" y="2535"/>
                  <a:ext cx="31" cy="29"/>
                </a:xfrm>
                <a:custGeom>
                  <a:avLst/>
                  <a:gdLst>
                    <a:gd name="T0" fmla="*/ 21 w 21"/>
                    <a:gd name="T1" fmla="*/ 9 h 20"/>
                    <a:gd name="T2" fmla="*/ 4 w 21"/>
                    <a:gd name="T3" fmla="*/ 14 h 20"/>
                    <a:gd name="T4" fmla="*/ 12 w 21"/>
                    <a:gd name="T5" fmla="*/ 0 h 20"/>
                    <a:gd name="T6" fmla="*/ 21 w 2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0">
                      <a:moveTo>
                        <a:pt x="21" y="9"/>
                      </a:moveTo>
                      <a:cubicBezTo>
                        <a:pt x="20" y="17"/>
                        <a:pt x="9" y="20"/>
                        <a:pt x="4" y="14"/>
                      </a:cubicBezTo>
                      <a:cubicBezTo>
                        <a:pt x="0" y="9"/>
                        <a:pt x="3" y="1"/>
                        <a:pt x="12" y="0"/>
                      </a:cubicBezTo>
                      <a:cubicBezTo>
                        <a:pt x="19" y="0"/>
                        <a:pt x="21" y="6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7" name="Freeform 400">
                  <a:extLst>
                    <a:ext uri="{FF2B5EF4-FFF2-40B4-BE49-F238E27FC236}">
                      <a16:creationId xmlns:a16="http://schemas.microsoft.com/office/drawing/2014/main" id="{23C3A480-420A-47C6-B13C-12CC3702F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7" y="2377"/>
                  <a:ext cx="32" cy="32"/>
                </a:xfrm>
                <a:custGeom>
                  <a:avLst/>
                  <a:gdLst>
                    <a:gd name="T0" fmla="*/ 22 w 22"/>
                    <a:gd name="T1" fmla="*/ 10 h 22"/>
                    <a:gd name="T2" fmla="*/ 5 w 22"/>
                    <a:gd name="T3" fmla="*/ 15 h 22"/>
                    <a:gd name="T4" fmla="*/ 12 w 22"/>
                    <a:gd name="T5" fmla="*/ 0 h 22"/>
                    <a:gd name="T6" fmla="*/ 22 w 2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2" y="10"/>
                      </a:moveTo>
                      <a:cubicBezTo>
                        <a:pt x="21" y="18"/>
                        <a:pt x="11" y="22"/>
                        <a:pt x="5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8" name="Freeform 401">
                  <a:extLst>
                    <a:ext uri="{FF2B5EF4-FFF2-40B4-BE49-F238E27FC236}">
                      <a16:creationId xmlns:a16="http://schemas.microsoft.com/office/drawing/2014/main" id="{86A0C682-2FC8-440E-8318-A340B1C88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9" y="2432"/>
                  <a:ext cx="32" cy="30"/>
                </a:xfrm>
                <a:custGeom>
                  <a:avLst/>
                  <a:gdLst>
                    <a:gd name="T0" fmla="*/ 22 w 22"/>
                    <a:gd name="T1" fmla="*/ 10 h 21"/>
                    <a:gd name="T2" fmla="*/ 4 w 22"/>
                    <a:gd name="T3" fmla="*/ 14 h 21"/>
                    <a:gd name="T4" fmla="*/ 12 w 22"/>
                    <a:gd name="T5" fmla="*/ 0 h 21"/>
                    <a:gd name="T6" fmla="*/ 22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2" y="10"/>
                      </a:moveTo>
                      <a:cubicBezTo>
                        <a:pt x="21" y="18"/>
                        <a:pt x="9" y="21"/>
                        <a:pt x="4" y="14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9" name="Freeform 402">
                  <a:extLst>
                    <a:ext uri="{FF2B5EF4-FFF2-40B4-BE49-F238E27FC236}">
                      <a16:creationId xmlns:a16="http://schemas.microsoft.com/office/drawing/2014/main" id="{CEDD81DC-984F-4CE7-849D-F2D91F7A7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5" y="2261"/>
                  <a:ext cx="33" cy="34"/>
                </a:xfrm>
                <a:custGeom>
                  <a:avLst/>
                  <a:gdLst>
                    <a:gd name="T0" fmla="*/ 23 w 23"/>
                    <a:gd name="T1" fmla="*/ 11 h 24"/>
                    <a:gd name="T2" fmla="*/ 5 w 23"/>
                    <a:gd name="T3" fmla="*/ 17 h 24"/>
                    <a:gd name="T4" fmla="*/ 13 w 23"/>
                    <a:gd name="T5" fmla="*/ 0 h 24"/>
                    <a:gd name="T6" fmla="*/ 23 w 23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4">
                      <a:moveTo>
                        <a:pt x="23" y="11"/>
                      </a:moveTo>
                      <a:cubicBezTo>
                        <a:pt x="22" y="20"/>
                        <a:pt x="11" y="24"/>
                        <a:pt x="5" y="17"/>
                      </a:cubicBezTo>
                      <a:cubicBezTo>
                        <a:pt x="0" y="11"/>
                        <a:pt x="3" y="1"/>
                        <a:pt x="13" y="0"/>
                      </a:cubicBezTo>
                      <a:cubicBezTo>
                        <a:pt x="20" y="1"/>
                        <a:pt x="23" y="7"/>
                        <a:pt x="2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0" name="Freeform 403">
                  <a:extLst>
                    <a:ext uri="{FF2B5EF4-FFF2-40B4-BE49-F238E27FC236}">
                      <a16:creationId xmlns:a16="http://schemas.microsoft.com/office/drawing/2014/main" id="{26B58F4F-5AC8-402C-A894-FE772DD1CF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6" y="2320"/>
                  <a:ext cx="33" cy="32"/>
                </a:xfrm>
                <a:custGeom>
                  <a:avLst/>
                  <a:gdLst>
                    <a:gd name="T0" fmla="*/ 23 w 23"/>
                    <a:gd name="T1" fmla="*/ 10 h 22"/>
                    <a:gd name="T2" fmla="*/ 5 w 23"/>
                    <a:gd name="T3" fmla="*/ 16 h 22"/>
                    <a:gd name="T4" fmla="*/ 13 w 23"/>
                    <a:gd name="T5" fmla="*/ 0 h 22"/>
                    <a:gd name="T6" fmla="*/ 23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3" y="10"/>
                      </a:moveTo>
                      <a:cubicBezTo>
                        <a:pt x="22" y="19"/>
                        <a:pt x="11" y="22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1" name="Freeform 404">
                  <a:extLst>
                    <a:ext uri="{FF2B5EF4-FFF2-40B4-BE49-F238E27FC236}">
                      <a16:creationId xmlns:a16="http://schemas.microsoft.com/office/drawing/2014/main" id="{1851D8FA-C843-4D21-A1DA-AA8DEAEF4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509"/>
                  <a:ext cx="30" cy="29"/>
                </a:xfrm>
                <a:custGeom>
                  <a:avLst/>
                  <a:gdLst>
                    <a:gd name="T0" fmla="*/ 21 w 21"/>
                    <a:gd name="T1" fmla="*/ 9 h 20"/>
                    <a:gd name="T2" fmla="*/ 4 w 21"/>
                    <a:gd name="T3" fmla="*/ 14 h 20"/>
                    <a:gd name="T4" fmla="*/ 12 w 21"/>
                    <a:gd name="T5" fmla="*/ 0 h 20"/>
                    <a:gd name="T6" fmla="*/ 21 w 2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0">
                      <a:moveTo>
                        <a:pt x="21" y="9"/>
                      </a:moveTo>
                      <a:cubicBezTo>
                        <a:pt x="20" y="17"/>
                        <a:pt x="9" y="20"/>
                        <a:pt x="4" y="14"/>
                      </a:cubicBezTo>
                      <a:cubicBezTo>
                        <a:pt x="0" y="8"/>
                        <a:pt x="3" y="1"/>
                        <a:pt x="12" y="0"/>
                      </a:cubicBezTo>
                      <a:cubicBezTo>
                        <a:pt x="19" y="0"/>
                        <a:pt x="21" y="5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2" name="Freeform 405">
                  <a:extLst>
                    <a:ext uri="{FF2B5EF4-FFF2-40B4-BE49-F238E27FC236}">
                      <a16:creationId xmlns:a16="http://schemas.microsoft.com/office/drawing/2014/main" id="{0B674B6C-BE43-4C68-8BEB-266FD6E850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558"/>
                  <a:ext cx="30" cy="27"/>
                </a:xfrm>
                <a:custGeom>
                  <a:avLst/>
                  <a:gdLst>
                    <a:gd name="T0" fmla="*/ 20 w 21"/>
                    <a:gd name="T1" fmla="*/ 9 h 19"/>
                    <a:gd name="T2" fmla="*/ 4 w 21"/>
                    <a:gd name="T3" fmla="*/ 13 h 19"/>
                    <a:gd name="T4" fmla="*/ 11 w 21"/>
                    <a:gd name="T5" fmla="*/ 0 h 19"/>
                    <a:gd name="T6" fmla="*/ 20 w 21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9">
                      <a:moveTo>
                        <a:pt x="20" y="9"/>
                      </a:moveTo>
                      <a:cubicBezTo>
                        <a:pt x="19" y="17"/>
                        <a:pt x="8" y="19"/>
                        <a:pt x="4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1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91" name="Group 607">
                <a:extLst>
                  <a:ext uri="{FF2B5EF4-FFF2-40B4-BE49-F238E27FC236}">
                    <a16:creationId xmlns:a16="http://schemas.microsoft.com/office/drawing/2014/main" id="{8F1CE475-B8DF-4289-A72B-7447C12525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1475" y="2287588"/>
                <a:ext cx="1085850" cy="1811338"/>
                <a:chOff x="4234" y="1441"/>
                <a:chExt cx="684" cy="1141"/>
              </a:xfrm>
              <a:grpFill/>
            </p:grpSpPr>
            <p:sp>
              <p:nvSpPr>
                <p:cNvPr id="693" name="Freeform 407">
                  <a:extLst>
                    <a:ext uri="{FF2B5EF4-FFF2-40B4-BE49-F238E27FC236}">
                      <a16:creationId xmlns:a16="http://schemas.microsoft.com/office/drawing/2014/main" id="{8EE2125B-71F8-4370-8388-5D5964E3E3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403"/>
                  <a:ext cx="31" cy="32"/>
                </a:xfrm>
                <a:custGeom>
                  <a:avLst/>
                  <a:gdLst>
                    <a:gd name="T0" fmla="*/ 21 w 22"/>
                    <a:gd name="T1" fmla="*/ 10 h 22"/>
                    <a:gd name="T2" fmla="*/ 4 w 22"/>
                    <a:gd name="T3" fmla="*/ 15 h 22"/>
                    <a:gd name="T4" fmla="*/ 12 w 22"/>
                    <a:gd name="T5" fmla="*/ 0 h 22"/>
                    <a:gd name="T6" fmla="*/ 21 w 2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1" y="10"/>
                      </a:moveTo>
                      <a:cubicBezTo>
                        <a:pt x="21" y="18"/>
                        <a:pt x="10" y="22"/>
                        <a:pt x="4" y="15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4" name="Freeform 408">
                  <a:extLst>
                    <a:ext uri="{FF2B5EF4-FFF2-40B4-BE49-F238E27FC236}">
                      <a16:creationId xmlns:a16="http://schemas.microsoft.com/office/drawing/2014/main" id="{0024FA65-55C4-4710-8AB4-873FCF27B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7" y="2456"/>
                  <a:ext cx="31" cy="31"/>
                </a:xfrm>
                <a:custGeom>
                  <a:avLst/>
                  <a:gdLst>
                    <a:gd name="T0" fmla="*/ 21 w 22"/>
                    <a:gd name="T1" fmla="*/ 10 h 21"/>
                    <a:gd name="T2" fmla="*/ 4 w 22"/>
                    <a:gd name="T3" fmla="*/ 14 h 21"/>
                    <a:gd name="T4" fmla="*/ 12 w 22"/>
                    <a:gd name="T5" fmla="*/ 0 h 21"/>
                    <a:gd name="T6" fmla="*/ 21 w 2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21" y="10"/>
                      </a:moveTo>
                      <a:cubicBezTo>
                        <a:pt x="20" y="18"/>
                        <a:pt x="9" y="21"/>
                        <a:pt x="4" y="14"/>
                      </a:cubicBezTo>
                      <a:cubicBezTo>
                        <a:pt x="0" y="9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5" name="Freeform 409">
                  <a:extLst>
                    <a:ext uri="{FF2B5EF4-FFF2-40B4-BE49-F238E27FC236}">
                      <a16:creationId xmlns:a16="http://schemas.microsoft.com/office/drawing/2014/main" id="{34ED1965-DDC7-4E05-A45C-F6D59DE43C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2288"/>
                  <a:ext cx="32" cy="35"/>
                </a:xfrm>
                <a:custGeom>
                  <a:avLst/>
                  <a:gdLst>
                    <a:gd name="T0" fmla="*/ 22 w 22"/>
                    <a:gd name="T1" fmla="*/ 11 h 24"/>
                    <a:gd name="T2" fmla="*/ 4 w 22"/>
                    <a:gd name="T3" fmla="*/ 17 h 24"/>
                    <a:gd name="T4" fmla="*/ 12 w 22"/>
                    <a:gd name="T5" fmla="*/ 0 h 24"/>
                    <a:gd name="T6" fmla="*/ 22 w 22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4">
                      <a:moveTo>
                        <a:pt x="22" y="11"/>
                      </a:moveTo>
                      <a:cubicBezTo>
                        <a:pt x="21" y="20"/>
                        <a:pt x="10" y="24"/>
                        <a:pt x="4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6" name="Freeform 410">
                  <a:extLst>
                    <a:ext uri="{FF2B5EF4-FFF2-40B4-BE49-F238E27FC236}">
                      <a16:creationId xmlns:a16="http://schemas.microsoft.com/office/drawing/2014/main" id="{248F7CAC-0F3F-4CD0-9858-0952AAD98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2346"/>
                  <a:ext cx="33" cy="34"/>
                </a:xfrm>
                <a:custGeom>
                  <a:avLst/>
                  <a:gdLst>
                    <a:gd name="T0" fmla="*/ 22 w 23"/>
                    <a:gd name="T1" fmla="*/ 10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7" name="Freeform 411">
                  <a:extLst>
                    <a:ext uri="{FF2B5EF4-FFF2-40B4-BE49-F238E27FC236}">
                      <a16:creationId xmlns:a16="http://schemas.microsoft.com/office/drawing/2014/main" id="{1A92D723-50FA-4466-BBEC-F3C09A35E5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9" y="2481"/>
                  <a:ext cx="30" cy="30"/>
                </a:xfrm>
                <a:custGeom>
                  <a:avLst/>
                  <a:gdLst>
                    <a:gd name="T0" fmla="*/ 20 w 21"/>
                    <a:gd name="T1" fmla="*/ 9 h 21"/>
                    <a:gd name="T2" fmla="*/ 3 w 21"/>
                    <a:gd name="T3" fmla="*/ 14 h 21"/>
                    <a:gd name="T4" fmla="*/ 11 w 21"/>
                    <a:gd name="T5" fmla="*/ 0 h 21"/>
                    <a:gd name="T6" fmla="*/ 20 w 21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9"/>
                      </a:moveTo>
                      <a:cubicBezTo>
                        <a:pt x="19" y="18"/>
                        <a:pt x="8" y="21"/>
                        <a:pt x="3" y="14"/>
                      </a:cubicBezTo>
                      <a:cubicBezTo>
                        <a:pt x="0" y="9"/>
                        <a:pt x="2" y="1"/>
                        <a:pt x="11" y="0"/>
                      </a:cubicBezTo>
                      <a:cubicBezTo>
                        <a:pt x="18" y="0"/>
                        <a:pt x="21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8" name="Freeform 412">
                  <a:extLst>
                    <a:ext uri="{FF2B5EF4-FFF2-40B4-BE49-F238E27FC236}">
                      <a16:creationId xmlns:a16="http://schemas.microsoft.com/office/drawing/2014/main" id="{82E436B3-C159-4A75-859C-E6AD6BF36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7" y="2532"/>
                  <a:ext cx="29" cy="29"/>
                </a:xfrm>
                <a:custGeom>
                  <a:avLst/>
                  <a:gdLst>
                    <a:gd name="T0" fmla="*/ 20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20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20" y="9"/>
                      </a:moveTo>
                      <a:cubicBezTo>
                        <a:pt x="19" y="17"/>
                        <a:pt x="8" y="20"/>
                        <a:pt x="3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9" name="Freeform 413">
                  <a:extLst>
                    <a:ext uri="{FF2B5EF4-FFF2-40B4-BE49-F238E27FC236}">
                      <a16:creationId xmlns:a16="http://schemas.microsoft.com/office/drawing/2014/main" id="{B04823D0-7D5C-408E-A6D8-B9395B50C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7" y="2372"/>
                  <a:ext cx="32" cy="34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4" y="1"/>
                        <a:pt x="12" y="0"/>
                      </a:cubicBezTo>
                      <a:cubicBezTo>
                        <a:pt x="20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0" name="Freeform 414">
                  <a:extLst>
                    <a:ext uri="{FF2B5EF4-FFF2-40B4-BE49-F238E27FC236}">
                      <a16:creationId xmlns:a16="http://schemas.microsoft.com/office/drawing/2014/main" id="{C8040AC5-39F0-41A7-8A54-0E7756918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9" y="2427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4 w 21"/>
                    <a:gd name="T3" fmla="*/ 15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8" y="22"/>
                        <a:pt x="4" y="15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1" name="Freeform 415">
                  <a:extLst>
                    <a:ext uri="{FF2B5EF4-FFF2-40B4-BE49-F238E27FC236}">
                      <a16:creationId xmlns:a16="http://schemas.microsoft.com/office/drawing/2014/main" id="{ED5E61B2-9D15-4E2A-AEC7-D95B392E2F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258"/>
                  <a:ext cx="31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7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1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2" name="Freeform 416">
                  <a:extLst>
                    <a:ext uri="{FF2B5EF4-FFF2-40B4-BE49-F238E27FC236}">
                      <a16:creationId xmlns:a16="http://schemas.microsoft.com/office/drawing/2014/main" id="{FAA8E4CB-5C57-4662-A5DE-6C72AA41CC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7" y="2316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7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3" name="Freeform 417">
                  <a:extLst>
                    <a:ext uri="{FF2B5EF4-FFF2-40B4-BE49-F238E27FC236}">
                      <a16:creationId xmlns:a16="http://schemas.microsoft.com/office/drawing/2014/main" id="{E1445308-70A4-4E8A-9C13-CBC9373127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" y="2504"/>
                  <a:ext cx="29" cy="29"/>
                </a:xfrm>
                <a:custGeom>
                  <a:avLst/>
                  <a:gdLst>
                    <a:gd name="T0" fmla="*/ 20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20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20" y="9"/>
                      </a:moveTo>
                      <a:cubicBezTo>
                        <a:pt x="18" y="17"/>
                        <a:pt x="7" y="20"/>
                        <a:pt x="3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4" name="Freeform 418">
                  <a:extLst>
                    <a:ext uri="{FF2B5EF4-FFF2-40B4-BE49-F238E27FC236}">
                      <a16:creationId xmlns:a16="http://schemas.microsoft.com/office/drawing/2014/main" id="{B058744D-A69A-4752-A63A-62A569F42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0" y="2553"/>
                  <a:ext cx="29" cy="29"/>
                </a:xfrm>
                <a:custGeom>
                  <a:avLst/>
                  <a:gdLst>
                    <a:gd name="T0" fmla="*/ 20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20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20" y="9"/>
                      </a:moveTo>
                      <a:cubicBezTo>
                        <a:pt x="18" y="17"/>
                        <a:pt x="8" y="20"/>
                        <a:pt x="3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5" name="Freeform 419">
                  <a:extLst>
                    <a:ext uri="{FF2B5EF4-FFF2-40B4-BE49-F238E27FC236}">
                      <a16:creationId xmlns:a16="http://schemas.microsoft.com/office/drawing/2014/main" id="{48B3D1C4-5618-42E6-BCE3-74AAD7BE2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398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4 w 21"/>
                    <a:gd name="T3" fmla="*/ 16 h 22"/>
                    <a:gd name="T4" fmla="*/ 12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10" y="22"/>
                        <a:pt x="4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6" name="Freeform 420">
                  <a:extLst>
                    <a:ext uri="{FF2B5EF4-FFF2-40B4-BE49-F238E27FC236}">
                      <a16:creationId xmlns:a16="http://schemas.microsoft.com/office/drawing/2014/main" id="{9802C000-43DF-4306-8FFA-92A9EFCBD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452"/>
                  <a:ext cx="30" cy="30"/>
                </a:xfrm>
                <a:custGeom>
                  <a:avLst/>
                  <a:gdLst>
                    <a:gd name="T0" fmla="*/ 20 w 21"/>
                    <a:gd name="T1" fmla="*/ 10 h 21"/>
                    <a:gd name="T2" fmla="*/ 3 w 21"/>
                    <a:gd name="T3" fmla="*/ 15 h 21"/>
                    <a:gd name="T4" fmla="*/ 11 w 21"/>
                    <a:gd name="T5" fmla="*/ 0 h 21"/>
                    <a:gd name="T6" fmla="*/ 20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10"/>
                      </a:moveTo>
                      <a:cubicBezTo>
                        <a:pt x="19" y="18"/>
                        <a:pt x="8" y="21"/>
                        <a:pt x="3" y="15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7" name="Freeform 421">
                  <a:extLst>
                    <a:ext uri="{FF2B5EF4-FFF2-40B4-BE49-F238E27FC236}">
                      <a16:creationId xmlns:a16="http://schemas.microsoft.com/office/drawing/2014/main" id="{E8F26431-1E47-4CAE-83CB-47A2EBCF6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" y="2284"/>
                  <a:ext cx="32" cy="35"/>
                </a:xfrm>
                <a:custGeom>
                  <a:avLst/>
                  <a:gdLst>
                    <a:gd name="T0" fmla="*/ 22 w 22"/>
                    <a:gd name="T1" fmla="*/ 11 h 24"/>
                    <a:gd name="T2" fmla="*/ 5 w 22"/>
                    <a:gd name="T3" fmla="*/ 17 h 24"/>
                    <a:gd name="T4" fmla="*/ 12 w 22"/>
                    <a:gd name="T5" fmla="*/ 0 h 24"/>
                    <a:gd name="T6" fmla="*/ 22 w 22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4">
                      <a:moveTo>
                        <a:pt x="22" y="11"/>
                      </a:moveTo>
                      <a:cubicBezTo>
                        <a:pt x="21" y="20"/>
                        <a:pt x="11" y="24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8" name="Freeform 422">
                  <a:extLst>
                    <a:ext uri="{FF2B5EF4-FFF2-40B4-BE49-F238E27FC236}">
                      <a16:creationId xmlns:a16="http://schemas.microsoft.com/office/drawing/2014/main" id="{AEF4D81A-4B8B-458C-B840-2F76068D96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342"/>
                  <a:ext cx="30" cy="33"/>
                </a:xfrm>
                <a:custGeom>
                  <a:avLst/>
                  <a:gdLst>
                    <a:gd name="T0" fmla="*/ 21 w 21"/>
                    <a:gd name="T1" fmla="*/ 10 h 23"/>
                    <a:gd name="T2" fmla="*/ 5 w 21"/>
                    <a:gd name="T3" fmla="*/ 16 h 23"/>
                    <a:gd name="T4" fmla="*/ 12 w 21"/>
                    <a:gd name="T5" fmla="*/ 0 h 23"/>
                    <a:gd name="T6" fmla="*/ 21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0"/>
                      </a:moveTo>
                      <a:cubicBezTo>
                        <a:pt x="20" y="19"/>
                        <a:pt x="10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9" name="Freeform 423">
                  <a:extLst>
                    <a:ext uri="{FF2B5EF4-FFF2-40B4-BE49-F238E27FC236}">
                      <a16:creationId xmlns:a16="http://schemas.microsoft.com/office/drawing/2014/main" id="{1CAF7FE3-85F0-4334-894B-03C9AE851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475"/>
                  <a:ext cx="31" cy="31"/>
                </a:xfrm>
                <a:custGeom>
                  <a:avLst/>
                  <a:gdLst>
                    <a:gd name="T0" fmla="*/ 20 w 21"/>
                    <a:gd name="T1" fmla="*/ 10 h 21"/>
                    <a:gd name="T2" fmla="*/ 4 w 21"/>
                    <a:gd name="T3" fmla="*/ 15 h 21"/>
                    <a:gd name="T4" fmla="*/ 12 w 21"/>
                    <a:gd name="T5" fmla="*/ 1 h 21"/>
                    <a:gd name="T6" fmla="*/ 20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10"/>
                      </a:moveTo>
                      <a:cubicBezTo>
                        <a:pt x="19" y="18"/>
                        <a:pt x="8" y="21"/>
                        <a:pt x="4" y="15"/>
                      </a:cubicBezTo>
                      <a:cubicBezTo>
                        <a:pt x="0" y="10"/>
                        <a:pt x="4" y="1"/>
                        <a:pt x="12" y="1"/>
                      </a:cubicBezTo>
                      <a:cubicBezTo>
                        <a:pt x="19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0" name="Freeform 424">
                  <a:extLst>
                    <a:ext uri="{FF2B5EF4-FFF2-40B4-BE49-F238E27FC236}">
                      <a16:creationId xmlns:a16="http://schemas.microsoft.com/office/drawing/2014/main" id="{2E99C525-781B-4D20-841E-7851BC52B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1" y="2527"/>
                  <a:ext cx="29" cy="29"/>
                </a:xfrm>
                <a:custGeom>
                  <a:avLst/>
                  <a:gdLst>
                    <a:gd name="T0" fmla="*/ 19 w 20"/>
                    <a:gd name="T1" fmla="*/ 8 h 20"/>
                    <a:gd name="T2" fmla="*/ 3 w 20"/>
                    <a:gd name="T3" fmla="*/ 13 h 20"/>
                    <a:gd name="T4" fmla="*/ 11 w 20"/>
                    <a:gd name="T5" fmla="*/ 0 h 20"/>
                    <a:gd name="T6" fmla="*/ 19 w 20"/>
                    <a:gd name="T7" fmla="*/ 8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19" y="8"/>
                      </a:moveTo>
                      <a:cubicBezTo>
                        <a:pt x="18" y="16"/>
                        <a:pt x="7" y="20"/>
                        <a:pt x="3" y="13"/>
                      </a:cubicBezTo>
                      <a:cubicBezTo>
                        <a:pt x="0" y="8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19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1" name="Freeform 425">
                  <a:extLst>
                    <a:ext uri="{FF2B5EF4-FFF2-40B4-BE49-F238E27FC236}">
                      <a16:creationId xmlns:a16="http://schemas.microsoft.com/office/drawing/2014/main" id="{0A45427B-D23D-4317-A8F3-51E4618C5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" y="2368"/>
                  <a:ext cx="31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4 w 21"/>
                    <a:gd name="T3" fmla="*/ 16 h 22"/>
                    <a:gd name="T4" fmla="*/ 12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10" y="22"/>
                        <a:pt x="4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2" name="Freeform 426">
                  <a:extLst>
                    <a:ext uri="{FF2B5EF4-FFF2-40B4-BE49-F238E27FC236}">
                      <a16:creationId xmlns:a16="http://schemas.microsoft.com/office/drawing/2014/main" id="{31DEE387-5FA2-4D44-AD9D-E73402121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2423"/>
                  <a:ext cx="30" cy="30"/>
                </a:xfrm>
                <a:custGeom>
                  <a:avLst/>
                  <a:gdLst>
                    <a:gd name="T0" fmla="*/ 21 w 21"/>
                    <a:gd name="T1" fmla="*/ 9 h 21"/>
                    <a:gd name="T2" fmla="*/ 5 w 21"/>
                    <a:gd name="T3" fmla="*/ 15 h 21"/>
                    <a:gd name="T4" fmla="*/ 12 w 21"/>
                    <a:gd name="T5" fmla="*/ 0 h 21"/>
                    <a:gd name="T6" fmla="*/ 21 w 21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1" y="9"/>
                      </a:moveTo>
                      <a:cubicBezTo>
                        <a:pt x="20" y="18"/>
                        <a:pt x="10" y="21"/>
                        <a:pt x="5" y="15"/>
                      </a:cubicBezTo>
                      <a:cubicBezTo>
                        <a:pt x="0" y="10"/>
                        <a:pt x="4" y="1"/>
                        <a:pt x="12" y="0"/>
                      </a:cubicBezTo>
                      <a:cubicBezTo>
                        <a:pt x="19" y="0"/>
                        <a:pt x="21" y="5"/>
                        <a:pt x="2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3" name="Freeform 427">
                  <a:extLst>
                    <a:ext uri="{FF2B5EF4-FFF2-40B4-BE49-F238E27FC236}">
                      <a16:creationId xmlns:a16="http://schemas.microsoft.com/office/drawing/2014/main" id="{7F6CEFC4-1B76-41A3-96B6-C368F74DEF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2252"/>
                  <a:ext cx="30" cy="35"/>
                </a:xfrm>
                <a:custGeom>
                  <a:avLst/>
                  <a:gdLst>
                    <a:gd name="T0" fmla="*/ 21 w 21"/>
                    <a:gd name="T1" fmla="*/ 11 h 24"/>
                    <a:gd name="T2" fmla="*/ 5 w 21"/>
                    <a:gd name="T3" fmla="*/ 17 h 24"/>
                    <a:gd name="T4" fmla="*/ 11 w 21"/>
                    <a:gd name="T5" fmla="*/ 1 h 24"/>
                    <a:gd name="T6" fmla="*/ 21 w 21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4">
                      <a:moveTo>
                        <a:pt x="21" y="11"/>
                      </a:moveTo>
                      <a:cubicBezTo>
                        <a:pt x="20" y="20"/>
                        <a:pt x="10" y="24"/>
                        <a:pt x="5" y="17"/>
                      </a:cubicBezTo>
                      <a:cubicBezTo>
                        <a:pt x="0" y="12"/>
                        <a:pt x="3" y="2"/>
                        <a:pt x="11" y="1"/>
                      </a:cubicBezTo>
                      <a:cubicBezTo>
                        <a:pt x="18" y="0"/>
                        <a:pt x="21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4" name="Freeform 428">
                  <a:extLst>
                    <a:ext uri="{FF2B5EF4-FFF2-40B4-BE49-F238E27FC236}">
                      <a16:creationId xmlns:a16="http://schemas.microsoft.com/office/drawing/2014/main" id="{231DF3A4-68A7-4EF6-8592-9E3B15BA2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5" y="2311"/>
                  <a:ext cx="31" cy="34"/>
                </a:xfrm>
                <a:custGeom>
                  <a:avLst/>
                  <a:gdLst>
                    <a:gd name="T0" fmla="*/ 21 w 21"/>
                    <a:gd name="T1" fmla="*/ 10 h 23"/>
                    <a:gd name="T2" fmla="*/ 4 w 21"/>
                    <a:gd name="T3" fmla="*/ 16 h 23"/>
                    <a:gd name="T4" fmla="*/ 11 w 21"/>
                    <a:gd name="T5" fmla="*/ 0 h 23"/>
                    <a:gd name="T6" fmla="*/ 21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0"/>
                      </a:moveTo>
                      <a:cubicBezTo>
                        <a:pt x="20" y="19"/>
                        <a:pt x="10" y="23"/>
                        <a:pt x="4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5" name="Freeform 429">
                  <a:extLst>
                    <a:ext uri="{FF2B5EF4-FFF2-40B4-BE49-F238E27FC236}">
                      <a16:creationId xmlns:a16="http://schemas.microsoft.com/office/drawing/2014/main" id="{204C0D76-0474-4850-9D5D-927D8F6DC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6" y="2498"/>
                  <a:ext cx="29" cy="29"/>
                </a:xfrm>
                <a:custGeom>
                  <a:avLst/>
                  <a:gdLst>
                    <a:gd name="T0" fmla="*/ 19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19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19" y="9"/>
                      </a:moveTo>
                      <a:cubicBezTo>
                        <a:pt x="18" y="17"/>
                        <a:pt x="7" y="20"/>
                        <a:pt x="3" y="14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6" name="Freeform 430">
                  <a:extLst>
                    <a:ext uri="{FF2B5EF4-FFF2-40B4-BE49-F238E27FC236}">
                      <a16:creationId xmlns:a16="http://schemas.microsoft.com/office/drawing/2014/main" id="{0CD51257-EE18-4173-897F-4F2FD315C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1" y="2548"/>
                  <a:ext cx="29" cy="29"/>
                </a:xfrm>
                <a:custGeom>
                  <a:avLst/>
                  <a:gdLst>
                    <a:gd name="T0" fmla="*/ 19 w 20"/>
                    <a:gd name="T1" fmla="*/ 9 h 20"/>
                    <a:gd name="T2" fmla="*/ 3 w 20"/>
                    <a:gd name="T3" fmla="*/ 14 h 20"/>
                    <a:gd name="T4" fmla="*/ 11 w 20"/>
                    <a:gd name="T5" fmla="*/ 0 h 20"/>
                    <a:gd name="T6" fmla="*/ 19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19" y="9"/>
                      </a:moveTo>
                      <a:cubicBezTo>
                        <a:pt x="17" y="17"/>
                        <a:pt x="7" y="20"/>
                        <a:pt x="3" y="14"/>
                      </a:cubicBezTo>
                      <a:cubicBezTo>
                        <a:pt x="0" y="9"/>
                        <a:pt x="4" y="1"/>
                        <a:pt x="11" y="0"/>
                      </a:cubicBezTo>
                      <a:cubicBezTo>
                        <a:pt x="18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7" name="Freeform 431">
                  <a:extLst>
                    <a:ext uri="{FF2B5EF4-FFF2-40B4-BE49-F238E27FC236}">
                      <a16:creationId xmlns:a16="http://schemas.microsoft.com/office/drawing/2014/main" id="{057D9804-C6A0-4E44-AC0B-CC3ADEF9AA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2393"/>
                  <a:ext cx="31" cy="31"/>
                </a:xfrm>
                <a:custGeom>
                  <a:avLst/>
                  <a:gdLst>
                    <a:gd name="T0" fmla="*/ 20 w 21"/>
                    <a:gd name="T1" fmla="*/ 9 h 22"/>
                    <a:gd name="T2" fmla="*/ 4 w 21"/>
                    <a:gd name="T3" fmla="*/ 16 h 22"/>
                    <a:gd name="T4" fmla="*/ 12 w 21"/>
                    <a:gd name="T5" fmla="*/ 0 h 22"/>
                    <a:gd name="T6" fmla="*/ 20 w 21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9"/>
                      </a:moveTo>
                      <a:cubicBezTo>
                        <a:pt x="19" y="18"/>
                        <a:pt x="9" y="22"/>
                        <a:pt x="4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8" y="0"/>
                        <a:pt x="21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8" name="Freeform 432">
                  <a:extLst>
                    <a:ext uri="{FF2B5EF4-FFF2-40B4-BE49-F238E27FC236}">
                      <a16:creationId xmlns:a16="http://schemas.microsoft.com/office/drawing/2014/main" id="{55CF75AF-C2F5-4F34-9760-0D52E70E0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2446"/>
                  <a:ext cx="29" cy="31"/>
                </a:xfrm>
                <a:custGeom>
                  <a:avLst/>
                  <a:gdLst>
                    <a:gd name="T0" fmla="*/ 20 w 20"/>
                    <a:gd name="T1" fmla="*/ 9 h 21"/>
                    <a:gd name="T2" fmla="*/ 4 w 20"/>
                    <a:gd name="T3" fmla="*/ 15 h 21"/>
                    <a:gd name="T4" fmla="*/ 11 w 20"/>
                    <a:gd name="T5" fmla="*/ 0 h 21"/>
                    <a:gd name="T6" fmla="*/ 20 w 20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20" y="9"/>
                      </a:moveTo>
                      <a:cubicBezTo>
                        <a:pt x="18" y="17"/>
                        <a:pt x="8" y="21"/>
                        <a:pt x="4" y="15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9" name="Freeform 433">
                  <a:extLst>
                    <a:ext uri="{FF2B5EF4-FFF2-40B4-BE49-F238E27FC236}">
                      <a16:creationId xmlns:a16="http://schemas.microsoft.com/office/drawing/2014/main" id="{1DC43726-3261-4D03-8160-15CF39647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2278"/>
                  <a:ext cx="31" cy="33"/>
                </a:xfrm>
                <a:custGeom>
                  <a:avLst/>
                  <a:gdLst>
                    <a:gd name="T0" fmla="*/ 21 w 21"/>
                    <a:gd name="T1" fmla="*/ 10 h 23"/>
                    <a:gd name="T2" fmla="*/ 5 w 21"/>
                    <a:gd name="T3" fmla="*/ 17 h 23"/>
                    <a:gd name="T4" fmla="*/ 11 w 21"/>
                    <a:gd name="T5" fmla="*/ 0 h 23"/>
                    <a:gd name="T6" fmla="*/ 21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0"/>
                      </a:moveTo>
                      <a:cubicBezTo>
                        <a:pt x="20" y="19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0" name="Freeform 434">
                  <a:extLst>
                    <a:ext uri="{FF2B5EF4-FFF2-40B4-BE49-F238E27FC236}">
                      <a16:creationId xmlns:a16="http://schemas.microsoft.com/office/drawing/2014/main" id="{048C7993-1E08-4A14-AC1C-B5D92BFCD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2336"/>
                  <a:ext cx="29" cy="33"/>
                </a:xfrm>
                <a:custGeom>
                  <a:avLst/>
                  <a:gdLst>
                    <a:gd name="T0" fmla="*/ 20 w 20"/>
                    <a:gd name="T1" fmla="*/ 10 h 23"/>
                    <a:gd name="T2" fmla="*/ 4 w 20"/>
                    <a:gd name="T3" fmla="*/ 16 h 23"/>
                    <a:gd name="T4" fmla="*/ 11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19" y="19"/>
                        <a:pt x="9" y="23"/>
                        <a:pt x="4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1" name="Freeform 435">
                  <a:extLst>
                    <a:ext uri="{FF2B5EF4-FFF2-40B4-BE49-F238E27FC236}">
                      <a16:creationId xmlns:a16="http://schemas.microsoft.com/office/drawing/2014/main" id="{57C209ED-865E-4C1F-B4F4-365651735A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5" y="2469"/>
                  <a:ext cx="29" cy="31"/>
                </a:xfrm>
                <a:custGeom>
                  <a:avLst/>
                  <a:gdLst>
                    <a:gd name="T0" fmla="*/ 19 w 20"/>
                    <a:gd name="T1" fmla="*/ 9 h 21"/>
                    <a:gd name="T2" fmla="*/ 3 w 20"/>
                    <a:gd name="T3" fmla="*/ 14 h 21"/>
                    <a:gd name="T4" fmla="*/ 11 w 20"/>
                    <a:gd name="T5" fmla="*/ 0 h 21"/>
                    <a:gd name="T6" fmla="*/ 19 w 20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19" y="9"/>
                      </a:moveTo>
                      <a:cubicBezTo>
                        <a:pt x="18" y="17"/>
                        <a:pt x="7" y="21"/>
                        <a:pt x="3" y="14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8" y="0"/>
                        <a:pt x="20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2" name="Freeform 436">
                  <a:extLst>
                    <a:ext uri="{FF2B5EF4-FFF2-40B4-BE49-F238E27FC236}">
                      <a16:creationId xmlns:a16="http://schemas.microsoft.com/office/drawing/2014/main" id="{C4010B48-2E65-457B-9DBC-693403AE1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9" y="2361"/>
                  <a:ext cx="31" cy="32"/>
                </a:xfrm>
                <a:custGeom>
                  <a:avLst/>
                  <a:gdLst>
                    <a:gd name="T0" fmla="*/ 20 w 21"/>
                    <a:gd name="T1" fmla="*/ 10 h 22"/>
                    <a:gd name="T2" fmla="*/ 4 w 21"/>
                    <a:gd name="T3" fmla="*/ 16 h 22"/>
                    <a:gd name="T4" fmla="*/ 12 w 21"/>
                    <a:gd name="T5" fmla="*/ 0 h 22"/>
                    <a:gd name="T6" fmla="*/ 20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0"/>
                      </a:moveTo>
                      <a:cubicBezTo>
                        <a:pt x="19" y="18"/>
                        <a:pt x="9" y="22"/>
                        <a:pt x="4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3" name="Freeform 437">
                  <a:extLst>
                    <a:ext uri="{FF2B5EF4-FFF2-40B4-BE49-F238E27FC236}">
                      <a16:creationId xmlns:a16="http://schemas.microsoft.com/office/drawing/2014/main" id="{8864D207-CFE4-4541-876E-873E00C837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2416"/>
                  <a:ext cx="29" cy="32"/>
                </a:xfrm>
                <a:custGeom>
                  <a:avLst/>
                  <a:gdLst>
                    <a:gd name="T0" fmla="*/ 20 w 20"/>
                    <a:gd name="T1" fmla="*/ 10 h 22"/>
                    <a:gd name="T2" fmla="*/ 4 w 20"/>
                    <a:gd name="T3" fmla="*/ 16 h 22"/>
                    <a:gd name="T4" fmla="*/ 11 w 20"/>
                    <a:gd name="T5" fmla="*/ 0 h 22"/>
                    <a:gd name="T6" fmla="*/ 20 w 20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0"/>
                      </a:moveTo>
                      <a:cubicBezTo>
                        <a:pt x="18" y="18"/>
                        <a:pt x="9" y="22"/>
                        <a:pt x="4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4" name="Freeform 438">
                  <a:extLst>
                    <a:ext uri="{FF2B5EF4-FFF2-40B4-BE49-F238E27FC236}">
                      <a16:creationId xmlns:a16="http://schemas.microsoft.com/office/drawing/2014/main" id="{D0B73507-2EBC-4B3D-A0AF-D131B20E4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9" y="2246"/>
                  <a:ext cx="29" cy="34"/>
                </a:xfrm>
                <a:custGeom>
                  <a:avLst/>
                  <a:gdLst>
                    <a:gd name="T0" fmla="*/ 20 w 20"/>
                    <a:gd name="T1" fmla="*/ 10 h 23"/>
                    <a:gd name="T2" fmla="*/ 4 w 20"/>
                    <a:gd name="T3" fmla="*/ 17 h 23"/>
                    <a:gd name="T4" fmla="*/ 10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19" y="19"/>
                        <a:pt x="9" y="23"/>
                        <a:pt x="4" y="17"/>
                      </a:cubicBezTo>
                      <a:cubicBezTo>
                        <a:pt x="0" y="11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5" name="Freeform 439">
                  <a:extLst>
                    <a:ext uri="{FF2B5EF4-FFF2-40B4-BE49-F238E27FC236}">
                      <a16:creationId xmlns:a16="http://schemas.microsoft.com/office/drawing/2014/main" id="{181877EC-7E40-46B0-B182-03F29B084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9" y="2304"/>
                  <a:ext cx="31" cy="34"/>
                </a:xfrm>
                <a:custGeom>
                  <a:avLst/>
                  <a:gdLst>
                    <a:gd name="T0" fmla="*/ 20 w 21"/>
                    <a:gd name="T1" fmla="*/ 10 h 23"/>
                    <a:gd name="T2" fmla="*/ 5 w 21"/>
                    <a:gd name="T3" fmla="*/ 17 h 23"/>
                    <a:gd name="T4" fmla="*/ 12 w 21"/>
                    <a:gd name="T5" fmla="*/ 0 h 23"/>
                    <a:gd name="T6" fmla="*/ 20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0" y="10"/>
                      </a:moveTo>
                      <a:cubicBezTo>
                        <a:pt x="20" y="19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6" name="Freeform 440">
                  <a:extLst>
                    <a:ext uri="{FF2B5EF4-FFF2-40B4-BE49-F238E27FC236}">
                      <a16:creationId xmlns:a16="http://schemas.microsoft.com/office/drawing/2014/main" id="{894D5218-5A51-4CA2-A82E-FE225D562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3" y="2384"/>
                  <a:ext cx="27" cy="32"/>
                </a:xfrm>
                <a:custGeom>
                  <a:avLst/>
                  <a:gdLst>
                    <a:gd name="T0" fmla="*/ 19 w 19"/>
                    <a:gd name="T1" fmla="*/ 10 h 22"/>
                    <a:gd name="T2" fmla="*/ 4 w 19"/>
                    <a:gd name="T3" fmla="*/ 16 h 22"/>
                    <a:gd name="T4" fmla="*/ 11 w 19"/>
                    <a:gd name="T5" fmla="*/ 0 h 22"/>
                    <a:gd name="T6" fmla="*/ 19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10"/>
                      </a:moveTo>
                      <a:cubicBezTo>
                        <a:pt x="18" y="18"/>
                        <a:pt x="8" y="22"/>
                        <a:pt x="4" y="16"/>
                      </a:cubicBezTo>
                      <a:cubicBezTo>
                        <a:pt x="0" y="11"/>
                        <a:pt x="3" y="2"/>
                        <a:pt x="11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7" name="Freeform 441">
                  <a:extLst>
                    <a:ext uri="{FF2B5EF4-FFF2-40B4-BE49-F238E27FC236}">
                      <a16:creationId xmlns:a16="http://schemas.microsoft.com/office/drawing/2014/main" id="{ACBD4DA3-9764-4920-9640-C4CB51D3B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2439"/>
                  <a:ext cx="27" cy="30"/>
                </a:xfrm>
                <a:custGeom>
                  <a:avLst/>
                  <a:gdLst>
                    <a:gd name="T0" fmla="*/ 18 w 19"/>
                    <a:gd name="T1" fmla="*/ 9 h 21"/>
                    <a:gd name="T2" fmla="*/ 3 w 19"/>
                    <a:gd name="T3" fmla="*/ 15 h 21"/>
                    <a:gd name="T4" fmla="*/ 11 w 19"/>
                    <a:gd name="T5" fmla="*/ 0 h 21"/>
                    <a:gd name="T6" fmla="*/ 18 w 1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9"/>
                      </a:moveTo>
                      <a:cubicBezTo>
                        <a:pt x="17" y="17"/>
                        <a:pt x="8" y="21"/>
                        <a:pt x="3" y="15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7" y="0"/>
                        <a:pt x="19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8" name="Freeform 442">
                  <a:extLst>
                    <a:ext uri="{FF2B5EF4-FFF2-40B4-BE49-F238E27FC236}">
                      <a16:creationId xmlns:a16="http://schemas.microsoft.com/office/drawing/2014/main" id="{56561B40-1EB1-4133-AC8D-E45217624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4" y="2327"/>
                  <a:ext cx="27" cy="34"/>
                </a:xfrm>
                <a:custGeom>
                  <a:avLst/>
                  <a:gdLst>
                    <a:gd name="T0" fmla="*/ 19 w 19"/>
                    <a:gd name="T1" fmla="*/ 11 h 23"/>
                    <a:gd name="T2" fmla="*/ 4 w 19"/>
                    <a:gd name="T3" fmla="*/ 17 h 23"/>
                    <a:gd name="T4" fmla="*/ 10 w 19"/>
                    <a:gd name="T5" fmla="*/ 1 h 23"/>
                    <a:gd name="T6" fmla="*/ 19 w 19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1"/>
                      </a:moveTo>
                      <a:cubicBezTo>
                        <a:pt x="18" y="19"/>
                        <a:pt x="9" y="23"/>
                        <a:pt x="4" y="17"/>
                      </a:cubicBezTo>
                      <a:cubicBezTo>
                        <a:pt x="0" y="12"/>
                        <a:pt x="3" y="2"/>
                        <a:pt x="10" y="1"/>
                      </a:cubicBezTo>
                      <a:cubicBezTo>
                        <a:pt x="17" y="0"/>
                        <a:pt x="19" y="6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9" name="Freeform 443">
                  <a:extLst>
                    <a:ext uri="{FF2B5EF4-FFF2-40B4-BE49-F238E27FC236}">
                      <a16:creationId xmlns:a16="http://schemas.microsoft.com/office/drawing/2014/main" id="{5D703500-5EF3-4351-B337-F7275B78C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2352"/>
                  <a:ext cx="28" cy="33"/>
                </a:xfrm>
                <a:custGeom>
                  <a:avLst/>
                  <a:gdLst>
                    <a:gd name="T0" fmla="*/ 19 w 19"/>
                    <a:gd name="T1" fmla="*/ 10 h 23"/>
                    <a:gd name="T2" fmla="*/ 4 w 19"/>
                    <a:gd name="T3" fmla="*/ 17 h 23"/>
                    <a:gd name="T4" fmla="*/ 11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7" y="18"/>
                        <a:pt x="8" y="23"/>
                        <a:pt x="4" y="17"/>
                      </a:cubicBezTo>
                      <a:cubicBezTo>
                        <a:pt x="0" y="12"/>
                        <a:pt x="3" y="2"/>
                        <a:pt x="11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0" name="Freeform 444">
                  <a:extLst>
                    <a:ext uri="{FF2B5EF4-FFF2-40B4-BE49-F238E27FC236}">
                      <a16:creationId xmlns:a16="http://schemas.microsoft.com/office/drawing/2014/main" id="{F76A09F6-8D30-41DE-B953-AB5D03217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7" y="2407"/>
                  <a:ext cx="28" cy="32"/>
                </a:xfrm>
                <a:custGeom>
                  <a:avLst/>
                  <a:gdLst>
                    <a:gd name="T0" fmla="*/ 19 w 19"/>
                    <a:gd name="T1" fmla="*/ 10 h 22"/>
                    <a:gd name="T2" fmla="*/ 4 w 19"/>
                    <a:gd name="T3" fmla="*/ 16 h 22"/>
                    <a:gd name="T4" fmla="*/ 11 w 19"/>
                    <a:gd name="T5" fmla="*/ 1 h 22"/>
                    <a:gd name="T6" fmla="*/ 19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10"/>
                      </a:moveTo>
                      <a:cubicBezTo>
                        <a:pt x="17" y="18"/>
                        <a:pt x="8" y="22"/>
                        <a:pt x="4" y="16"/>
                      </a:cubicBezTo>
                      <a:cubicBezTo>
                        <a:pt x="0" y="11"/>
                        <a:pt x="3" y="2"/>
                        <a:pt x="11" y="1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1" name="Freeform 445">
                  <a:extLst>
                    <a:ext uri="{FF2B5EF4-FFF2-40B4-BE49-F238E27FC236}">
                      <a16:creationId xmlns:a16="http://schemas.microsoft.com/office/drawing/2014/main" id="{BC8D0944-5906-4AC2-A546-2E326EA65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9" y="2238"/>
                  <a:ext cx="29" cy="33"/>
                </a:xfrm>
                <a:custGeom>
                  <a:avLst/>
                  <a:gdLst>
                    <a:gd name="T0" fmla="*/ 19 w 20"/>
                    <a:gd name="T1" fmla="*/ 10 h 23"/>
                    <a:gd name="T2" fmla="*/ 5 w 20"/>
                    <a:gd name="T3" fmla="*/ 18 h 23"/>
                    <a:gd name="T4" fmla="*/ 11 w 20"/>
                    <a:gd name="T5" fmla="*/ 0 h 23"/>
                    <a:gd name="T6" fmla="*/ 19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19" y="10"/>
                      </a:moveTo>
                      <a:cubicBezTo>
                        <a:pt x="19" y="18"/>
                        <a:pt x="11" y="23"/>
                        <a:pt x="5" y="18"/>
                      </a:cubicBezTo>
                      <a:cubicBezTo>
                        <a:pt x="0" y="13"/>
                        <a:pt x="3" y="1"/>
                        <a:pt x="11" y="0"/>
                      </a:cubicBezTo>
                      <a:cubicBezTo>
                        <a:pt x="17" y="0"/>
                        <a:pt x="20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2" name="Freeform 446">
                  <a:extLst>
                    <a:ext uri="{FF2B5EF4-FFF2-40B4-BE49-F238E27FC236}">
                      <a16:creationId xmlns:a16="http://schemas.microsoft.com/office/drawing/2014/main" id="{177ED6ED-65B7-40A0-AA0C-4DEE874B1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2295"/>
                  <a:ext cx="28" cy="34"/>
                </a:xfrm>
                <a:custGeom>
                  <a:avLst/>
                  <a:gdLst>
                    <a:gd name="T0" fmla="*/ 19 w 19"/>
                    <a:gd name="T1" fmla="*/ 10 h 23"/>
                    <a:gd name="T2" fmla="*/ 4 w 19"/>
                    <a:gd name="T3" fmla="*/ 17 h 23"/>
                    <a:gd name="T4" fmla="*/ 11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8" y="19"/>
                        <a:pt x="9" y="23"/>
                        <a:pt x="4" y="17"/>
                      </a:cubicBezTo>
                      <a:cubicBezTo>
                        <a:pt x="0" y="12"/>
                        <a:pt x="3" y="2"/>
                        <a:pt x="11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3" name="Freeform 447">
                  <a:extLst>
                    <a:ext uri="{FF2B5EF4-FFF2-40B4-BE49-F238E27FC236}">
                      <a16:creationId xmlns:a16="http://schemas.microsoft.com/office/drawing/2014/main" id="{9EC9D733-0028-4303-9F05-93E3302DC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4" y="2171"/>
                  <a:ext cx="30" cy="32"/>
                </a:xfrm>
                <a:custGeom>
                  <a:avLst/>
                  <a:gdLst>
                    <a:gd name="T0" fmla="*/ 21 w 21"/>
                    <a:gd name="T1" fmla="*/ 11 h 22"/>
                    <a:gd name="T2" fmla="*/ 5 w 21"/>
                    <a:gd name="T3" fmla="*/ 16 h 22"/>
                    <a:gd name="T4" fmla="*/ 12 w 21"/>
                    <a:gd name="T5" fmla="*/ 0 h 22"/>
                    <a:gd name="T6" fmla="*/ 21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1"/>
                      </a:moveTo>
                      <a:cubicBezTo>
                        <a:pt x="20" y="19"/>
                        <a:pt x="11" y="22"/>
                        <a:pt x="5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9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4" name="Freeform 448">
                  <a:extLst>
                    <a:ext uri="{FF2B5EF4-FFF2-40B4-BE49-F238E27FC236}">
                      <a16:creationId xmlns:a16="http://schemas.microsoft.com/office/drawing/2014/main" id="{9EFD4C7A-60BA-4308-864B-781D11289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4" y="2229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5 w 21"/>
                    <a:gd name="T3" fmla="*/ 16 h 22"/>
                    <a:gd name="T4" fmla="*/ 11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19"/>
                        <a:pt x="10" y="22"/>
                        <a:pt x="5" y="16"/>
                      </a:cubicBezTo>
                      <a:cubicBezTo>
                        <a:pt x="0" y="10"/>
                        <a:pt x="2" y="0"/>
                        <a:pt x="11" y="0"/>
                      </a:cubicBezTo>
                      <a:cubicBezTo>
                        <a:pt x="18" y="0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5" name="Freeform 449">
                  <a:extLst>
                    <a:ext uri="{FF2B5EF4-FFF2-40B4-BE49-F238E27FC236}">
                      <a16:creationId xmlns:a16="http://schemas.microsoft.com/office/drawing/2014/main" id="{4BF93E95-1E18-4B15-B2A3-F774ACDF1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1" y="2058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5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8" y="19"/>
                        <a:pt x="8" y="22"/>
                        <a:pt x="4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9" y="0"/>
                        <a:pt x="21" y="6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6" name="Freeform 450">
                  <a:extLst>
                    <a:ext uri="{FF2B5EF4-FFF2-40B4-BE49-F238E27FC236}">
                      <a16:creationId xmlns:a16="http://schemas.microsoft.com/office/drawing/2014/main" id="{09B85679-1B71-43B1-A05D-DD6215E4A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6" y="2113"/>
                  <a:ext cx="31" cy="33"/>
                </a:xfrm>
                <a:custGeom>
                  <a:avLst/>
                  <a:gdLst>
                    <a:gd name="T0" fmla="*/ 20 w 21"/>
                    <a:gd name="T1" fmla="*/ 12 h 23"/>
                    <a:gd name="T2" fmla="*/ 5 w 21"/>
                    <a:gd name="T3" fmla="*/ 17 h 23"/>
                    <a:gd name="T4" fmla="*/ 12 w 21"/>
                    <a:gd name="T5" fmla="*/ 0 h 23"/>
                    <a:gd name="T6" fmla="*/ 20 w 21"/>
                    <a:gd name="T7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0" y="12"/>
                      </a:moveTo>
                      <a:cubicBezTo>
                        <a:pt x="19" y="20"/>
                        <a:pt x="10" y="23"/>
                        <a:pt x="5" y="17"/>
                      </a:cubicBezTo>
                      <a:cubicBezTo>
                        <a:pt x="0" y="11"/>
                        <a:pt x="4" y="0"/>
                        <a:pt x="12" y="0"/>
                      </a:cubicBezTo>
                      <a:cubicBezTo>
                        <a:pt x="19" y="1"/>
                        <a:pt x="21" y="7"/>
                        <a:pt x="20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7" name="Freeform 451">
                  <a:extLst>
                    <a:ext uri="{FF2B5EF4-FFF2-40B4-BE49-F238E27FC236}">
                      <a16:creationId xmlns:a16="http://schemas.microsoft.com/office/drawing/2014/main" id="{91DD28B4-AC5C-4262-8D5A-410DB3DF3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4" y="1948"/>
                  <a:ext cx="27" cy="30"/>
                </a:xfrm>
                <a:custGeom>
                  <a:avLst/>
                  <a:gdLst>
                    <a:gd name="T0" fmla="*/ 18 w 19"/>
                    <a:gd name="T1" fmla="*/ 10 h 21"/>
                    <a:gd name="T2" fmla="*/ 3 w 19"/>
                    <a:gd name="T3" fmla="*/ 15 h 21"/>
                    <a:gd name="T4" fmla="*/ 11 w 19"/>
                    <a:gd name="T5" fmla="*/ 0 h 21"/>
                    <a:gd name="T6" fmla="*/ 18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10"/>
                      </a:moveTo>
                      <a:cubicBezTo>
                        <a:pt x="17" y="18"/>
                        <a:pt x="7" y="21"/>
                        <a:pt x="3" y="15"/>
                      </a:cubicBezTo>
                      <a:cubicBezTo>
                        <a:pt x="0" y="9"/>
                        <a:pt x="4" y="0"/>
                        <a:pt x="11" y="0"/>
                      </a:cubicBezTo>
                      <a:cubicBezTo>
                        <a:pt x="18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8" name="Freeform 452">
                  <a:extLst>
                    <a:ext uri="{FF2B5EF4-FFF2-40B4-BE49-F238E27FC236}">
                      <a16:creationId xmlns:a16="http://schemas.microsoft.com/office/drawing/2014/main" id="{9CC3ED08-D5B6-4A27-B0CE-B4466BD65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7" y="2001"/>
                  <a:ext cx="29" cy="32"/>
                </a:xfrm>
                <a:custGeom>
                  <a:avLst/>
                  <a:gdLst>
                    <a:gd name="T0" fmla="*/ 19 w 20"/>
                    <a:gd name="T1" fmla="*/ 11 h 22"/>
                    <a:gd name="T2" fmla="*/ 4 w 20"/>
                    <a:gd name="T3" fmla="*/ 15 h 22"/>
                    <a:gd name="T4" fmla="*/ 12 w 20"/>
                    <a:gd name="T5" fmla="*/ 0 h 22"/>
                    <a:gd name="T6" fmla="*/ 19 w 20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19" y="11"/>
                      </a:moveTo>
                      <a:cubicBezTo>
                        <a:pt x="18" y="19"/>
                        <a:pt x="8" y="22"/>
                        <a:pt x="4" y="15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8" y="1"/>
                        <a:pt x="20" y="7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9" name="Freeform 453">
                  <a:extLst>
                    <a:ext uri="{FF2B5EF4-FFF2-40B4-BE49-F238E27FC236}">
                      <a16:creationId xmlns:a16="http://schemas.microsoft.com/office/drawing/2014/main" id="{DF2C34D9-329A-4A0C-A9A0-580E18007C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4" y="2143"/>
                  <a:ext cx="30" cy="34"/>
                </a:xfrm>
                <a:custGeom>
                  <a:avLst/>
                  <a:gdLst>
                    <a:gd name="T0" fmla="*/ 21 w 21"/>
                    <a:gd name="T1" fmla="*/ 11 h 23"/>
                    <a:gd name="T2" fmla="*/ 4 w 21"/>
                    <a:gd name="T3" fmla="*/ 16 h 23"/>
                    <a:gd name="T4" fmla="*/ 12 w 21"/>
                    <a:gd name="T5" fmla="*/ 0 h 23"/>
                    <a:gd name="T6" fmla="*/ 21 w 21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1"/>
                      </a:moveTo>
                      <a:cubicBezTo>
                        <a:pt x="20" y="20"/>
                        <a:pt x="9" y="23"/>
                        <a:pt x="4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0" name="Freeform 454">
                  <a:extLst>
                    <a:ext uri="{FF2B5EF4-FFF2-40B4-BE49-F238E27FC236}">
                      <a16:creationId xmlns:a16="http://schemas.microsoft.com/office/drawing/2014/main" id="{034F32F4-8198-4497-91E6-6B55E8E296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3" y="2201"/>
                  <a:ext cx="31" cy="34"/>
                </a:xfrm>
                <a:custGeom>
                  <a:avLst/>
                  <a:gdLst>
                    <a:gd name="T0" fmla="*/ 21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1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1" y="11"/>
                      </a:moveTo>
                      <a:cubicBezTo>
                        <a:pt x="20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1" name="Freeform 455">
                  <a:extLst>
                    <a:ext uri="{FF2B5EF4-FFF2-40B4-BE49-F238E27FC236}">
                      <a16:creationId xmlns:a16="http://schemas.microsoft.com/office/drawing/2014/main" id="{2CF4EC76-C15A-40DA-92C7-5FC0F76DD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1" y="2032"/>
                  <a:ext cx="31" cy="32"/>
                </a:xfrm>
                <a:custGeom>
                  <a:avLst/>
                  <a:gdLst>
                    <a:gd name="T0" fmla="*/ 20 w 21"/>
                    <a:gd name="T1" fmla="*/ 10 h 22"/>
                    <a:gd name="T2" fmla="*/ 4 w 21"/>
                    <a:gd name="T3" fmla="*/ 15 h 22"/>
                    <a:gd name="T4" fmla="*/ 12 w 21"/>
                    <a:gd name="T5" fmla="*/ 0 h 22"/>
                    <a:gd name="T6" fmla="*/ 20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0"/>
                      </a:moveTo>
                      <a:cubicBezTo>
                        <a:pt x="18" y="19"/>
                        <a:pt x="8" y="22"/>
                        <a:pt x="4" y="15"/>
                      </a:cubicBezTo>
                      <a:cubicBezTo>
                        <a:pt x="0" y="9"/>
                        <a:pt x="3" y="0"/>
                        <a:pt x="12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2" name="Freeform 456">
                  <a:extLst>
                    <a:ext uri="{FF2B5EF4-FFF2-40B4-BE49-F238E27FC236}">
                      <a16:creationId xmlns:a16="http://schemas.microsoft.com/office/drawing/2014/main" id="{E5821843-1900-46BF-B446-365273DF1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7" y="2087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6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20"/>
                        <a:pt x="9" y="22"/>
                        <a:pt x="4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19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3" name="Freeform 457">
                  <a:extLst>
                    <a:ext uri="{FF2B5EF4-FFF2-40B4-BE49-F238E27FC236}">
                      <a16:creationId xmlns:a16="http://schemas.microsoft.com/office/drawing/2014/main" id="{29280254-4632-46FB-BE90-243E256A94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7" y="1977"/>
                  <a:ext cx="29" cy="30"/>
                </a:xfrm>
                <a:custGeom>
                  <a:avLst/>
                  <a:gdLst>
                    <a:gd name="T0" fmla="*/ 19 w 20"/>
                    <a:gd name="T1" fmla="*/ 10 h 21"/>
                    <a:gd name="T2" fmla="*/ 3 w 20"/>
                    <a:gd name="T3" fmla="*/ 15 h 21"/>
                    <a:gd name="T4" fmla="*/ 11 w 20"/>
                    <a:gd name="T5" fmla="*/ 0 h 21"/>
                    <a:gd name="T6" fmla="*/ 19 w 2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19" y="10"/>
                      </a:moveTo>
                      <a:cubicBezTo>
                        <a:pt x="17" y="18"/>
                        <a:pt x="7" y="21"/>
                        <a:pt x="3" y="15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8" y="0"/>
                        <a:pt x="20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4" name="Freeform 458">
                  <a:extLst>
                    <a:ext uri="{FF2B5EF4-FFF2-40B4-BE49-F238E27FC236}">
                      <a16:creationId xmlns:a16="http://schemas.microsoft.com/office/drawing/2014/main" id="{34BCD0CF-12E6-464D-82F6-997BADEBC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2174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4" y="0"/>
                        <a:pt x="12" y="0"/>
                      </a:cubicBezTo>
                      <a:cubicBezTo>
                        <a:pt x="20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5" name="Freeform 459">
                  <a:extLst>
                    <a:ext uri="{FF2B5EF4-FFF2-40B4-BE49-F238E27FC236}">
                      <a16:creationId xmlns:a16="http://schemas.microsoft.com/office/drawing/2014/main" id="{9D52DDAA-EB5D-4021-8BE3-0EBF7A79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2232"/>
                  <a:ext cx="32" cy="33"/>
                </a:xfrm>
                <a:custGeom>
                  <a:avLst/>
                  <a:gdLst>
                    <a:gd name="T0" fmla="*/ 21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1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1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6" name="Freeform 460">
                  <a:extLst>
                    <a:ext uri="{FF2B5EF4-FFF2-40B4-BE49-F238E27FC236}">
                      <a16:creationId xmlns:a16="http://schemas.microsoft.com/office/drawing/2014/main" id="{99A40015-D02C-49A4-B8F7-4087DE1B0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3" y="2061"/>
                  <a:ext cx="31" cy="32"/>
                </a:xfrm>
                <a:custGeom>
                  <a:avLst/>
                  <a:gdLst>
                    <a:gd name="T0" fmla="*/ 21 w 21"/>
                    <a:gd name="T1" fmla="*/ 11 h 22"/>
                    <a:gd name="T2" fmla="*/ 4 w 21"/>
                    <a:gd name="T3" fmla="*/ 15 h 22"/>
                    <a:gd name="T4" fmla="*/ 12 w 21"/>
                    <a:gd name="T5" fmla="*/ 0 h 22"/>
                    <a:gd name="T6" fmla="*/ 21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1"/>
                      </a:moveTo>
                      <a:cubicBezTo>
                        <a:pt x="20" y="19"/>
                        <a:pt x="9" y="22"/>
                        <a:pt x="4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9" y="0"/>
                        <a:pt x="21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7" name="Freeform 461">
                  <a:extLst>
                    <a:ext uri="{FF2B5EF4-FFF2-40B4-BE49-F238E27FC236}">
                      <a16:creationId xmlns:a16="http://schemas.microsoft.com/office/drawing/2014/main" id="{3FD12241-2726-4FA0-8382-AA36BAEA1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0" y="2117"/>
                  <a:ext cx="32" cy="32"/>
                </a:xfrm>
                <a:custGeom>
                  <a:avLst/>
                  <a:gdLst>
                    <a:gd name="T0" fmla="*/ 21 w 22"/>
                    <a:gd name="T1" fmla="*/ 11 h 22"/>
                    <a:gd name="T2" fmla="*/ 5 w 22"/>
                    <a:gd name="T3" fmla="*/ 15 h 22"/>
                    <a:gd name="T4" fmla="*/ 12 w 22"/>
                    <a:gd name="T5" fmla="*/ 0 h 22"/>
                    <a:gd name="T6" fmla="*/ 21 w 22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1" y="11"/>
                      </a:moveTo>
                      <a:cubicBezTo>
                        <a:pt x="20" y="19"/>
                        <a:pt x="10" y="22"/>
                        <a:pt x="5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20" y="0"/>
                        <a:pt x="22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8" name="Freeform 462">
                  <a:extLst>
                    <a:ext uri="{FF2B5EF4-FFF2-40B4-BE49-F238E27FC236}">
                      <a16:creationId xmlns:a16="http://schemas.microsoft.com/office/drawing/2014/main" id="{D48776E0-C790-4246-9ED0-3AC2A401A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2" y="1951"/>
                  <a:ext cx="29" cy="30"/>
                </a:xfrm>
                <a:custGeom>
                  <a:avLst/>
                  <a:gdLst>
                    <a:gd name="T0" fmla="*/ 19 w 20"/>
                    <a:gd name="T1" fmla="*/ 10 h 21"/>
                    <a:gd name="T2" fmla="*/ 4 w 20"/>
                    <a:gd name="T3" fmla="*/ 15 h 21"/>
                    <a:gd name="T4" fmla="*/ 12 w 20"/>
                    <a:gd name="T5" fmla="*/ 0 h 21"/>
                    <a:gd name="T6" fmla="*/ 19 w 2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19" y="10"/>
                      </a:moveTo>
                      <a:cubicBezTo>
                        <a:pt x="18" y="18"/>
                        <a:pt x="8" y="21"/>
                        <a:pt x="4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8" y="0"/>
                        <a:pt x="20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9" name="Freeform 463">
                  <a:extLst>
                    <a:ext uri="{FF2B5EF4-FFF2-40B4-BE49-F238E27FC236}">
                      <a16:creationId xmlns:a16="http://schemas.microsoft.com/office/drawing/2014/main" id="{02D8FC51-E6C8-4F46-BE6A-A0D403D67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8" y="2004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6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19"/>
                        <a:pt x="8" y="22"/>
                        <a:pt x="4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8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0" name="Freeform 464">
                  <a:extLst>
                    <a:ext uri="{FF2B5EF4-FFF2-40B4-BE49-F238E27FC236}">
                      <a16:creationId xmlns:a16="http://schemas.microsoft.com/office/drawing/2014/main" id="{A822E969-1202-4C5B-9EE5-6611FA9C9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1" y="2146"/>
                  <a:ext cx="32" cy="34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1" name="Freeform 465">
                  <a:extLst>
                    <a:ext uri="{FF2B5EF4-FFF2-40B4-BE49-F238E27FC236}">
                      <a16:creationId xmlns:a16="http://schemas.microsoft.com/office/drawing/2014/main" id="{13AF64FE-8C5F-46A0-8872-627193E7B2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1" y="2204"/>
                  <a:ext cx="32" cy="34"/>
                </a:xfrm>
                <a:custGeom>
                  <a:avLst/>
                  <a:gdLst>
                    <a:gd name="T0" fmla="*/ 22 w 22"/>
                    <a:gd name="T1" fmla="*/ 11 h 23"/>
                    <a:gd name="T2" fmla="*/ 4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4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2" name="Freeform 466">
                  <a:extLst>
                    <a:ext uri="{FF2B5EF4-FFF2-40B4-BE49-F238E27FC236}">
                      <a16:creationId xmlns:a16="http://schemas.microsoft.com/office/drawing/2014/main" id="{0FC0E623-E18F-4311-8731-08B48A8CF5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5" y="2033"/>
                  <a:ext cx="31" cy="32"/>
                </a:xfrm>
                <a:custGeom>
                  <a:avLst/>
                  <a:gdLst>
                    <a:gd name="T0" fmla="*/ 21 w 21"/>
                    <a:gd name="T1" fmla="*/ 11 h 22"/>
                    <a:gd name="T2" fmla="*/ 4 w 21"/>
                    <a:gd name="T3" fmla="*/ 16 h 22"/>
                    <a:gd name="T4" fmla="*/ 12 w 21"/>
                    <a:gd name="T5" fmla="*/ 0 h 22"/>
                    <a:gd name="T6" fmla="*/ 21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1"/>
                      </a:moveTo>
                      <a:cubicBezTo>
                        <a:pt x="19" y="19"/>
                        <a:pt x="9" y="22"/>
                        <a:pt x="4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1"/>
                        <a:pt x="21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3" name="Freeform 467">
                  <a:extLst>
                    <a:ext uri="{FF2B5EF4-FFF2-40B4-BE49-F238E27FC236}">
                      <a16:creationId xmlns:a16="http://schemas.microsoft.com/office/drawing/2014/main" id="{A48DCD15-C2A7-4FAB-8EEC-C77D758C2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2" y="2090"/>
                  <a:ext cx="32" cy="32"/>
                </a:xfrm>
                <a:custGeom>
                  <a:avLst/>
                  <a:gdLst>
                    <a:gd name="T0" fmla="*/ 21 w 22"/>
                    <a:gd name="T1" fmla="*/ 11 h 22"/>
                    <a:gd name="T2" fmla="*/ 4 w 22"/>
                    <a:gd name="T3" fmla="*/ 15 h 22"/>
                    <a:gd name="T4" fmla="*/ 12 w 22"/>
                    <a:gd name="T5" fmla="*/ 0 h 22"/>
                    <a:gd name="T6" fmla="*/ 21 w 22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1" y="11"/>
                      </a:moveTo>
                      <a:cubicBezTo>
                        <a:pt x="20" y="19"/>
                        <a:pt x="10" y="22"/>
                        <a:pt x="4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4" name="Freeform 468">
                  <a:extLst>
                    <a:ext uri="{FF2B5EF4-FFF2-40B4-BE49-F238E27FC236}">
                      <a16:creationId xmlns:a16="http://schemas.microsoft.com/office/drawing/2014/main" id="{010D890B-E5FC-451B-8A01-BA702BDE4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1" y="1925"/>
                  <a:ext cx="30" cy="30"/>
                </a:xfrm>
                <a:custGeom>
                  <a:avLst/>
                  <a:gdLst>
                    <a:gd name="T0" fmla="*/ 20 w 21"/>
                    <a:gd name="T1" fmla="*/ 10 h 21"/>
                    <a:gd name="T2" fmla="*/ 4 w 21"/>
                    <a:gd name="T3" fmla="*/ 15 h 21"/>
                    <a:gd name="T4" fmla="*/ 12 w 21"/>
                    <a:gd name="T5" fmla="*/ 0 h 21"/>
                    <a:gd name="T6" fmla="*/ 20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10"/>
                      </a:moveTo>
                      <a:cubicBezTo>
                        <a:pt x="19" y="18"/>
                        <a:pt x="9" y="21"/>
                        <a:pt x="4" y="15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9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5" name="Freeform 469">
                  <a:extLst>
                    <a:ext uri="{FF2B5EF4-FFF2-40B4-BE49-F238E27FC236}">
                      <a16:creationId xmlns:a16="http://schemas.microsoft.com/office/drawing/2014/main" id="{7816C6AC-F0E4-4422-BB0B-989CAED121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8" y="1978"/>
                  <a:ext cx="30" cy="32"/>
                </a:xfrm>
                <a:custGeom>
                  <a:avLst/>
                  <a:gdLst>
                    <a:gd name="T0" fmla="*/ 20 w 21"/>
                    <a:gd name="T1" fmla="*/ 11 h 22"/>
                    <a:gd name="T2" fmla="*/ 4 w 21"/>
                    <a:gd name="T3" fmla="*/ 15 h 22"/>
                    <a:gd name="T4" fmla="*/ 12 w 21"/>
                    <a:gd name="T5" fmla="*/ 0 h 22"/>
                    <a:gd name="T6" fmla="*/ 20 w 21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1"/>
                      </a:moveTo>
                      <a:cubicBezTo>
                        <a:pt x="19" y="19"/>
                        <a:pt x="9" y="22"/>
                        <a:pt x="4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8" y="1"/>
                        <a:pt x="21" y="7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6" name="Freeform 470">
                  <a:extLst>
                    <a:ext uri="{FF2B5EF4-FFF2-40B4-BE49-F238E27FC236}">
                      <a16:creationId xmlns:a16="http://schemas.microsoft.com/office/drawing/2014/main" id="{CCC6DA33-563B-4F92-83FA-4E6B3BE2C9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9" y="2175"/>
                  <a:ext cx="33" cy="34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7" name="Freeform 471">
                  <a:extLst>
                    <a:ext uri="{FF2B5EF4-FFF2-40B4-BE49-F238E27FC236}">
                      <a16:creationId xmlns:a16="http://schemas.microsoft.com/office/drawing/2014/main" id="{A0DCB2B5-61AE-4D48-8F44-685558E10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9" y="2233"/>
                  <a:ext cx="33" cy="34"/>
                </a:xfrm>
                <a:custGeom>
                  <a:avLst/>
                  <a:gdLst>
                    <a:gd name="T0" fmla="*/ 23 w 23"/>
                    <a:gd name="T1" fmla="*/ 11 h 23"/>
                    <a:gd name="T2" fmla="*/ 5 w 23"/>
                    <a:gd name="T3" fmla="*/ 16 h 23"/>
                    <a:gd name="T4" fmla="*/ 13 w 23"/>
                    <a:gd name="T5" fmla="*/ 0 h 23"/>
                    <a:gd name="T6" fmla="*/ 23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3" y="11"/>
                      </a:moveTo>
                      <a:cubicBezTo>
                        <a:pt x="22" y="19"/>
                        <a:pt x="11" y="23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7"/>
                        <a:pt x="23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8" name="Freeform 472">
                  <a:extLst>
                    <a:ext uri="{FF2B5EF4-FFF2-40B4-BE49-F238E27FC236}">
                      <a16:creationId xmlns:a16="http://schemas.microsoft.com/office/drawing/2014/main" id="{FDBD81F3-ADA8-41FD-A438-D19A2C1FE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2062"/>
                  <a:ext cx="32" cy="32"/>
                </a:xfrm>
                <a:custGeom>
                  <a:avLst/>
                  <a:gdLst>
                    <a:gd name="T0" fmla="*/ 22 w 22"/>
                    <a:gd name="T1" fmla="*/ 10 h 22"/>
                    <a:gd name="T2" fmla="*/ 5 w 22"/>
                    <a:gd name="T3" fmla="*/ 15 h 22"/>
                    <a:gd name="T4" fmla="*/ 12 w 22"/>
                    <a:gd name="T5" fmla="*/ 0 h 22"/>
                    <a:gd name="T6" fmla="*/ 22 w 2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2" y="10"/>
                      </a:moveTo>
                      <a:cubicBezTo>
                        <a:pt x="21" y="19"/>
                        <a:pt x="10" y="22"/>
                        <a:pt x="5" y="15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9" name="Freeform 473">
                  <a:extLst>
                    <a:ext uri="{FF2B5EF4-FFF2-40B4-BE49-F238E27FC236}">
                      <a16:creationId xmlns:a16="http://schemas.microsoft.com/office/drawing/2014/main" id="{3DD02C63-338B-48D9-BBF5-A730C433B6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9" y="2119"/>
                  <a:ext cx="33" cy="32"/>
                </a:xfrm>
                <a:custGeom>
                  <a:avLst/>
                  <a:gdLst>
                    <a:gd name="T0" fmla="*/ 22 w 23"/>
                    <a:gd name="T1" fmla="*/ 10 h 22"/>
                    <a:gd name="T2" fmla="*/ 5 w 23"/>
                    <a:gd name="T3" fmla="*/ 16 h 22"/>
                    <a:gd name="T4" fmla="*/ 13 w 23"/>
                    <a:gd name="T5" fmla="*/ 0 h 22"/>
                    <a:gd name="T6" fmla="*/ 22 w 2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2">
                      <a:moveTo>
                        <a:pt x="22" y="10"/>
                      </a:moveTo>
                      <a:cubicBezTo>
                        <a:pt x="21" y="19"/>
                        <a:pt x="10" y="22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0" name="Freeform 474">
                  <a:extLst>
                    <a:ext uri="{FF2B5EF4-FFF2-40B4-BE49-F238E27FC236}">
                      <a16:creationId xmlns:a16="http://schemas.microsoft.com/office/drawing/2014/main" id="{A003FFC3-7E11-4522-AF78-18FFCE690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4" y="1952"/>
                  <a:ext cx="31" cy="30"/>
                </a:xfrm>
                <a:custGeom>
                  <a:avLst/>
                  <a:gdLst>
                    <a:gd name="T0" fmla="*/ 20 w 21"/>
                    <a:gd name="T1" fmla="*/ 10 h 21"/>
                    <a:gd name="T2" fmla="*/ 4 w 21"/>
                    <a:gd name="T3" fmla="*/ 15 h 21"/>
                    <a:gd name="T4" fmla="*/ 11 w 21"/>
                    <a:gd name="T5" fmla="*/ 0 h 21"/>
                    <a:gd name="T6" fmla="*/ 20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0" y="10"/>
                      </a:moveTo>
                      <a:cubicBezTo>
                        <a:pt x="19" y="18"/>
                        <a:pt x="9" y="21"/>
                        <a:pt x="4" y="15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1" name="Freeform 475">
                  <a:extLst>
                    <a:ext uri="{FF2B5EF4-FFF2-40B4-BE49-F238E27FC236}">
                      <a16:creationId xmlns:a16="http://schemas.microsoft.com/office/drawing/2014/main" id="{D49BCDC1-B570-42D6-BF50-B646DC7FF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1" y="2006"/>
                  <a:ext cx="32" cy="32"/>
                </a:xfrm>
                <a:custGeom>
                  <a:avLst/>
                  <a:gdLst>
                    <a:gd name="T0" fmla="*/ 21 w 22"/>
                    <a:gd name="T1" fmla="*/ 11 h 22"/>
                    <a:gd name="T2" fmla="*/ 5 w 22"/>
                    <a:gd name="T3" fmla="*/ 16 h 22"/>
                    <a:gd name="T4" fmla="*/ 12 w 22"/>
                    <a:gd name="T5" fmla="*/ 0 h 22"/>
                    <a:gd name="T6" fmla="*/ 21 w 22"/>
                    <a:gd name="T7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1" y="11"/>
                      </a:moveTo>
                      <a:cubicBezTo>
                        <a:pt x="20" y="19"/>
                        <a:pt x="10" y="22"/>
                        <a:pt x="5" y="16"/>
                      </a:cubicBezTo>
                      <a:cubicBezTo>
                        <a:pt x="0" y="10"/>
                        <a:pt x="4" y="1"/>
                        <a:pt x="12" y="0"/>
                      </a:cubicBezTo>
                      <a:cubicBezTo>
                        <a:pt x="19" y="1"/>
                        <a:pt x="22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2" name="Freeform 476">
                  <a:extLst>
                    <a:ext uri="{FF2B5EF4-FFF2-40B4-BE49-F238E27FC236}">
                      <a16:creationId xmlns:a16="http://schemas.microsoft.com/office/drawing/2014/main" id="{6BFF0B20-3712-4019-97AA-ACC034EFC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146"/>
                  <a:ext cx="32" cy="34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3" name="Freeform 477">
                  <a:extLst>
                    <a:ext uri="{FF2B5EF4-FFF2-40B4-BE49-F238E27FC236}">
                      <a16:creationId xmlns:a16="http://schemas.microsoft.com/office/drawing/2014/main" id="{0AB75083-2735-4FEC-830A-1A0839805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204"/>
                  <a:ext cx="33" cy="34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2" y="20"/>
                        <a:pt x="11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20" y="0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4" name="Freeform 478">
                  <a:extLst>
                    <a:ext uri="{FF2B5EF4-FFF2-40B4-BE49-F238E27FC236}">
                      <a16:creationId xmlns:a16="http://schemas.microsoft.com/office/drawing/2014/main" id="{E5DAF4CC-8BEC-4D58-808C-327CE4770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033"/>
                  <a:ext cx="32" cy="34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1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5" name="Freeform 479">
                  <a:extLst>
                    <a:ext uri="{FF2B5EF4-FFF2-40B4-BE49-F238E27FC236}">
                      <a16:creationId xmlns:a16="http://schemas.microsoft.com/office/drawing/2014/main" id="{64E26509-A526-435D-976A-B4F042FF8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2" y="2090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4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4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20" y="0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6" name="Freeform 480">
                  <a:extLst>
                    <a:ext uri="{FF2B5EF4-FFF2-40B4-BE49-F238E27FC236}">
                      <a16:creationId xmlns:a16="http://schemas.microsoft.com/office/drawing/2014/main" id="{E9899F6C-2D14-496F-88CF-752A24EE7A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3" y="1980"/>
                  <a:ext cx="31" cy="30"/>
                </a:xfrm>
                <a:custGeom>
                  <a:avLst/>
                  <a:gdLst>
                    <a:gd name="T0" fmla="*/ 21 w 21"/>
                    <a:gd name="T1" fmla="*/ 10 h 21"/>
                    <a:gd name="T2" fmla="*/ 4 w 21"/>
                    <a:gd name="T3" fmla="*/ 15 h 21"/>
                    <a:gd name="T4" fmla="*/ 11 w 21"/>
                    <a:gd name="T5" fmla="*/ 0 h 21"/>
                    <a:gd name="T6" fmla="*/ 21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1" y="10"/>
                      </a:moveTo>
                      <a:cubicBezTo>
                        <a:pt x="20" y="18"/>
                        <a:pt x="9" y="21"/>
                        <a:pt x="4" y="15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7" name="Freeform 481">
                  <a:extLst>
                    <a:ext uri="{FF2B5EF4-FFF2-40B4-BE49-F238E27FC236}">
                      <a16:creationId xmlns:a16="http://schemas.microsoft.com/office/drawing/2014/main" id="{0C0F70CC-750B-4A12-9852-839CD0F0B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2175"/>
                  <a:ext cx="32" cy="34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8" name="Freeform 482">
                  <a:extLst>
                    <a:ext uri="{FF2B5EF4-FFF2-40B4-BE49-F238E27FC236}">
                      <a16:creationId xmlns:a16="http://schemas.microsoft.com/office/drawing/2014/main" id="{3F50EE6F-3DD4-4B0E-958B-A50AA64E6A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1" y="2233"/>
                  <a:ext cx="33" cy="34"/>
                </a:xfrm>
                <a:custGeom>
                  <a:avLst/>
                  <a:gdLst>
                    <a:gd name="T0" fmla="*/ 23 w 23"/>
                    <a:gd name="T1" fmla="*/ 10 h 23"/>
                    <a:gd name="T2" fmla="*/ 5 w 23"/>
                    <a:gd name="T3" fmla="*/ 16 h 23"/>
                    <a:gd name="T4" fmla="*/ 13 w 23"/>
                    <a:gd name="T5" fmla="*/ 0 h 23"/>
                    <a:gd name="T6" fmla="*/ 23 w 2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3" y="10"/>
                      </a:moveTo>
                      <a:cubicBezTo>
                        <a:pt x="22" y="19"/>
                        <a:pt x="11" y="23"/>
                        <a:pt x="5" y="16"/>
                      </a:cubicBezTo>
                      <a:cubicBezTo>
                        <a:pt x="0" y="10"/>
                        <a:pt x="3" y="0"/>
                        <a:pt x="13" y="0"/>
                      </a:cubicBezTo>
                      <a:cubicBezTo>
                        <a:pt x="20" y="0"/>
                        <a:pt x="23" y="6"/>
                        <a:pt x="2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9" name="Freeform 483">
                  <a:extLst>
                    <a:ext uri="{FF2B5EF4-FFF2-40B4-BE49-F238E27FC236}">
                      <a16:creationId xmlns:a16="http://schemas.microsoft.com/office/drawing/2014/main" id="{8B2A0374-ABDB-4F47-B07A-BF319089D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061"/>
                  <a:ext cx="32" cy="33"/>
                </a:xfrm>
                <a:custGeom>
                  <a:avLst/>
                  <a:gdLst>
                    <a:gd name="T0" fmla="*/ 21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1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1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1"/>
                        <a:pt x="22" y="7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0" name="Freeform 484">
                  <a:extLst>
                    <a:ext uri="{FF2B5EF4-FFF2-40B4-BE49-F238E27FC236}">
                      <a16:creationId xmlns:a16="http://schemas.microsoft.com/office/drawing/2014/main" id="{D7C45525-DF7C-43BE-A41D-AC484B60B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117"/>
                  <a:ext cx="33" cy="34"/>
                </a:xfrm>
                <a:custGeom>
                  <a:avLst/>
                  <a:gdLst>
                    <a:gd name="T0" fmla="*/ 22 w 23"/>
                    <a:gd name="T1" fmla="*/ 11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1"/>
                      </a:moveTo>
                      <a:cubicBezTo>
                        <a:pt x="21" y="20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1"/>
                        <a:pt x="23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1" name="Freeform 485">
                  <a:extLst>
                    <a:ext uri="{FF2B5EF4-FFF2-40B4-BE49-F238E27FC236}">
                      <a16:creationId xmlns:a16="http://schemas.microsoft.com/office/drawing/2014/main" id="{7B2685D1-6DF5-4054-B8B0-BB3A555B2F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2006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4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9"/>
                        <a:pt x="10" y="22"/>
                        <a:pt x="4" y="16"/>
                      </a:cubicBezTo>
                      <a:cubicBezTo>
                        <a:pt x="0" y="10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2" name="Freeform 486">
                  <a:extLst>
                    <a:ext uri="{FF2B5EF4-FFF2-40B4-BE49-F238E27FC236}">
                      <a16:creationId xmlns:a16="http://schemas.microsoft.com/office/drawing/2014/main" id="{E860E774-3FDE-4CD9-AEFE-8399D19578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3" y="2145"/>
                  <a:ext cx="32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7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20"/>
                        <a:pt x="10" y="23"/>
                        <a:pt x="5" y="17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7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3" name="Freeform 487">
                  <a:extLst>
                    <a:ext uri="{FF2B5EF4-FFF2-40B4-BE49-F238E27FC236}">
                      <a16:creationId xmlns:a16="http://schemas.microsoft.com/office/drawing/2014/main" id="{2B0B8DD9-7F52-4FA3-B0A5-BB532B715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5" y="2203"/>
                  <a:ext cx="31" cy="33"/>
                </a:xfrm>
                <a:custGeom>
                  <a:avLst/>
                  <a:gdLst>
                    <a:gd name="T0" fmla="*/ 22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4" name="Freeform 488">
                  <a:extLst>
                    <a:ext uri="{FF2B5EF4-FFF2-40B4-BE49-F238E27FC236}">
                      <a16:creationId xmlns:a16="http://schemas.microsoft.com/office/drawing/2014/main" id="{638877F9-30F1-4D45-BC4B-337198AFDD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0" y="2033"/>
                  <a:ext cx="31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5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1" y="18"/>
                        <a:pt x="10" y="22"/>
                        <a:pt x="5" y="15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9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5" name="Freeform 489">
                  <a:extLst>
                    <a:ext uri="{FF2B5EF4-FFF2-40B4-BE49-F238E27FC236}">
                      <a16:creationId xmlns:a16="http://schemas.microsoft.com/office/drawing/2014/main" id="{E8BA18B3-FC5A-4143-8F9E-71D48CB7B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088"/>
                  <a:ext cx="31" cy="34"/>
                </a:xfrm>
                <a:custGeom>
                  <a:avLst/>
                  <a:gdLst>
                    <a:gd name="T0" fmla="*/ 21 w 22"/>
                    <a:gd name="T1" fmla="*/ 11 h 23"/>
                    <a:gd name="T2" fmla="*/ 5 w 22"/>
                    <a:gd name="T3" fmla="*/ 16 h 23"/>
                    <a:gd name="T4" fmla="*/ 12 w 22"/>
                    <a:gd name="T5" fmla="*/ 0 h 23"/>
                    <a:gd name="T6" fmla="*/ 21 w 22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1" y="11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6" name="Freeform 490">
                  <a:extLst>
                    <a:ext uri="{FF2B5EF4-FFF2-40B4-BE49-F238E27FC236}">
                      <a16:creationId xmlns:a16="http://schemas.microsoft.com/office/drawing/2014/main" id="{56E843DB-1DAD-4F08-A7C9-5A7F5EF77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9" y="1978"/>
                  <a:ext cx="30" cy="31"/>
                </a:xfrm>
                <a:custGeom>
                  <a:avLst/>
                  <a:gdLst>
                    <a:gd name="T0" fmla="*/ 21 w 21"/>
                    <a:gd name="T1" fmla="*/ 10 h 21"/>
                    <a:gd name="T2" fmla="*/ 5 w 21"/>
                    <a:gd name="T3" fmla="*/ 15 h 21"/>
                    <a:gd name="T4" fmla="*/ 11 w 21"/>
                    <a:gd name="T5" fmla="*/ 0 h 21"/>
                    <a:gd name="T6" fmla="*/ 21 w 2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1">
                      <a:moveTo>
                        <a:pt x="21" y="10"/>
                      </a:moveTo>
                      <a:cubicBezTo>
                        <a:pt x="20" y="18"/>
                        <a:pt x="10" y="21"/>
                        <a:pt x="5" y="15"/>
                      </a:cubicBezTo>
                      <a:cubicBezTo>
                        <a:pt x="0" y="10"/>
                        <a:pt x="3" y="0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7" name="Freeform 491">
                  <a:extLst>
                    <a:ext uri="{FF2B5EF4-FFF2-40B4-BE49-F238E27FC236}">
                      <a16:creationId xmlns:a16="http://schemas.microsoft.com/office/drawing/2014/main" id="{6DD8BD1A-8BC8-4564-9298-0A73CBA3A7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" y="2172"/>
                  <a:ext cx="33" cy="34"/>
                </a:xfrm>
                <a:custGeom>
                  <a:avLst/>
                  <a:gdLst>
                    <a:gd name="T0" fmla="*/ 22 w 23"/>
                    <a:gd name="T1" fmla="*/ 10 h 23"/>
                    <a:gd name="T2" fmla="*/ 5 w 23"/>
                    <a:gd name="T3" fmla="*/ 16 h 23"/>
                    <a:gd name="T4" fmla="*/ 12 w 23"/>
                    <a:gd name="T5" fmla="*/ 0 h 23"/>
                    <a:gd name="T6" fmla="*/ 22 w 2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3">
                      <a:moveTo>
                        <a:pt x="22" y="10"/>
                      </a:moveTo>
                      <a:cubicBezTo>
                        <a:pt x="22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20" y="0"/>
                        <a:pt x="23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8" name="Freeform 492">
                  <a:extLst>
                    <a:ext uri="{FF2B5EF4-FFF2-40B4-BE49-F238E27FC236}">
                      <a16:creationId xmlns:a16="http://schemas.microsoft.com/office/drawing/2014/main" id="{41F79EF7-CE4D-4316-87A3-2BA2C39F9B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2230"/>
                  <a:ext cx="32" cy="34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0" y="23"/>
                        <a:pt x="5" y="16"/>
                      </a:cubicBezTo>
                      <a:cubicBezTo>
                        <a:pt x="0" y="10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9" name="Freeform 493">
                  <a:extLst>
                    <a:ext uri="{FF2B5EF4-FFF2-40B4-BE49-F238E27FC236}">
                      <a16:creationId xmlns:a16="http://schemas.microsoft.com/office/drawing/2014/main" id="{576B4ACB-F8CD-4D5C-BD15-620F35427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8" y="2059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10" y="22"/>
                        <a:pt x="5" y="16"/>
                      </a:cubicBezTo>
                      <a:cubicBezTo>
                        <a:pt x="0" y="10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0" name="Freeform 494">
                  <a:extLst>
                    <a:ext uri="{FF2B5EF4-FFF2-40B4-BE49-F238E27FC236}">
                      <a16:creationId xmlns:a16="http://schemas.microsoft.com/office/drawing/2014/main" id="{BD74D02F-4040-42A6-A84D-16CB1CE364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9" y="2116"/>
                  <a:ext cx="32" cy="32"/>
                </a:xfrm>
                <a:custGeom>
                  <a:avLst/>
                  <a:gdLst>
                    <a:gd name="T0" fmla="*/ 22 w 22"/>
                    <a:gd name="T1" fmla="*/ 10 h 22"/>
                    <a:gd name="T2" fmla="*/ 5 w 22"/>
                    <a:gd name="T3" fmla="*/ 16 h 22"/>
                    <a:gd name="T4" fmla="*/ 12 w 22"/>
                    <a:gd name="T5" fmla="*/ 0 h 22"/>
                    <a:gd name="T6" fmla="*/ 22 w 2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2">
                      <a:moveTo>
                        <a:pt x="22" y="10"/>
                      </a:moveTo>
                      <a:cubicBezTo>
                        <a:pt x="21" y="19"/>
                        <a:pt x="11" y="22"/>
                        <a:pt x="5" y="16"/>
                      </a:cubicBezTo>
                      <a:cubicBezTo>
                        <a:pt x="0" y="10"/>
                        <a:pt x="3" y="0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1" name="Freeform 495">
                  <a:extLst>
                    <a:ext uri="{FF2B5EF4-FFF2-40B4-BE49-F238E27FC236}">
                      <a16:creationId xmlns:a16="http://schemas.microsoft.com/office/drawing/2014/main" id="{D8312775-6DA2-432E-B4F2-3EAE1C27B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5" y="2003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9"/>
                        <a:pt x="10" y="22"/>
                        <a:pt x="5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1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2" name="Freeform 496">
                  <a:extLst>
                    <a:ext uri="{FF2B5EF4-FFF2-40B4-BE49-F238E27FC236}">
                      <a16:creationId xmlns:a16="http://schemas.microsoft.com/office/drawing/2014/main" id="{051E0A07-1674-4635-8CF5-DEB4C408F5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1" y="2142"/>
                  <a:ext cx="32" cy="33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3" name="Freeform 497">
                  <a:extLst>
                    <a:ext uri="{FF2B5EF4-FFF2-40B4-BE49-F238E27FC236}">
                      <a16:creationId xmlns:a16="http://schemas.microsoft.com/office/drawing/2014/main" id="{48409B42-6586-4600-81A2-40D44E9E3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4" y="2200"/>
                  <a:ext cx="32" cy="33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4" name="Freeform 498">
                  <a:extLst>
                    <a:ext uri="{FF2B5EF4-FFF2-40B4-BE49-F238E27FC236}">
                      <a16:creationId xmlns:a16="http://schemas.microsoft.com/office/drawing/2014/main" id="{5070B293-C073-4ED4-8CC4-E848A588E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6" y="2029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1" y="19"/>
                        <a:pt x="11" y="22"/>
                        <a:pt x="5" y="16"/>
                      </a:cubicBezTo>
                      <a:cubicBezTo>
                        <a:pt x="0" y="11"/>
                        <a:pt x="3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5" name="Freeform 499">
                  <a:extLst>
                    <a:ext uri="{FF2B5EF4-FFF2-40B4-BE49-F238E27FC236}">
                      <a16:creationId xmlns:a16="http://schemas.microsoft.com/office/drawing/2014/main" id="{760A4F24-FE87-4576-8B9A-DFCAAABF7F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0" y="2085"/>
                  <a:ext cx="30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9"/>
                        <a:pt x="10" y="22"/>
                        <a:pt x="5" y="16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6" name="Freeform 500">
                  <a:extLst>
                    <a:ext uri="{FF2B5EF4-FFF2-40B4-BE49-F238E27FC236}">
                      <a16:creationId xmlns:a16="http://schemas.microsoft.com/office/drawing/2014/main" id="{6D33AFD4-A6D0-40CA-981E-B6DEA3C39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0" y="2168"/>
                  <a:ext cx="31" cy="33"/>
                </a:xfrm>
                <a:custGeom>
                  <a:avLst/>
                  <a:gdLst>
                    <a:gd name="T0" fmla="*/ 21 w 21"/>
                    <a:gd name="T1" fmla="*/ 10 h 23"/>
                    <a:gd name="T2" fmla="*/ 5 w 21"/>
                    <a:gd name="T3" fmla="*/ 17 h 23"/>
                    <a:gd name="T4" fmla="*/ 11 w 21"/>
                    <a:gd name="T5" fmla="*/ 0 h 23"/>
                    <a:gd name="T6" fmla="*/ 21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0"/>
                      </a:moveTo>
                      <a:cubicBezTo>
                        <a:pt x="20" y="19"/>
                        <a:pt x="10" y="23"/>
                        <a:pt x="5" y="17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7" name="Freeform 501">
                  <a:extLst>
                    <a:ext uri="{FF2B5EF4-FFF2-40B4-BE49-F238E27FC236}">
                      <a16:creationId xmlns:a16="http://schemas.microsoft.com/office/drawing/2014/main" id="{9954AB10-339E-47A4-9845-85A045E7C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2" y="2226"/>
                  <a:ext cx="32" cy="33"/>
                </a:xfrm>
                <a:custGeom>
                  <a:avLst/>
                  <a:gdLst>
                    <a:gd name="T0" fmla="*/ 22 w 22"/>
                    <a:gd name="T1" fmla="*/ 10 h 23"/>
                    <a:gd name="T2" fmla="*/ 5 w 22"/>
                    <a:gd name="T3" fmla="*/ 16 h 23"/>
                    <a:gd name="T4" fmla="*/ 12 w 22"/>
                    <a:gd name="T5" fmla="*/ 0 h 23"/>
                    <a:gd name="T6" fmla="*/ 22 w 2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3">
                      <a:moveTo>
                        <a:pt x="22" y="10"/>
                      </a:moveTo>
                      <a:cubicBezTo>
                        <a:pt x="21" y="19"/>
                        <a:pt x="11" y="23"/>
                        <a:pt x="5" y="16"/>
                      </a:cubicBezTo>
                      <a:cubicBezTo>
                        <a:pt x="0" y="11"/>
                        <a:pt x="3" y="1"/>
                        <a:pt x="12" y="0"/>
                      </a:cubicBezTo>
                      <a:cubicBezTo>
                        <a:pt x="19" y="0"/>
                        <a:pt x="22" y="6"/>
                        <a:pt x="2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8" name="Freeform 502">
                  <a:extLst>
                    <a:ext uri="{FF2B5EF4-FFF2-40B4-BE49-F238E27FC236}">
                      <a16:creationId xmlns:a16="http://schemas.microsoft.com/office/drawing/2014/main" id="{08F40BB9-2763-4AE5-B4C9-BF4E5E99B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3" y="2055"/>
                  <a:ext cx="31" cy="32"/>
                </a:xfrm>
                <a:custGeom>
                  <a:avLst/>
                  <a:gdLst>
                    <a:gd name="T0" fmla="*/ 21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1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1" y="10"/>
                      </a:moveTo>
                      <a:cubicBezTo>
                        <a:pt x="20" y="18"/>
                        <a:pt x="11" y="22"/>
                        <a:pt x="5" y="16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9" name="Freeform 503">
                  <a:extLst>
                    <a:ext uri="{FF2B5EF4-FFF2-40B4-BE49-F238E27FC236}">
                      <a16:creationId xmlns:a16="http://schemas.microsoft.com/office/drawing/2014/main" id="{B560D1CE-48AE-46B0-AA9D-23468D274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" y="2111"/>
                  <a:ext cx="30" cy="32"/>
                </a:xfrm>
                <a:custGeom>
                  <a:avLst/>
                  <a:gdLst>
                    <a:gd name="T0" fmla="*/ 20 w 21"/>
                    <a:gd name="T1" fmla="*/ 10 h 22"/>
                    <a:gd name="T2" fmla="*/ 5 w 21"/>
                    <a:gd name="T3" fmla="*/ 16 h 22"/>
                    <a:gd name="T4" fmla="*/ 11 w 21"/>
                    <a:gd name="T5" fmla="*/ 0 h 22"/>
                    <a:gd name="T6" fmla="*/ 20 w 2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2">
                      <a:moveTo>
                        <a:pt x="20" y="10"/>
                      </a:moveTo>
                      <a:cubicBezTo>
                        <a:pt x="20" y="18"/>
                        <a:pt x="10" y="22"/>
                        <a:pt x="5" y="16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0" name="Freeform 504">
                  <a:extLst>
                    <a:ext uri="{FF2B5EF4-FFF2-40B4-BE49-F238E27FC236}">
                      <a16:creationId xmlns:a16="http://schemas.microsoft.com/office/drawing/2014/main" id="{BD9987DD-40A8-4F01-A8A6-F489D317DF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9" y="2000"/>
                  <a:ext cx="29" cy="30"/>
                </a:xfrm>
                <a:custGeom>
                  <a:avLst/>
                  <a:gdLst>
                    <a:gd name="T0" fmla="*/ 20 w 20"/>
                    <a:gd name="T1" fmla="*/ 10 h 21"/>
                    <a:gd name="T2" fmla="*/ 6 w 20"/>
                    <a:gd name="T3" fmla="*/ 16 h 21"/>
                    <a:gd name="T4" fmla="*/ 10 w 20"/>
                    <a:gd name="T5" fmla="*/ 0 h 21"/>
                    <a:gd name="T6" fmla="*/ 20 w 2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20" y="10"/>
                      </a:moveTo>
                      <a:cubicBezTo>
                        <a:pt x="20" y="17"/>
                        <a:pt x="11" y="21"/>
                        <a:pt x="6" y="16"/>
                      </a:cubicBezTo>
                      <a:cubicBezTo>
                        <a:pt x="0" y="11"/>
                        <a:pt x="2" y="1"/>
                        <a:pt x="10" y="0"/>
                      </a:cubicBezTo>
                      <a:cubicBezTo>
                        <a:pt x="17" y="0"/>
                        <a:pt x="20" y="5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1" name="Freeform 505">
                  <a:extLst>
                    <a:ext uri="{FF2B5EF4-FFF2-40B4-BE49-F238E27FC236}">
                      <a16:creationId xmlns:a16="http://schemas.microsoft.com/office/drawing/2014/main" id="{38BE426E-6914-4EEE-8C6D-62AD3DC5ED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8" y="2136"/>
                  <a:ext cx="30" cy="33"/>
                </a:xfrm>
                <a:custGeom>
                  <a:avLst/>
                  <a:gdLst>
                    <a:gd name="T0" fmla="*/ 21 w 21"/>
                    <a:gd name="T1" fmla="*/ 11 h 23"/>
                    <a:gd name="T2" fmla="*/ 5 w 21"/>
                    <a:gd name="T3" fmla="*/ 17 h 23"/>
                    <a:gd name="T4" fmla="*/ 11 w 21"/>
                    <a:gd name="T5" fmla="*/ 1 h 23"/>
                    <a:gd name="T6" fmla="*/ 21 w 21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1" y="11"/>
                      </a:moveTo>
                      <a:cubicBezTo>
                        <a:pt x="21" y="19"/>
                        <a:pt x="11" y="23"/>
                        <a:pt x="5" y="17"/>
                      </a:cubicBezTo>
                      <a:cubicBezTo>
                        <a:pt x="0" y="11"/>
                        <a:pt x="3" y="2"/>
                        <a:pt x="11" y="1"/>
                      </a:cubicBezTo>
                      <a:cubicBezTo>
                        <a:pt x="18" y="0"/>
                        <a:pt x="21" y="6"/>
                        <a:pt x="21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2" name="Freeform 506">
                  <a:extLst>
                    <a:ext uri="{FF2B5EF4-FFF2-40B4-BE49-F238E27FC236}">
                      <a16:creationId xmlns:a16="http://schemas.microsoft.com/office/drawing/2014/main" id="{7E5923CF-2050-4727-B89F-6BA8BA5301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2194"/>
                  <a:ext cx="31" cy="33"/>
                </a:xfrm>
                <a:custGeom>
                  <a:avLst/>
                  <a:gdLst>
                    <a:gd name="T0" fmla="*/ 20 w 21"/>
                    <a:gd name="T1" fmla="*/ 10 h 23"/>
                    <a:gd name="T2" fmla="*/ 4 w 21"/>
                    <a:gd name="T3" fmla="*/ 17 h 23"/>
                    <a:gd name="T4" fmla="*/ 11 w 21"/>
                    <a:gd name="T5" fmla="*/ 0 h 23"/>
                    <a:gd name="T6" fmla="*/ 20 w 2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3">
                      <a:moveTo>
                        <a:pt x="20" y="10"/>
                      </a:moveTo>
                      <a:cubicBezTo>
                        <a:pt x="20" y="19"/>
                        <a:pt x="10" y="23"/>
                        <a:pt x="4" y="17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8" y="0"/>
                        <a:pt x="21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3" name="Freeform 507">
                  <a:extLst>
                    <a:ext uri="{FF2B5EF4-FFF2-40B4-BE49-F238E27FC236}">
                      <a16:creationId xmlns:a16="http://schemas.microsoft.com/office/drawing/2014/main" id="{D7F8DF80-8151-4FEC-9E72-0566CABAC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5" y="2080"/>
                  <a:ext cx="29" cy="33"/>
                </a:xfrm>
                <a:custGeom>
                  <a:avLst/>
                  <a:gdLst>
                    <a:gd name="T0" fmla="*/ 20 w 20"/>
                    <a:gd name="T1" fmla="*/ 10 h 23"/>
                    <a:gd name="T2" fmla="*/ 5 w 20"/>
                    <a:gd name="T3" fmla="*/ 17 h 23"/>
                    <a:gd name="T4" fmla="*/ 10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20" y="19"/>
                        <a:pt x="11" y="23"/>
                        <a:pt x="5" y="17"/>
                      </a:cubicBezTo>
                      <a:cubicBezTo>
                        <a:pt x="0" y="12"/>
                        <a:pt x="2" y="2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4" name="Freeform 508">
                  <a:extLst>
                    <a:ext uri="{FF2B5EF4-FFF2-40B4-BE49-F238E27FC236}">
                      <a16:creationId xmlns:a16="http://schemas.microsoft.com/office/drawing/2014/main" id="{55062786-5A31-4329-A721-A58DAE8AD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4" y="1969"/>
                  <a:ext cx="29" cy="32"/>
                </a:xfrm>
                <a:custGeom>
                  <a:avLst/>
                  <a:gdLst>
                    <a:gd name="T0" fmla="*/ 20 w 20"/>
                    <a:gd name="T1" fmla="*/ 10 h 22"/>
                    <a:gd name="T2" fmla="*/ 6 w 20"/>
                    <a:gd name="T3" fmla="*/ 17 h 22"/>
                    <a:gd name="T4" fmla="*/ 10 w 20"/>
                    <a:gd name="T5" fmla="*/ 0 h 22"/>
                    <a:gd name="T6" fmla="*/ 20 w 20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0"/>
                      </a:moveTo>
                      <a:cubicBezTo>
                        <a:pt x="20" y="18"/>
                        <a:pt x="12" y="22"/>
                        <a:pt x="6" y="17"/>
                      </a:cubicBezTo>
                      <a:cubicBezTo>
                        <a:pt x="0" y="11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5" name="Freeform 509">
                  <a:extLst>
                    <a:ext uri="{FF2B5EF4-FFF2-40B4-BE49-F238E27FC236}">
                      <a16:creationId xmlns:a16="http://schemas.microsoft.com/office/drawing/2014/main" id="{7C1CDEF7-AC4D-49B4-B207-8666ECB2AA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6" y="2162"/>
                  <a:ext cx="29" cy="34"/>
                </a:xfrm>
                <a:custGeom>
                  <a:avLst/>
                  <a:gdLst>
                    <a:gd name="T0" fmla="*/ 20 w 20"/>
                    <a:gd name="T1" fmla="*/ 10 h 23"/>
                    <a:gd name="T2" fmla="*/ 5 w 20"/>
                    <a:gd name="T3" fmla="*/ 17 h 23"/>
                    <a:gd name="T4" fmla="*/ 11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20" y="19"/>
                        <a:pt x="10" y="23"/>
                        <a:pt x="5" y="17"/>
                      </a:cubicBezTo>
                      <a:cubicBezTo>
                        <a:pt x="0" y="11"/>
                        <a:pt x="2" y="1"/>
                        <a:pt x="11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6" name="Freeform 510">
                  <a:extLst>
                    <a:ext uri="{FF2B5EF4-FFF2-40B4-BE49-F238E27FC236}">
                      <a16:creationId xmlns:a16="http://schemas.microsoft.com/office/drawing/2014/main" id="{B3794343-BD23-41CD-8E0D-525E54007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2219"/>
                  <a:ext cx="29" cy="34"/>
                </a:xfrm>
                <a:custGeom>
                  <a:avLst/>
                  <a:gdLst>
                    <a:gd name="T0" fmla="*/ 20 w 20"/>
                    <a:gd name="T1" fmla="*/ 11 h 24"/>
                    <a:gd name="T2" fmla="*/ 5 w 20"/>
                    <a:gd name="T3" fmla="*/ 17 h 24"/>
                    <a:gd name="T4" fmla="*/ 11 w 20"/>
                    <a:gd name="T5" fmla="*/ 1 h 24"/>
                    <a:gd name="T6" fmla="*/ 20 w 20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4">
                      <a:moveTo>
                        <a:pt x="20" y="11"/>
                      </a:moveTo>
                      <a:cubicBezTo>
                        <a:pt x="20" y="20"/>
                        <a:pt x="10" y="24"/>
                        <a:pt x="5" y="17"/>
                      </a:cubicBezTo>
                      <a:cubicBezTo>
                        <a:pt x="0" y="12"/>
                        <a:pt x="2" y="2"/>
                        <a:pt x="11" y="1"/>
                      </a:cubicBezTo>
                      <a:cubicBezTo>
                        <a:pt x="18" y="0"/>
                        <a:pt x="20" y="6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7" name="Freeform 511">
                  <a:extLst>
                    <a:ext uri="{FF2B5EF4-FFF2-40B4-BE49-F238E27FC236}">
                      <a16:creationId xmlns:a16="http://schemas.microsoft.com/office/drawing/2014/main" id="{23EF7720-C8AD-4F78-842E-6EE4188DD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6" y="2049"/>
                  <a:ext cx="29" cy="32"/>
                </a:xfrm>
                <a:custGeom>
                  <a:avLst/>
                  <a:gdLst>
                    <a:gd name="T0" fmla="*/ 20 w 20"/>
                    <a:gd name="T1" fmla="*/ 10 h 22"/>
                    <a:gd name="T2" fmla="*/ 6 w 20"/>
                    <a:gd name="T3" fmla="*/ 17 h 22"/>
                    <a:gd name="T4" fmla="*/ 10 w 20"/>
                    <a:gd name="T5" fmla="*/ 0 h 22"/>
                    <a:gd name="T6" fmla="*/ 20 w 20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0"/>
                      </a:moveTo>
                      <a:cubicBezTo>
                        <a:pt x="20" y="18"/>
                        <a:pt x="12" y="22"/>
                        <a:pt x="6" y="17"/>
                      </a:cubicBezTo>
                      <a:cubicBezTo>
                        <a:pt x="0" y="12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8" name="Freeform 512">
                  <a:extLst>
                    <a:ext uri="{FF2B5EF4-FFF2-40B4-BE49-F238E27FC236}">
                      <a16:creationId xmlns:a16="http://schemas.microsoft.com/office/drawing/2014/main" id="{36BCF808-0623-46F2-86DE-9E6CEA111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3" y="1939"/>
                  <a:ext cx="27" cy="32"/>
                </a:xfrm>
                <a:custGeom>
                  <a:avLst/>
                  <a:gdLst>
                    <a:gd name="T0" fmla="*/ 19 w 19"/>
                    <a:gd name="T1" fmla="*/ 10 h 22"/>
                    <a:gd name="T2" fmla="*/ 6 w 19"/>
                    <a:gd name="T3" fmla="*/ 17 h 22"/>
                    <a:gd name="T4" fmla="*/ 9 w 19"/>
                    <a:gd name="T5" fmla="*/ 0 h 22"/>
                    <a:gd name="T6" fmla="*/ 19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10"/>
                      </a:moveTo>
                      <a:cubicBezTo>
                        <a:pt x="19" y="18"/>
                        <a:pt x="11" y="22"/>
                        <a:pt x="6" y="17"/>
                      </a:cubicBezTo>
                      <a:cubicBezTo>
                        <a:pt x="0" y="12"/>
                        <a:pt x="1" y="2"/>
                        <a:pt x="9" y="0"/>
                      </a:cubicBezTo>
                      <a:cubicBezTo>
                        <a:pt x="15" y="0"/>
                        <a:pt x="18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9" name="Freeform 513">
                  <a:extLst>
                    <a:ext uri="{FF2B5EF4-FFF2-40B4-BE49-F238E27FC236}">
                      <a16:creationId xmlns:a16="http://schemas.microsoft.com/office/drawing/2014/main" id="{9BCE1BF4-25CB-49A3-8B00-F6C4CCDEC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0" y="1994"/>
                  <a:ext cx="29" cy="31"/>
                </a:xfrm>
                <a:custGeom>
                  <a:avLst/>
                  <a:gdLst>
                    <a:gd name="T0" fmla="*/ 19 w 20"/>
                    <a:gd name="T1" fmla="*/ 9 h 21"/>
                    <a:gd name="T2" fmla="*/ 6 w 20"/>
                    <a:gd name="T3" fmla="*/ 16 h 21"/>
                    <a:gd name="T4" fmla="*/ 10 w 20"/>
                    <a:gd name="T5" fmla="*/ 0 h 21"/>
                    <a:gd name="T6" fmla="*/ 19 w 20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19" y="9"/>
                      </a:moveTo>
                      <a:cubicBezTo>
                        <a:pt x="20" y="17"/>
                        <a:pt x="11" y="21"/>
                        <a:pt x="6" y="16"/>
                      </a:cubicBezTo>
                      <a:cubicBezTo>
                        <a:pt x="0" y="11"/>
                        <a:pt x="1" y="1"/>
                        <a:pt x="10" y="0"/>
                      </a:cubicBezTo>
                      <a:cubicBezTo>
                        <a:pt x="16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0" name="Freeform 514">
                  <a:extLst>
                    <a:ext uri="{FF2B5EF4-FFF2-40B4-BE49-F238E27FC236}">
                      <a16:creationId xmlns:a16="http://schemas.microsoft.com/office/drawing/2014/main" id="{37FDE2AC-EA1C-4DE6-9AB0-A10A74C71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2130"/>
                  <a:ext cx="29" cy="34"/>
                </a:xfrm>
                <a:custGeom>
                  <a:avLst/>
                  <a:gdLst>
                    <a:gd name="T0" fmla="*/ 20 w 20"/>
                    <a:gd name="T1" fmla="*/ 10 h 23"/>
                    <a:gd name="T2" fmla="*/ 6 w 20"/>
                    <a:gd name="T3" fmla="*/ 17 h 23"/>
                    <a:gd name="T4" fmla="*/ 10 w 20"/>
                    <a:gd name="T5" fmla="*/ 0 h 23"/>
                    <a:gd name="T6" fmla="*/ 20 w 20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0"/>
                      </a:moveTo>
                      <a:cubicBezTo>
                        <a:pt x="20" y="18"/>
                        <a:pt x="11" y="23"/>
                        <a:pt x="6" y="17"/>
                      </a:cubicBezTo>
                      <a:cubicBezTo>
                        <a:pt x="0" y="12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1" name="Freeform 515">
                  <a:extLst>
                    <a:ext uri="{FF2B5EF4-FFF2-40B4-BE49-F238E27FC236}">
                      <a16:creationId xmlns:a16="http://schemas.microsoft.com/office/drawing/2014/main" id="{81EB26D3-1D4D-407A-BD56-F357509E3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2017"/>
                  <a:ext cx="28" cy="32"/>
                </a:xfrm>
                <a:custGeom>
                  <a:avLst/>
                  <a:gdLst>
                    <a:gd name="T0" fmla="*/ 19 w 19"/>
                    <a:gd name="T1" fmla="*/ 10 h 22"/>
                    <a:gd name="T2" fmla="*/ 6 w 19"/>
                    <a:gd name="T3" fmla="*/ 17 h 22"/>
                    <a:gd name="T4" fmla="*/ 9 w 19"/>
                    <a:gd name="T5" fmla="*/ 1 h 22"/>
                    <a:gd name="T6" fmla="*/ 19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10"/>
                      </a:moveTo>
                      <a:cubicBezTo>
                        <a:pt x="19" y="18"/>
                        <a:pt x="11" y="22"/>
                        <a:pt x="6" y="17"/>
                      </a:cubicBezTo>
                      <a:cubicBezTo>
                        <a:pt x="0" y="12"/>
                        <a:pt x="1" y="2"/>
                        <a:pt x="9" y="1"/>
                      </a:cubicBezTo>
                      <a:cubicBezTo>
                        <a:pt x="16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2" name="Freeform 516">
                  <a:extLst>
                    <a:ext uri="{FF2B5EF4-FFF2-40B4-BE49-F238E27FC236}">
                      <a16:creationId xmlns:a16="http://schemas.microsoft.com/office/drawing/2014/main" id="{376677EF-5BFF-49F9-82B4-6BE6D9FEFB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6" y="2074"/>
                  <a:ext cx="29" cy="32"/>
                </a:xfrm>
                <a:custGeom>
                  <a:avLst/>
                  <a:gdLst>
                    <a:gd name="T0" fmla="*/ 20 w 20"/>
                    <a:gd name="T1" fmla="*/ 10 h 22"/>
                    <a:gd name="T2" fmla="*/ 6 w 20"/>
                    <a:gd name="T3" fmla="*/ 17 h 22"/>
                    <a:gd name="T4" fmla="*/ 10 w 20"/>
                    <a:gd name="T5" fmla="*/ 0 h 22"/>
                    <a:gd name="T6" fmla="*/ 20 w 20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2">
                      <a:moveTo>
                        <a:pt x="20" y="10"/>
                      </a:moveTo>
                      <a:cubicBezTo>
                        <a:pt x="20" y="18"/>
                        <a:pt x="12" y="22"/>
                        <a:pt x="6" y="17"/>
                      </a:cubicBezTo>
                      <a:cubicBezTo>
                        <a:pt x="0" y="12"/>
                        <a:pt x="2" y="1"/>
                        <a:pt x="10" y="0"/>
                      </a:cubicBezTo>
                      <a:cubicBezTo>
                        <a:pt x="17" y="0"/>
                        <a:pt x="20" y="6"/>
                        <a:pt x="2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3" name="Freeform 517">
                  <a:extLst>
                    <a:ext uri="{FF2B5EF4-FFF2-40B4-BE49-F238E27FC236}">
                      <a16:creationId xmlns:a16="http://schemas.microsoft.com/office/drawing/2014/main" id="{6FE1DBEE-AC77-421C-8C44-FB67E402A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4" y="1910"/>
                  <a:ext cx="27" cy="30"/>
                </a:xfrm>
                <a:custGeom>
                  <a:avLst/>
                  <a:gdLst>
                    <a:gd name="T0" fmla="*/ 18 w 18"/>
                    <a:gd name="T1" fmla="*/ 9 h 21"/>
                    <a:gd name="T2" fmla="*/ 5 w 18"/>
                    <a:gd name="T3" fmla="*/ 16 h 21"/>
                    <a:gd name="T4" fmla="*/ 8 w 18"/>
                    <a:gd name="T5" fmla="*/ 0 h 21"/>
                    <a:gd name="T6" fmla="*/ 18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8" y="9"/>
                      </a:moveTo>
                      <a:cubicBezTo>
                        <a:pt x="18" y="17"/>
                        <a:pt x="11" y="21"/>
                        <a:pt x="5" y="16"/>
                      </a:cubicBezTo>
                      <a:cubicBezTo>
                        <a:pt x="0" y="11"/>
                        <a:pt x="0" y="1"/>
                        <a:pt x="8" y="0"/>
                      </a:cubicBezTo>
                      <a:cubicBezTo>
                        <a:pt x="14" y="0"/>
                        <a:pt x="17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4" name="Freeform 518">
                  <a:extLst>
                    <a:ext uri="{FF2B5EF4-FFF2-40B4-BE49-F238E27FC236}">
                      <a16:creationId xmlns:a16="http://schemas.microsoft.com/office/drawing/2014/main" id="{1CA83408-FC37-4C93-97F0-5BB75711DF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" y="1964"/>
                  <a:ext cx="28" cy="30"/>
                </a:xfrm>
                <a:custGeom>
                  <a:avLst/>
                  <a:gdLst>
                    <a:gd name="T0" fmla="*/ 18 w 19"/>
                    <a:gd name="T1" fmla="*/ 9 h 21"/>
                    <a:gd name="T2" fmla="*/ 5 w 19"/>
                    <a:gd name="T3" fmla="*/ 16 h 21"/>
                    <a:gd name="T4" fmla="*/ 8 w 19"/>
                    <a:gd name="T5" fmla="*/ 0 h 21"/>
                    <a:gd name="T6" fmla="*/ 18 w 1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9"/>
                      </a:moveTo>
                      <a:cubicBezTo>
                        <a:pt x="19" y="17"/>
                        <a:pt x="11" y="21"/>
                        <a:pt x="5" y="16"/>
                      </a:cubicBezTo>
                      <a:cubicBezTo>
                        <a:pt x="0" y="11"/>
                        <a:pt x="1" y="1"/>
                        <a:pt x="8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5" name="Freeform 519">
                  <a:extLst>
                    <a:ext uri="{FF2B5EF4-FFF2-40B4-BE49-F238E27FC236}">
                      <a16:creationId xmlns:a16="http://schemas.microsoft.com/office/drawing/2014/main" id="{3A8811D6-C484-49AC-A77D-50E3D8E2C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7" y="2153"/>
                  <a:ext cx="29" cy="34"/>
                </a:xfrm>
                <a:custGeom>
                  <a:avLst/>
                  <a:gdLst>
                    <a:gd name="T0" fmla="*/ 20 w 20"/>
                    <a:gd name="T1" fmla="*/ 11 h 23"/>
                    <a:gd name="T2" fmla="*/ 6 w 20"/>
                    <a:gd name="T3" fmla="*/ 18 h 23"/>
                    <a:gd name="T4" fmla="*/ 10 w 20"/>
                    <a:gd name="T5" fmla="*/ 1 h 23"/>
                    <a:gd name="T6" fmla="*/ 20 w 20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20" y="11"/>
                      </a:moveTo>
                      <a:cubicBezTo>
                        <a:pt x="20" y="19"/>
                        <a:pt x="11" y="23"/>
                        <a:pt x="6" y="18"/>
                      </a:cubicBezTo>
                      <a:cubicBezTo>
                        <a:pt x="0" y="13"/>
                        <a:pt x="2" y="2"/>
                        <a:pt x="10" y="1"/>
                      </a:cubicBezTo>
                      <a:cubicBezTo>
                        <a:pt x="17" y="0"/>
                        <a:pt x="20" y="6"/>
                        <a:pt x="20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6" name="Freeform 520">
                  <a:extLst>
                    <a:ext uri="{FF2B5EF4-FFF2-40B4-BE49-F238E27FC236}">
                      <a16:creationId xmlns:a16="http://schemas.microsoft.com/office/drawing/2014/main" id="{624B06F6-5A5E-443A-88C2-8680F1CE7D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1" y="2211"/>
                  <a:ext cx="28" cy="34"/>
                </a:xfrm>
                <a:custGeom>
                  <a:avLst/>
                  <a:gdLst>
                    <a:gd name="T0" fmla="*/ 19 w 19"/>
                    <a:gd name="T1" fmla="*/ 10 h 23"/>
                    <a:gd name="T2" fmla="*/ 5 w 19"/>
                    <a:gd name="T3" fmla="*/ 18 h 23"/>
                    <a:gd name="T4" fmla="*/ 10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9" y="19"/>
                        <a:pt x="10" y="23"/>
                        <a:pt x="5" y="18"/>
                      </a:cubicBezTo>
                      <a:cubicBezTo>
                        <a:pt x="0" y="13"/>
                        <a:pt x="2" y="2"/>
                        <a:pt x="10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7" name="Freeform 521">
                  <a:extLst>
                    <a:ext uri="{FF2B5EF4-FFF2-40B4-BE49-F238E27FC236}">
                      <a16:creationId xmlns:a16="http://schemas.microsoft.com/office/drawing/2014/main" id="{6D393F25-8420-4E46-ABAA-017032573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2042"/>
                  <a:ext cx="28" cy="32"/>
                </a:xfrm>
                <a:custGeom>
                  <a:avLst/>
                  <a:gdLst>
                    <a:gd name="T0" fmla="*/ 19 w 19"/>
                    <a:gd name="T1" fmla="*/ 9 h 22"/>
                    <a:gd name="T2" fmla="*/ 6 w 19"/>
                    <a:gd name="T3" fmla="*/ 17 h 22"/>
                    <a:gd name="T4" fmla="*/ 9 w 19"/>
                    <a:gd name="T5" fmla="*/ 0 h 22"/>
                    <a:gd name="T6" fmla="*/ 19 w 19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9" y="9"/>
                      </a:moveTo>
                      <a:cubicBezTo>
                        <a:pt x="19" y="18"/>
                        <a:pt x="12" y="22"/>
                        <a:pt x="6" y="17"/>
                      </a:cubicBezTo>
                      <a:cubicBezTo>
                        <a:pt x="0" y="12"/>
                        <a:pt x="1" y="1"/>
                        <a:pt x="9" y="0"/>
                      </a:cubicBezTo>
                      <a:cubicBezTo>
                        <a:pt x="16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8" name="Freeform 522">
                  <a:extLst>
                    <a:ext uri="{FF2B5EF4-FFF2-40B4-BE49-F238E27FC236}">
                      <a16:creationId xmlns:a16="http://schemas.microsoft.com/office/drawing/2014/main" id="{AC8404B7-63A4-435D-AA31-F1E0DE6628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2" y="2097"/>
                  <a:ext cx="28" cy="33"/>
                </a:xfrm>
                <a:custGeom>
                  <a:avLst/>
                  <a:gdLst>
                    <a:gd name="T0" fmla="*/ 19 w 19"/>
                    <a:gd name="T1" fmla="*/ 10 h 23"/>
                    <a:gd name="T2" fmla="*/ 5 w 19"/>
                    <a:gd name="T3" fmla="*/ 18 h 23"/>
                    <a:gd name="T4" fmla="*/ 9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9" y="19"/>
                        <a:pt x="11" y="23"/>
                        <a:pt x="5" y="18"/>
                      </a:cubicBezTo>
                      <a:cubicBezTo>
                        <a:pt x="0" y="13"/>
                        <a:pt x="1" y="2"/>
                        <a:pt x="9" y="0"/>
                      </a:cubicBezTo>
                      <a:cubicBezTo>
                        <a:pt x="16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9" name="Freeform 523">
                  <a:extLst>
                    <a:ext uri="{FF2B5EF4-FFF2-40B4-BE49-F238E27FC236}">
                      <a16:creationId xmlns:a16="http://schemas.microsoft.com/office/drawing/2014/main" id="{8D471B9C-8F92-410B-8EF7-7DEBB4FE59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8" y="1932"/>
                  <a:ext cx="27" cy="32"/>
                </a:xfrm>
                <a:custGeom>
                  <a:avLst/>
                  <a:gdLst>
                    <a:gd name="T0" fmla="*/ 18 w 19"/>
                    <a:gd name="T1" fmla="*/ 10 h 22"/>
                    <a:gd name="T2" fmla="*/ 6 w 19"/>
                    <a:gd name="T3" fmla="*/ 17 h 22"/>
                    <a:gd name="T4" fmla="*/ 8 w 19"/>
                    <a:gd name="T5" fmla="*/ 1 h 22"/>
                    <a:gd name="T6" fmla="*/ 18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0"/>
                      </a:moveTo>
                      <a:cubicBezTo>
                        <a:pt x="19" y="17"/>
                        <a:pt x="12" y="22"/>
                        <a:pt x="6" y="17"/>
                      </a:cubicBezTo>
                      <a:cubicBezTo>
                        <a:pt x="0" y="13"/>
                        <a:pt x="0" y="2"/>
                        <a:pt x="8" y="1"/>
                      </a:cubicBezTo>
                      <a:cubicBezTo>
                        <a:pt x="14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0" name="Freeform 524">
                  <a:extLst>
                    <a:ext uri="{FF2B5EF4-FFF2-40B4-BE49-F238E27FC236}">
                      <a16:creationId xmlns:a16="http://schemas.microsoft.com/office/drawing/2014/main" id="{4F8B9A28-1543-4190-B0C3-4A7558E57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8" y="1987"/>
                  <a:ext cx="27" cy="30"/>
                </a:xfrm>
                <a:custGeom>
                  <a:avLst/>
                  <a:gdLst>
                    <a:gd name="T0" fmla="*/ 18 w 19"/>
                    <a:gd name="T1" fmla="*/ 9 h 21"/>
                    <a:gd name="T2" fmla="*/ 5 w 19"/>
                    <a:gd name="T3" fmla="*/ 16 h 21"/>
                    <a:gd name="T4" fmla="*/ 8 w 19"/>
                    <a:gd name="T5" fmla="*/ 0 h 21"/>
                    <a:gd name="T6" fmla="*/ 18 w 1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9"/>
                      </a:moveTo>
                      <a:cubicBezTo>
                        <a:pt x="19" y="17"/>
                        <a:pt x="11" y="21"/>
                        <a:pt x="5" y="16"/>
                      </a:cubicBezTo>
                      <a:cubicBezTo>
                        <a:pt x="0" y="12"/>
                        <a:pt x="1" y="1"/>
                        <a:pt x="8" y="0"/>
                      </a:cubicBezTo>
                      <a:cubicBezTo>
                        <a:pt x="14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1" name="Freeform 525">
                  <a:extLst>
                    <a:ext uri="{FF2B5EF4-FFF2-40B4-BE49-F238E27FC236}">
                      <a16:creationId xmlns:a16="http://schemas.microsoft.com/office/drawing/2014/main" id="{AAA72507-8731-448C-B97A-1E1E968E9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1" y="2122"/>
                  <a:ext cx="28" cy="33"/>
                </a:xfrm>
                <a:custGeom>
                  <a:avLst/>
                  <a:gdLst>
                    <a:gd name="T0" fmla="*/ 19 w 19"/>
                    <a:gd name="T1" fmla="*/ 10 h 23"/>
                    <a:gd name="T2" fmla="*/ 5 w 19"/>
                    <a:gd name="T3" fmla="*/ 18 h 23"/>
                    <a:gd name="T4" fmla="*/ 9 w 19"/>
                    <a:gd name="T5" fmla="*/ 0 h 23"/>
                    <a:gd name="T6" fmla="*/ 19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9" y="10"/>
                      </a:moveTo>
                      <a:cubicBezTo>
                        <a:pt x="19" y="18"/>
                        <a:pt x="11" y="23"/>
                        <a:pt x="5" y="18"/>
                      </a:cubicBezTo>
                      <a:cubicBezTo>
                        <a:pt x="0" y="12"/>
                        <a:pt x="2" y="2"/>
                        <a:pt x="9" y="0"/>
                      </a:cubicBezTo>
                      <a:cubicBezTo>
                        <a:pt x="16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2" name="Freeform 526">
                  <a:extLst>
                    <a:ext uri="{FF2B5EF4-FFF2-40B4-BE49-F238E27FC236}">
                      <a16:creationId xmlns:a16="http://schemas.microsoft.com/office/drawing/2014/main" id="{29FE3B43-517E-459E-9DA1-C4C0153039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6" y="2178"/>
                  <a:ext cx="27" cy="35"/>
                </a:xfrm>
                <a:custGeom>
                  <a:avLst/>
                  <a:gdLst>
                    <a:gd name="T0" fmla="*/ 19 w 19"/>
                    <a:gd name="T1" fmla="*/ 11 h 24"/>
                    <a:gd name="T2" fmla="*/ 5 w 19"/>
                    <a:gd name="T3" fmla="*/ 18 h 24"/>
                    <a:gd name="T4" fmla="*/ 10 w 19"/>
                    <a:gd name="T5" fmla="*/ 1 h 24"/>
                    <a:gd name="T6" fmla="*/ 19 w 19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4">
                      <a:moveTo>
                        <a:pt x="19" y="11"/>
                      </a:moveTo>
                      <a:cubicBezTo>
                        <a:pt x="19" y="19"/>
                        <a:pt x="11" y="24"/>
                        <a:pt x="5" y="18"/>
                      </a:cubicBezTo>
                      <a:cubicBezTo>
                        <a:pt x="0" y="13"/>
                        <a:pt x="2" y="2"/>
                        <a:pt x="10" y="1"/>
                      </a:cubicBezTo>
                      <a:cubicBezTo>
                        <a:pt x="17" y="0"/>
                        <a:pt x="19" y="6"/>
                        <a:pt x="1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3" name="Freeform 527">
                  <a:extLst>
                    <a:ext uri="{FF2B5EF4-FFF2-40B4-BE49-F238E27FC236}">
                      <a16:creationId xmlns:a16="http://schemas.microsoft.com/office/drawing/2014/main" id="{BD2F5EBE-7A76-4CCE-AA19-31D8457A0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7" y="2010"/>
                  <a:ext cx="28" cy="32"/>
                </a:xfrm>
                <a:custGeom>
                  <a:avLst/>
                  <a:gdLst>
                    <a:gd name="T0" fmla="*/ 18 w 19"/>
                    <a:gd name="T1" fmla="*/ 9 h 22"/>
                    <a:gd name="T2" fmla="*/ 6 w 19"/>
                    <a:gd name="T3" fmla="*/ 17 h 22"/>
                    <a:gd name="T4" fmla="*/ 8 w 19"/>
                    <a:gd name="T5" fmla="*/ 0 h 22"/>
                    <a:gd name="T6" fmla="*/ 18 w 19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9"/>
                      </a:moveTo>
                      <a:cubicBezTo>
                        <a:pt x="19" y="17"/>
                        <a:pt x="11" y="22"/>
                        <a:pt x="6" y="17"/>
                      </a:cubicBezTo>
                      <a:cubicBezTo>
                        <a:pt x="0" y="12"/>
                        <a:pt x="1" y="1"/>
                        <a:pt x="8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4" name="Freeform 528">
                  <a:extLst>
                    <a:ext uri="{FF2B5EF4-FFF2-40B4-BE49-F238E27FC236}">
                      <a16:creationId xmlns:a16="http://schemas.microsoft.com/office/drawing/2014/main" id="{959DCEAF-92FA-42DB-BBB4-46A0FB93FE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6" y="2065"/>
                  <a:ext cx="26" cy="33"/>
                </a:xfrm>
                <a:custGeom>
                  <a:avLst/>
                  <a:gdLst>
                    <a:gd name="T0" fmla="*/ 18 w 18"/>
                    <a:gd name="T1" fmla="*/ 10 h 23"/>
                    <a:gd name="T2" fmla="*/ 5 w 18"/>
                    <a:gd name="T3" fmla="*/ 17 h 23"/>
                    <a:gd name="T4" fmla="*/ 9 w 18"/>
                    <a:gd name="T5" fmla="*/ 0 h 23"/>
                    <a:gd name="T6" fmla="*/ 18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0"/>
                      </a:moveTo>
                      <a:cubicBezTo>
                        <a:pt x="18" y="18"/>
                        <a:pt x="11" y="23"/>
                        <a:pt x="5" y="17"/>
                      </a:cubicBezTo>
                      <a:cubicBezTo>
                        <a:pt x="0" y="12"/>
                        <a:pt x="1" y="2"/>
                        <a:pt x="9" y="0"/>
                      </a:cubicBezTo>
                      <a:cubicBezTo>
                        <a:pt x="15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5" name="Freeform 529">
                  <a:extLst>
                    <a:ext uri="{FF2B5EF4-FFF2-40B4-BE49-F238E27FC236}">
                      <a16:creationId xmlns:a16="http://schemas.microsoft.com/office/drawing/2014/main" id="{F4210971-F73D-4448-AB10-9A4DFA297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5" y="1903"/>
                  <a:ext cx="28" cy="29"/>
                </a:xfrm>
                <a:custGeom>
                  <a:avLst/>
                  <a:gdLst>
                    <a:gd name="T0" fmla="*/ 18 w 19"/>
                    <a:gd name="T1" fmla="*/ 9 h 20"/>
                    <a:gd name="T2" fmla="*/ 7 w 19"/>
                    <a:gd name="T3" fmla="*/ 16 h 20"/>
                    <a:gd name="T4" fmla="*/ 8 w 19"/>
                    <a:gd name="T5" fmla="*/ 0 h 20"/>
                    <a:gd name="T6" fmla="*/ 18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9"/>
                      </a:moveTo>
                      <a:cubicBezTo>
                        <a:pt x="19" y="16"/>
                        <a:pt x="13" y="20"/>
                        <a:pt x="7" y="16"/>
                      </a:cubicBezTo>
                      <a:cubicBezTo>
                        <a:pt x="1" y="12"/>
                        <a:pt x="0" y="1"/>
                        <a:pt x="8" y="0"/>
                      </a:cubicBezTo>
                      <a:cubicBezTo>
                        <a:pt x="14" y="0"/>
                        <a:pt x="17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6" name="Freeform 530">
                  <a:extLst>
                    <a:ext uri="{FF2B5EF4-FFF2-40B4-BE49-F238E27FC236}">
                      <a16:creationId xmlns:a16="http://schemas.microsoft.com/office/drawing/2014/main" id="{2E119F4E-0507-41FC-A3C6-86980CE0D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7" y="1955"/>
                  <a:ext cx="27" cy="32"/>
                </a:xfrm>
                <a:custGeom>
                  <a:avLst/>
                  <a:gdLst>
                    <a:gd name="T0" fmla="*/ 18 w 19"/>
                    <a:gd name="T1" fmla="*/ 10 h 22"/>
                    <a:gd name="T2" fmla="*/ 7 w 19"/>
                    <a:gd name="T3" fmla="*/ 17 h 22"/>
                    <a:gd name="T4" fmla="*/ 8 w 19"/>
                    <a:gd name="T5" fmla="*/ 1 h 22"/>
                    <a:gd name="T6" fmla="*/ 18 w 1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2">
                      <a:moveTo>
                        <a:pt x="18" y="10"/>
                      </a:moveTo>
                      <a:cubicBezTo>
                        <a:pt x="19" y="17"/>
                        <a:pt x="12" y="22"/>
                        <a:pt x="7" y="17"/>
                      </a:cubicBezTo>
                      <a:cubicBezTo>
                        <a:pt x="0" y="13"/>
                        <a:pt x="0" y="2"/>
                        <a:pt x="8" y="1"/>
                      </a:cubicBezTo>
                      <a:cubicBezTo>
                        <a:pt x="14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7" name="Freeform 531">
                  <a:extLst>
                    <a:ext uri="{FF2B5EF4-FFF2-40B4-BE49-F238E27FC236}">
                      <a16:creationId xmlns:a16="http://schemas.microsoft.com/office/drawing/2014/main" id="{978BE8F8-9C5C-44D4-BE43-732E1F2CF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1" y="1842"/>
                  <a:ext cx="26" cy="29"/>
                </a:xfrm>
                <a:custGeom>
                  <a:avLst/>
                  <a:gdLst>
                    <a:gd name="T0" fmla="*/ 17 w 18"/>
                    <a:gd name="T1" fmla="*/ 10 h 20"/>
                    <a:gd name="T2" fmla="*/ 3 w 18"/>
                    <a:gd name="T3" fmla="*/ 14 h 20"/>
                    <a:gd name="T4" fmla="*/ 11 w 18"/>
                    <a:gd name="T5" fmla="*/ 0 h 20"/>
                    <a:gd name="T6" fmla="*/ 17 w 18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7" y="10"/>
                      </a:moveTo>
                      <a:cubicBezTo>
                        <a:pt x="15" y="18"/>
                        <a:pt x="6" y="20"/>
                        <a:pt x="3" y="14"/>
                      </a:cubicBezTo>
                      <a:cubicBezTo>
                        <a:pt x="0" y="9"/>
                        <a:pt x="4" y="0"/>
                        <a:pt x="11" y="0"/>
                      </a:cubicBezTo>
                      <a:cubicBezTo>
                        <a:pt x="17" y="1"/>
                        <a:pt x="18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8" name="Freeform 532">
                  <a:extLst>
                    <a:ext uri="{FF2B5EF4-FFF2-40B4-BE49-F238E27FC236}">
                      <a16:creationId xmlns:a16="http://schemas.microsoft.com/office/drawing/2014/main" id="{2891CA1F-74F4-45E6-9780-4B318315E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1" y="1894"/>
                  <a:ext cx="28" cy="31"/>
                </a:xfrm>
                <a:custGeom>
                  <a:avLst/>
                  <a:gdLst>
                    <a:gd name="T0" fmla="*/ 18 w 19"/>
                    <a:gd name="T1" fmla="*/ 10 h 21"/>
                    <a:gd name="T2" fmla="*/ 3 w 19"/>
                    <a:gd name="T3" fmla="*/ 14 h 21"/>
                    <a:gd name="T4" fmla="*/ 12 w 19"/>
                    <a:gd name="T5" fmla="*/ 0 h 21"/>
                    <a:gd name="T6" fmla="*/ 18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10"/>
                      </a:moveTo>
                      <a:cubicBezTo>
                        <a:pt x="16" y="18"/>
                        <a:pt x="7" y="21"/>
                        <a:pt x="3" y="14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8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9" name="Freeform 533">
                  <a:extLst>
                    <a:ext uri="{FF2B5EF4-FFF2-40B4-BE49-F238E27FC236}">
                      <a16:creationId xmlns:a16="http://schemas.microsoft.com/office/drawing/2014/main" id="{852940CC-832C-4815-88FE-02AA41B34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6" y="1697"/>
                  <a:ext cx="23" cy="26"/>
                </a:xfrm>
                <a:custGeom>
                  <a:avLst/>
                  <a:gdLst>
                    <a:gd name="T0" fmla="*/ 15 w 16"/>
                    <a:gd name="T1" fmla="*/ 9 h 18"/>
                    <a:gd name="T2" fmla="*/ 2 w 16"/>
                    <a:gd name="T3" fmla="*/ 13 h 18"/>
                    <a:gd name="T4" fmla="*/ 10 w 16"/>
                    <a:gd name="T5" fmla="*/ 0 h 18"/>
                    <a:gd name="T6" fmla="*/ 15 w 16"/>
                    <a:gd name="T7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8">
                      <a:moveTo>
                        <a:pt x="15" y="9"/>
                      </a:moveTo>
                      <a:cubicBezTo>
                        <a:pt x="12" y="16"/>
                        <a:pt x="5" y="18"/>
                        <a:pt x="2" y="13"/>
                      </a:cubicBezTo>
                      <a:cubicBezTo>
                        <a:pt x="0" y="9"/>
                        <a:pt x="4" y="0"/>
                        <a:pt x="10" y="0"/>
                      </a:cubicBezTo>
                      <a:cubicBezTo>
                        <a:pt x="15" y="1"/>
                        <a:pt x="16" y="6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0" name="Freeform 534">
                  <a:extLst>
                    <a:ext uri="{FF2B5EF4-FFF2-40B4-BE49-F238E27FC236}">
                      <a16:creationId xmlns:a16="http://schemas.microsoft.com/office/drawing/2014/main" id="{35BF0188-C0C7-4B4C-8ACE-79F4D559A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9" y="1819"/>
                  <a:ext cx="26" cy="29"/>
                </a:xfrm>
                <a:custGeom>
                  <a:avLst/>
                  <a:gdLst>
                    <a:gd name="T0" fmla="*/ 17 w 18"/>
                    <a:gd name="T1" fmla="*/ 9 h 20"/>
                    <a:gd name="T2" fmla="*/ 3 w 18"/>
                    <a:gd name="T3" fmla="*/ 14 h 20"/>
                    <a:gd name="T4" fmla="*/ 11 w 18"/>
                    <a:gd name="T5" fmla="*/ 0 h 20"/>
                    <a:gd name="T6" fmla="*/ 17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7" y="9"/>
                      </a:moveTo>
                      <a:cubicBezTo>
                        <a:pt x="15" y="17"/>
                        <a:pt x="6" y="20"/>
                        <a:pt x="3" y="14"/>
                      </a:cubicBezTo>
                      <a:cubicBezTo>
                        <a:pt x="0" y="8"/>
                        <a:pt x="4" y="0"/>
                        <a:pt x="11" y="0"/>
                      </a:cubicBezTo>
                      <a:cubicBezTo>
                        <a:pt x="17" y="0"/>
                        <a:pt x="18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1" name="Freeform 535">
                  <a:extLst>
                    <a:ext uri="{FF2B5EF4-FFF2-40B4-BE49-F238E27FC236}">
                      <a16:creationId xmlns:a16="http://schemas.microsoft.com/office/drawing/2014/main" id="{8F47D07F-20AC-45BC-AA46-83143B685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0" y="1869"/>
                  <a:ext cx="28" cy="29"/>
                </a:xfrm>
                <a:custGeom>
                  <a:avLst/>
                  <a:gdLst>
                    <a:gd name="T0" fmla="*/ 18 w 19"/>
                    <a:gd name="T1" fmla="*/ 10 h 20"/>
                    <a:gd name="T2" fmla="*/ 3 w 19"/>
                    <a:gd name="T3" fmla="*/ 14 h 20"/>
                    <a:gd name="T4" fmla="*/ 12 w 19"/>
                    <a:gd name="T5" fmla="*/ 0 h 20"/>
                    <a:gd name="T6" fmla="*/ 18 w 19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10"/>
                      </a:moveTo>
                      <a:cubicBezTo>
                        <a:pt x="16" y="18"/>
                        <a:pt x="7" y="20"/>
                        <a:pt x="3" y="14"/>
                      </a:cubicBezTo>
                      <a:cubicBezTo>
                        <a:pt x="0" y="9"/>
                        <a:pt x="4" y="0"/>
                        <a:pt x="12" y="0"/>
                      </a:cubicBezTo>
                      <a:cubicBezTo>
                        <a:pt x="18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2" name="Freeform 536">
                  <a:extLst>
                    <a:ext uri="{FF2B5EF4-FFF2-40B4-BE49-F238E27FC236}">
                      <a16:creationId xmlns:a16="http://schemas.microsoft.com/office/drawing/2014/main" id="{4D839EE0-C4FF-4CDB-AEA7-B452187B32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8" y="1722"/>
                  <a:ext cx="24" cy="26"/>
                </a:xfrm>
                <a:custGeom>
                  <a:avLst/>
                  <a:gdLst>
                    <a:gd name="T0" fmla="*/ 16 w 17"/>
                    <a:gd name="T1" fmla="*/ 9 h 18"/>
                    <a:gd name="T2" fmla="*/ 3 w 17"/>
                    <a:gd name="T3" fmla="*/ 13 h 18"/>
                    <a:gd name="T4" fmla="*/ 11 w 17"/>
                    <a:gd name="T5" fmla="*/ 0 h 18"/>
                    <a:gd name="T6" fmla="*/ 16 w 17"/>
                    <a:gd name="T7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6" y="9"/>
                      </a:moveTo>
                      <a:cubicBezTo>
                        <a:pt x="14" y="16"/>
                        <a:pt x="7" y="18"/>
                        <a:pt x="3" y="13"/>
                      </a:cubicBezTo>
                      <a:cubicBezTo>
                        <a:pt x="0" y="9"/>
                        <a:pt x="5" y="0"/>
                        <a:pt x="11" y="0"/>
                      </a:cubicBezTo>
                      <a:cubicBezTo>
                        <a:pt x="16" y="0"/>
                        <a:pt x="17" y="6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3" name="Freeform 537">
                  <a:extLst>
                    <a:ext uri="{FF2B5EF4-FFF2-40B4-BE49-F238E27FC236}">
                      <a16:creationId xmlns:a16="http://schemas.microsoft.com/office/drawing/2014/main" id="{EB1DC9C2-0E20-4622-AB39-D1D55A6B6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1769"/>
                  <a:ext cx="25" cy="28"/>
                </a:xfrm>
                <a:custGeom>
                  <a:avLst/>
                  <a:gdLst>
                    <a:gd name="T0" fmla="*/ 16 w 17"/>
                    <a:gd name="T1" fmla="*/ 9 h 19"/>
                    <a:gd name="T2" fmla="*/ 2 w 17"/>
                    <a:gd name="T3" fmla="*/ 13 h 19"/>
                    <a:gd name="T4" fmla="*/ 10 w 17"/>
                    <a:gd name="T5" fmla="*/ 0 h 19"/>
                    <a:gd name="T6" fmla="*/ 16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4" y="17"/>
                        <a:pt x="5" y="19"/>
                        <a:pt x="2" y="13"/>
                      </a:cubicBezTo>
                      <a:cubicBezTo>
                        <a:pt x="0" y="8"/>
                        <a:pt x="4" y="0"/>
                        <a:pt x="10" y="0"/>
                      </a:cubicBezTo>
                      <a:cubicBezTo>
                        <a:pt x="16" y="0"/>
                        <a:pt x="17" y="6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4" name="Freeform 538">
                  <a:extLst>
                    <a:ext uri="{FF2B5EF4-FFF2-40B4-BE49-F238E27FC236}">
                      <a16:creationId xmlns:a16="http://schemas.microsoft.com/office/drawing/2014/main" id="{F3A0A8FB-F6EC-41B8-8B99-5E9C23E28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9" y="1677"/>
                  <a:ext cx="23" cy="24"/>
                </a:xfrm>
                <a:custGeom>
                  <a:avLst/>
                  <a:gdLst>
                    <a:gd name="T0" fmla="*/ 15 w 16"/>
                    <a:gd name="T1" fmla="*/ 8 h 17"/>
                    <a:gd name="T2" fmla="*/ 3 w 16"/>
                    <a:gd name="T3" fmla="*/ 12 h 17"/>
                    <a:gd name="T4" fmla="*/ 11 w 16"/>
                    <a:gd name="T5" fmla="*/ 0 h 17"/>
                    <a:gd name="T6" fmla="*/ 15 w 1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8"/>
                      </a:moveTo>
                      <a:cubicBezTo>
                        <a:pt x="13" y="15"/>
                        <a:pt x="6" y="17"/>
                        <a:pt x="3" y="12"/>
                      </a:cubicBezTo>
                      <a:cubicBezTo>
                        <a:pt x="0" y="8"/>
                        <a:pt x="4" y="0"/>
                        <a:pt x="11" y="0"/>
                      </a:cubicBezTo>
                      <a:cubicBezTo>
                        <a:pt x="16" y="0"/>
                        <a:pt x="16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5" name="Freeform 539">
                  <a:extLst>
                    <a:ext uri="{FF2B5EF4-FFF2-40B4-BE49-F238E27FC236}">
                      <a16:creationId xmlns:a16="http://schemas.microsoft.com/office/drawing/2014/main" id="{0AA0FE82-A08B-41FF-BCB4-0FED689A23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9" y="1746"/>
                  <a:ext cx="25" cy="28"/>
                </a:xfrm>
                <a:custGeom>
                  <a:avLst/>
                  <a:gdLst>
                    <a:gd name="T0" fmla="*/ 16 w 17"/>
                    <a:gd name="T1" fmla="*/ 9 h 19"/>
                    <a:gd name="T2" fmla="*/ 2 w 17"/>
                    <a:gd name="T3" fmla="*/ 13 h 19"/>
                    <a:gd name="T4" fmla="*/ 10 w 17"/>
                    <a:gd name="T5" fmla="*/ 0 h 19"/>
                    <a:gd name="T6" fmla="*/ 16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4" y="16"/>
                        <a:pt x="6" y="19"/>
                        <a:pt x="2" y="13"/>
                      </a:cubicBezTo>
                      <a:cubicBezTo>
                        <a:pt x="0" y="8"/>
                        <a:pt x="3" y="0"/>
                        <a:pt x="10" y="0"/>
                      </a:cubicBezTo>
                      <a:cubicBezTo>
                        <a:pt x="16" y="0"/>
                        <a:pt x="17" y="6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6" name="Freeform 540">
                  <a:extLst>
                    <a:ext uri="{FF2B5EF4-FFF2-40B4-BE49-F238E27FC236}">
                      <a16:creationId xmlns:a16="http://schemas.microsoft.com/office/drawing/2014/main" id="{70D6A84E-3B14-4FBB-9DD2-9F5BF4DC9A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1" y="1794"/>
                  <a:ext cx="26" cy="29"/>
                </a:xfrm>
                <a:custGeom>
                  <a:avLst/>
                  <a:gdLst>
                    <a:gd name="T0" fmla="*/ 17 w 18"/>
                    <a:gd name="T1" fmla="*/ 10 h 20"/>
                    <a:gd name="T2" fmla="*/ 3 w 18"/>
                    <a:gd name="T3" fmla="*/ 14 h 20"/>
                    <a:gd name="T4" fmla="*/ 11 w 18"/>
                    <a:gd name="T5" fmla="*/ 0 h 20"/>
                    <a:gd name="T6" fmla="*/ 17 w 18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7" y="10"/>
                      </a:moveTo>
                      <a:cubicBezTo>
                        <a:pt x="16" y="17"/>
                        <a:pt x="7" y="20"/>
                        <a:pt x="3" y="14"/>
                      </a:cubicBezTo>
                      <a:cubicBezTo>
                        <a:pt x="0" y="9"/>
                        <a:pt x="4" y="1"/>
                        <a:pt x="11" y="0"/>
                      </a:cubicBezTo>
                      <a:cubicBezTo>
                        <a:pt x="17" y="1"/>
                        <a:pt x="18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7" name="Freeform 541">
                  <a:extLst>
                    <a:ext uri="{FF2B5EF4-FFF2-40B4-BE49-F238E27FC236}">
                      <a16:creationId xmlns:a16="http://schemas.microsoft.com/office/drawing/2014/main" id="{4A0BCDC2-6E8A-468A-A5C2-22C1486EB8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723"/>
                  <a:ext cx="25" cy="28"/>
                </a:xfrm>
                <a:custGeom>
                  <a:avLst/>
                  <a:gdLst>
                    <a:gd name="T0" fmla="*/ 16 w 17"/>
                    <a:gd name="T1" fmla="*/ 9 h 19"/>
                    <a:gd name="T2" fmla="*/ 3 w 17"/>
                    <a:gd name="T3" fmla="*/ 13 h 19"/>
                    <a:gd name="T4" fmla="*/ 10 w 17"/>
                    <a:gd name="T5" fmla="*/ 0 h 19"/>
                    <a:gd name="T6" fmla="*/ 16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5" y="16"/>
                        <a:pt x="6" y="19"/>
                        <a:pt x="3" y="13"/>
                      </a:cubicBezTo>
                      <a:cubicBezTo>
                        <a:pt x="0" y="8"/>
                        <a:pt x="4" y="0"/>
                        <a:pt x="10" y="0"/>
                      </a:cubicBezTo>
                      <a:cubicBezTo>
                        <a:pt x="16" y="1"/>
                        <a:pt x="17" y="6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8" name="Freeform 542">
                  <a:extLst>
                    <a:ext uri="{FF2B5EF4-FFF2-40B4-BE49-F238E27FC236}">
                      <a16:creationId xmlns:a16="http://schemas.microsoft.com/office/drawing/2014/main" id="{B612D974-C86C-4D0F-A56A-59A2B6370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7" y="1771"/>
                  <a:ext cx="26" cy="27"/>
                </a:xfrm>
                <a:custGeom>
                  <a:avLst/>
                  <a:gdLst>
                    <a:gd name="T0" fmla="*/ 18 w 18"/>
                    <a:gd name="T1" fmla="*/ 9 h 19"/>
                    <a:gd name="T2" fmla="*/ 4 w 18"/>
                    <a:gd name="T3" fmla="*/ 14 h 19"/>
                    <a:gd name="T4" fmla="*/ 11 w 18"/>
                    <a:gd name="T5" fmla="*/ 0 h 19"/>
                    <a:gd name="T6" fmla="*/ 18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9"/>
                      </a:moveTo>
                      <a:cubicBezTo>
                        <a:pt x="16" y="17"/>
                        <a:pt x="7" y="19"/>
                        <a:pt x="4" y="14"/>
                      </a:cubicBezTo>
                      <a:cubicBezTo>
                        <a:pt x="0" y="9"/>
                        <a:pt x="4" y="0"/>
                        <a:pt x="11" y="0"/>
                      </a:cubicBezTo>
                      <a:cubicBezTo>
                        <a:pt x="17" y="0"/>
                        <a:pt x="18" y="6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9" name="Freeform 543">
                  <a:extLst>
                    <a:ext uri="{FF2B5EF4-FFF2-40B4-BE49-F238E27FC236}">
                      <a16:creationId xmlns:a16="http://schemas.microsoft.com/office/drawing/2014/main" id="{EE4D8702-E84E-4789-9F32-6BD49569E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9" y="1635"/>
                  <a:ext cx="21" cy="24"/>
                </a:xfrm>
                <a:custGeom>
                  <a:avLst/>
                  <a:gdLst>
                    <a:gd name="T0" fmla="*/ 15 w 15"/>
                    <a:gd name="T1" fmla="*/ 8 h 17"/>
                    <a:gd name="T2" fmla="*/ 3 w 15"/>
                    <a:gd name="T3" fmla="*/ 12 h 17"/>
                    <a:gd name="T4" fmla="*/ 10 w 15"/>
                    <a:gd name="T5" fmla="*/ 0 h 17"/>
                    <a:gd name="T6" fmla="*/ 15 w 15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15" y="8"/>
                      </a:moveTo>
                      <a:cubicBezTo>
                        <a:pt x="13" y="14"/>
                        <a:pt x="6" y="17"/>
                        <a:pt x="3" y="12"/>
                      </a:cubicBezTo>
                      <a:cubicBezTo>
                        <a:pt x="0" y="8"/>
                        <a:pt x="4" y="0"/>
                        <a:pt x="10" y="0"/>
                      </a:cubicBezTo>
                      <a:cubicBezTo>
                        <a:pt x="14" y="0"/>
                        <a:pt x="15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0" name="Freeform 544">
                  <a:extLst>
                    <a:ext uri="{FF2B5EF4-FFF2-40B4-BE49-F238E27FC236}">
                      <a16:creationId xmlns:a16="http://schemas.microsoft.com/office/drawing/2014/main" id="{9EE1BA55-7E4D-405E-9428-0108EFA66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0" y="1846"/>
                  <a:ext cx="28" cy="29"/>
                </a:xfrm>
                <a:custGeom>
                  <a:avLst/>
                  <a:gdLst>
                    <a:gd name="T0" fmla="*/ 19 w 19"/>
                    <a:gd name="T1" fmla="*/ 10 h 20"/>
                    <a:gd name="T2" fmla="*/ 4 w 19"/>
                    <a:gd name="T3" fmla="*/ 14 h 20"/>
                    <a:gd name="T4" fmla="*/ 11 w 19"/>
                    <a:gd name="T5" fmla="*/ 0 h 20"/>
                    <a:gd name="T6" fmla="*/ 19 w 19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10"/>
                      </a:moveTo>
                      <a:cubicBezTo>
                        <a:pt x="18" y="17"/>
                        <a:pt x="8" y="20"/>
                        <a:pt x="4" y="14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7" y="0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1" name="Freeform 545">
                  <a:extLst>
                    <a:ext uri="{FF2B5EF4-FFF2-40B4-BE49-F238E27FC236}">
                      <a16:creationId xmlns:a16="http://schemas.microsoft.com/office/drawing/2014/main" id="{0548CE67-B565-41C5-819A-551E27EEE5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7" y="1748"/>
                  <a:ext cx="26" cy="27"/>
                </a:xfrm>
                <a:custGeom>
                  <a:avLst/>
                  <a:gdLst>
                    <a:gd name="T0" fmla="*/ 18 w 18"/>
                    <a:gd name="T1" fmla="*/ 9 h 19"/>
                    <a:gd name="T2" fmla="*/ 4 w 18"/>
                    <a:gd name="T3" fmla="*/ 13 h 19"/>
                    <a:gd name="T4" fmla="*/ 11 w 18"/>
                    <a:gd name="T5" fmla="*/ 0 h 19"/>
                    <a:gd name="T6" fmla="*/ 18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9"/>
                      </a:moveTo>
                      <a:cubicBezTo>
                        <a:pt x="17" y="16"/>
                        <a:pt x="8" y="19"/>
                        <a:pt x="4" y="13"/>
                      </a:cubicBezTo>
                      <a:cubicBezTo>
                        <a:pt x="0" y="8"/>
                        <a:pt x="4" y="0"/>
                        <a:pt x="11" y="0"/>
                      </a:cubicBezTo>
                      <a:cubicBezTo>
                        <a:pt x="16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2" name="Freeform 546">
                  <a:extLst>
                    <a:ext uri="{FF2B5EF4-FFF2-40B4-BE49-F238E27FC236}">
                      <a16:creationId xmlns:a16="http://schemas.microsoft.com/office/drawing/2014/main" id="{1DD28E4D-D5F2-4228-B047-324B63826F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3" y="1796"/>
                  <a:ext cx="28" cy="29"/>
                </a:xfrm>
                <a:custGeom>
                  <a:avLst/>
                  <a:gdLst>
                    <a:gd name="T0" fmla="*/ 19 w 19"/>
                    <a:gd name="T1" fmla="*/ 10 h 20"/>
                    <a:gd name="T2" fmla="*/ 4 w 19"/>
                    <a:gd name="T3" fmla="*/ 14 h 20"/>
                    <a:gd name="T4" fmla="*/ 11 w 19"/>
                    <a:gd name="T5" fmla="*/ 0 h 20"/>
                    <a:gd name="T6" fmla="*/ 19 w 19"/>
                    <a:gd name="T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10"/>
                      </a:moveTo>
                      <a:cubicBezTo>
                        <a:pt x="18" y="17"/>
                        <a:pt x="8" y="20"/>
                        <a:pt x="4" y="14"/>
                      </a:cubicBezTo>
                      <a:cubicBezTo>
                        <a:pt x="0" y="9"/>
                        <a:pt x="4" y="1"/>
                        <a:pt x="11" y="0"/>
                      </a:cubicBezTo>
                      <a:cubicBezTo>
                        <a:pt x="17" y="1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3" name="Freeform 547">
                  <a:extLst>
                    <a:ext uri="{FF2B5EF4-FFF2-40B4-BE49-F238E27FC236}">
                      <a16:creationId xmlns:a16="http://schemas.microsoft.com/office/drawing/2014/main" id="{0C98A4B5-4A89-4735-BD35-1D683881E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8" y="1656"/>
                  <a:ext cx="23" cy="25"/>
                </a:xfrm>
                <a:custGeom>
                  <a:avLst/>
                  <a:gdLst>
                    <a:gd name="T0" fmla="*/ 15 w 16"/>
                    <a:gd name="T1" fmla="*/ 8 h 17"/>
                    <a:gd name="T2" fmla="*/ 3 w 16"/>
                    <a:gd name="T3" fmla="*/ 13 h 17"/>
                    <a:gd name="T4" fmla="*/ 10 w 16"/>
                    <a:gd name="T5" fmla="*/ 0 h 17"/>
                    <a:gd name="T6" fmla="*/ 15 w 1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8"/>
                      </a:moveTo>
                      <a:cubicBezTo>
                        <a:pt x="14" y="14"/>
                        <a:pt x="7" y="17"/>
                        <a:pt x="3" y="13"/>
                      </a:cubicBezTo>
                      <a:cubicBezTo>
                        <a:pt x="0" y="8"/>
                        <a:pt x="3" y="0"/>
                        <a:pt x="10" y="0"/>
                      </a:cubicBezTo>
                      <a:cubicBezTo>
                        <a:pt x="15" y="0"/>
                        <a:pt x="16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4" name="Freeform 548">
                  <a:extLst>
                    <a:ext uri="{FF2B5EF4-FFF2-40B4-BE49-F238E27FC236}">
                      <a16:creationId xmlns:a16="http://schemas.microsoft.com/office/drawing/2014/main" id="{0FFE8730-3E3C-4A72-8621-8F567E3447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3" y="1701"/>
                  <a:ext cx="23" cy="26"/>
                </a:xfrm>
                <a:custGeom>
                  <a:avLst/>
                  <a:gdLst>
                    <a:gd name="T0" fmla="*/ 16 w 16"/>
                    <a:gd name="T1" fmla="*/ 8 h 18"/>
                    <a:gd name="T2" fmla="*/ 3 w 16"/>
                    <a:gd name="T3" fmla="*/ 12 h 18"/>
                    <a:gd name="T4" fmla="*/ 10 w 16"/>
                    <a:gd name="T5" fmla="*/ 0 h 18"/>
                    <a:gd name="T6" fmla="*/ 16 w 16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8">
                      <a:moveTo>
                        <a:pt x="16" y="8"/>
                      </a:moveTo>
                      <a:cubicBezTo>
                        <a:pt x="15" y="15"/>
                        <a:pt x="6" y="18"/>
                        <a:pt x="3" y="12"/>
                      </a:cubicBezTo>
                      <a:cubicBezTo>
                        <a:pt x="0" y="8"/>
                        <a:pt x="3" y="0"/>
                        <a:pt x="10" y="0"/>
                      </a:cubicBezTo>
                      <a:cubicBezTo>
                        <a:pt x="15" y="0"/>
                        <a:pt x="16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5" name="Freeform 549">
                  <a:extLst>
                    <a:ext uri="{FF2B5EF4-FFF2-40B4-BE49-F238E27FC236}">
                      <a16:creationId xmlns:a16="http://schemas.microsoft.com/office/drawing/2014/main" id="{2191A5B8-C361-4215-BD35-74264DE8B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8" y="1820"/>
                  <a:ext cx="27" cy="31"/>
                </a:xfrm>
                <a:custGeom>
                  <a:avLst/>
                  <a:gdLst>
                    <a:gd name="T0" fmla="*/ 19 w 19"/>
                    <a:gd name="T1" fmla="*/ 10 h 21"/>
                    <a:gd name="T2" fmla="*/ 4 w 19"/>
                    <a:gd name="T3" fmla="*/ 15 h 21"/>
                    <a:gd name="T4" fmla="*/ 11 w 19"/>
                    <a:gd name="T5" fmla="*/ 0 h 21"/>
                    <a:gd name="T6" fmla="*/ 19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9" y="10"/>
                      </a:moveTo>
                      <a:cubicBezTo>
                        <a:pt x="18" y="18"/>
                        <a:pt x="8" y="21"/>
                        <a:pt x="4" y="15"/>
                      </a:cubicBezTo>
                      <a:cubicBezTo>
                        <a:pt x="0" y="9"/>
                        <a:pt x="3" y="1"/>
                        <a:pt x="11" y="0"/>
                      </a:cubicBezTo>
                      <a:cubicBezTo>
                        <a:pt x="17" y="1"/>
                        <a:pt x="19" y="6"/>
                        <a:pt x="1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6" name="Freeform 550">
                  <a:extLst>
                    <a:ext uri="{FF2B5EF4-FFF2-40B4-BE49-F238E27FC236}">
                      <a16:creationId xmlns:a16="http://schemas.microsoft.com/office/drawing/2014/main" id="{E76A3E67-1D8F-4DD0-AD62-BF5AD0C4D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" y="1872"/>
                  <a:ext cx="29" cy="29"/>
                </a:xfrm>
                <a:custGeom>
                  <a:avLst/>
                  <a:gdLst>
                    <a:gd name="T0" fmla="*/ 19 w 20"/>
                    <a:gd name="T1" fmla="*/ 9 h 20"/>
                    <a:gd name="T2" fmla="*/ 4 w 20"/>
                    <a:gd name="T3" fmla="*/ 14 h 20"/>
                    <a:gd name="T4" fmla="*/ 11 w 20"/>
                    <a:gd name="T5" fmla="*/ 0 h 20"/>
                    <a:gd name="T6" fmla="*/ 19 w 20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0">
                      <a:moveTo>
                        <a:pt x="19" y="9"/>
                      </a:moveTo>
                      <a:cubicBezTo>
                        <a:pt x="18" y="17"/>
                        <a:pt x="8" y="20"/>
                        <a:pt x="4" y="14"/>
                      </a:cubicBezTo>
                      <a:cubicBezTo>
                        <a:pt x="0" y="9"/>
                        <a:pt x="3" y="0"/>
                        <a:pt x="11" y="0"/>
                      </a:cubicBezTo>
                      <a:cubicBezTo>
                        <a:pt x="17" y="0"/>
                        <a:pt x="20" y="6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7" name="Freeform 551">
                  <a:extLst>
                    <a:ext uri="{FF2B5EF4-FFF2-40B4-BE49-F238E27FC236}">
                      <a16:creationId xmlns:a16="http://schemas.microsoft.com/office/drawing/2014/main" id="{ADECBF60-DC85-4513-87D9-EF6695684B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2" y="1723"/>
                  <a:ext cx="26" cy="28"/>
                </a:xfrm>
                <a:custGeom>
                  <a:avLst/>
                  <a:gdLst>
                    <a:gd name="T0" fmla="*/ 17 w 18"/>
                    <a:gd name="T1" fmla="*/ 9 h 19"/>
                    <a:gd name="T2" fmla="*/ 4 w 18"/>
                    <a:gd name="T3" fmla="*/ 14 h 19"/>
                    <a:gd name="T4" fmla="*/ 10 w 18"/>
                    <a:gd name="T5" fmla="*/ 0 h 19"/>
                    <a:gd name="T6" fmla="*/ 17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7" y="9"/>
                      </a:moveTo>
                      <a:cubicBezTo>
                        <a:pt x="16" y="16"/>
                        <a:pt x="8" y="19"/>
                        <a:pt x="4" y="14"/>
                      </a:cubicBezTo>
                      <a:cubicBezTo>
                        <a:pt x="0" y="9"/>
                        <a:pt x="3" y="1"/>
                        <a:pt x="10" y="0"/>
                      </a:cubicBezTo>
                      <a:cubicBezTo>
                        <a:pt x="16" y="1"/>
                        <a:pt x="18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8" name="Freeform 552">
                  <a:extLst>
                    <a:ext uri="{FF2B5EF4-FFF2-40B4-BE49-F238E27FC236}">
                      <a16:creationId xmlns:a16="http://schemas.microsoft.com/office/drawing/2014/main" id="{E0BAE945-ED01-44A0-9BBC-B7C524053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1" y="1771"/>
                  <a:ext cx="26" cy="29"/>
                </a:xfrm>
                <a:custGeom>
                  <a:avLst/>
                  <a:gdLst>
                    <a:gd name="T0" fmla="*/ 17 w 18"/>
                    <a:gd name="T1" fmla="*/ 9 h 20"/>
                    <a:gd name="T2" fmla="*/ 3 w 18"/>
                    <a:gd name="T3" fmla="*/ 14 h 20"/>
                    <a:gd name="T4" fmla="*/ 10 w 18"/>
                    <a:gd name="T5" fmla="*/ 0 h 20"/>
                    <a:gd name="T6" fmla="*/ 17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7" y="9"/>
                      </a:moveTo>
                      <a:cubicBezTo>
                        <a:pt x="17" y="17"/>
                        <a:pt x="8" y="20"/>
                        <a:pt x="3" y="14"/>
                      </a:cubicBezTo>
                      <a:cubicBezTo>
                        <a:pt x="0" y="9"/>
                        <a:pt x="3" y="1"/>
                        <a:pt x="10" y="0"/>
                      </a:cubicBezTo>
                      <a:cubicBezTo>
                        <a:pt x="16" y="1"/>
                        <a:pt x="18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9" name="Freeform 553">
                  <a:extLst>
                    <a:ext uri="{FF2B5EF4-FFF2-40B4-BE49-F238E27FC236}">
                      <a16:creationId xmlns:a16="http://schemas.microsoft.com/office/drawing/2014/main" id="{67D50441-B77F-48B9-8F0B-4089A5B574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8" y="1635"/>
                  <a:ext cx="23" cy="24"/>
                </a:xfrm>
                <a:custGeom>
                  <a:avLst/>
                  <a:gdLst>
                    <a:gd name="T0" fmla="*/ 15 w 16"/>
                    <a:gd name="T1" fmla="*/ 8 h 17"/>
                    <a:gd name="T2" fmla="*/ 4 w 16"/>
                    <a:gd name="T3" fmla="*/ 13 h 17"/>
                    <a:gd name="T4" fmla="*/ 9 w 16"/>
                    <a:gd name="T5" fmla="*/ 0 h 17"/>
                    <a:gd name="T6" fmla="*/ 15 w 1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5" y="8"/>
                      </a:moveTo>
                      <a:cubicBezTo>
                        <a:pt x="14" y="14"/>
                        <a:pt x="8" y="17"/>
                        <a:pt x="4" y="13"/>
                      </a:cubicBezTo>
                      <a:cubicBezTo>
                        <a:pt x="0" y="8"/>
                        <a:pt x="3" y="0"/>
                        <a:pt x="9" y="0"/>
                      </a:cubicBezTo>
                      <a:cubicBezTo>
                        <a:pt x="14" y="0"/>
                        <a:pt x="16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0" name="Freeform 554">
                  <a:extLst>
                    <a:ext uri="{FF2B5EF4-FFF2-40B4-BE49-F238E27FC236}">
                      <a16:creationId xmlns:a16="http://schemas.microsoft.com/office/drawing/2014/main" id="{F8C0E6E4-7CE9-4F68-985F-A46659F731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1746"/>
                  <a:ext cx="24" cy="28"/>
                </a:xfrm>
                <a:custGeom>
                  <a:avLst/>
                  <a:gdLst>
                    <a:gd name="T0" fmla="*/ 17 w 17"/>
                    <a:gd name="T1" fmla="*/ 9 h 19"/>
                    <a:gd name="T2" fmla="*/ 4 w 17"/>
                    <a:gd name="T3" fmla="*/ 15 h 19"/>
                    <a:gd name="T4" fmla="*/ 9 w 17"/>
                    <a:gd name="T5" fmla="*/ 0 h 19"/>
                    <a:gd name="T6" fmla="*/ 17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7" y="9"/>
                      </a:moveTo>
                      <a:cubicBezTo>
                        <a:pt x="16" y="16"/>
                        <a:pt x="9" y="19"/>
                        <a:pt x="4" y="15"/>
                      </a:cubicBezTo>
                      <a:cubicBezTo>
                        <a:pt x="0" y="10"/>
                        <a:pt x="2" y="1"/>
                        <a:pt x="9" y="0"/>
                      </a:cubicBezTo>
                      <a:cubicBezTo>
                        <a:pt x="15" y="1"/>
                        <a:pt x="17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1" name="Freeform 555">
                  <a:extLst>
                    <a:ext uri="{FF2B5EF4-FFF2-40B4-BE49-F238E27FC236}">
                      <a16:creationId xmlns:a16="http://schemas.microsoft.com/office/drawing/2014/main" id="{DC99DC19-5803-416B-B069-CEF8D1F91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1796"/>
                  <a:ext cx="26" cy="29"/>
                </a:xfrm>
                <a:custGeom>
                  <a:avLst/>
                  <a:gdLst>
                    <a:gd name="T0" fmla="*/ 18 w 18"/>
                    <a:gd name="T1" fmla="*/ 9 h 20"/>
                    <a:gd name="T2" fmla="*/ 3 w 18"/>
                    <a:gd name="T3" fmla="*/ 14 h 20"/>
                    <a:gd name="T4" fmla="*/ 10 w 18"/>
                    <a:gd name="T5" fmla="*/ 0 h 20"/>
                    <a:gd name="T6" fmla="*/ 18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8" y="9"/>
                      </a:moveTo>
                      <a:cubicBezTo>
                        <a:pt x="17" y="17"/>
                        <a:pt x="8" y="20"/>
                        <a:pt x="3" y="14"/>
                      </a:cubicBezTo>
                      <a:cubicBezTo>
                        <a:pt x="0" y="9"/>
                        <a:pt x="2" y="0"/>
                        <a:pt x="10" y="0"/>
                      </a:cubicBezTo>
                      <a:cubicBezTo>
                        <a:pt x="16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2" name="Freeform 556">
                  <a:extLst>
                    <a:ext uri="{FF2B5EF4-FFF2-40B4-BE49-F238E27FC236}">
                      <a16:creationId xmlns:a16="http://schemas.microsoft.com/office/drawing/2014/main" id="{1FCBF0CA-0484-4B33-A479-F87B30C15D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1700"/>
                  <a:ext cx="24" cy="26"/>
                </a:xfrm>
                <a:custGeom>
                  <a:avLst/>
                  <a:gdLst>
                    <a:gd name="T0" fmla="*/ 16 w 17"/>
                    <a:gd name="T1" fmla="*/ 9 h 18"/>
                    <a:gd name="T2" fmla="*/ 4 w 17"/>
                    <a:gd name="T3" fmla="*/ 14 h 18"/>
                    <a:gd name="T4" fmla="*/ 9 w 17"/>
                    <a:gd name="T5" fmla="*/ 0 h 18"/>
                    <a:gd name="T6" fmla="*/ 16 w 17"/>
                    <a:gd name="T7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6" y="9"/>
                      </a:moveTo>
                      <a:cubicBezTo>
                        <a:pt x="16" y="15"/>
                        <a:pt x="8" y="18"/>
                        <a:pt x="4" y="14"/>
                      </a:cubicBezTo>
                      <a:cubicBezTo>
                        <a:pt x="0" y="9"/>
                        <a:pt x="2" y="1"/>
                        <a:pt x="9" y="0"/>
                      </a:cubicBezTo>
                      <a:cubicBezTo>
                        <a:pt x="15" y="1"/>
                        <a:pt x="17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3" name="Freeform 557">
                  <a:extLst>
                    <a:ext uri="{FF2B5EF4-FFF2-40B4-BE49-F238E27FC236}">
                      <a16:creationId xmlns:a16="http://schemas.microsoft.com/office/drawing/2014/main" id="{DBA4E406-5BF4-43A8-8D7C-612C278DF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4" y="1820"/>
                  <a:ext cx="28" cy="28"/>
                </a:xfrm>
                <a:custGeom>
                  <a:avLst/>
                  <a:gdLst>
                    <a:gd name="T0" fmla="*/ 19 w 19"/>
                    <a:gd name="T1" fmla="*/ 9 h 19"/>
                    <a:gd name="T2" fmla="*/ 5 w 19"/>
                    <a:gd name="T3" fmla="*/ 14 h 19"/>
                    <a:gd name="T4" fmla="*/ 10 w 19"/>
                    <a:gd name="T5" fmla="*/ 0 h 19"/>
                    <a:gd name="T6" fmla="*/ 19 w 19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9">
                      <a:moveTo>
                        <a:pt x="19" y="9"/>
                      </a:moveTo>
                      <a:cubicBezTo>
                        <a:pt x="18" y="16"/>
                        <a:pt x="10" y="19"/>
                        <a:pt x="5" y="14"/>
                      </a:cubicBezTo>
                      <a:cubicBezTo>
                        <a:pt x="0" y="10"/>
                        <a:pt x="2" y="0"/>
                        <a:pt x="10" y="0"/>
                      </a:cubicBezTo>
                      <a:cubicBezTo>
                        <a:pt x="16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4" name="Freeform 558">
                  <a:extLst>
                    <a:ext uri="{FF2B5EF4-FFF2-40B4-BE49-F238E27FC236}">
                      <a16:creationId xmlns:a16="http://schemas.microsoft.com/office/drawing/2014/main" id="{79DE8574-AEA5-4BBF-BFDB-5B901DB9DC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6" y="1871"/>
                  <a:ext cx="27" cy="29"/>
                </a:xfrm>
                <a:custGeom>
                  <a:avLst/>
                  <a:gdLst>
                    <a:gd name="T0" fmla="*/ 19 w 19"/>
                    <a:gd name="T1" fmla="*/ 9 h 20"/>
                    <a:gd name="T2" fmla="*/ 4 w 19"/>
                    <a:gd name="T3" fmla="*/ 14 h 20"/>
                    <a:gd name="T4" fmla="*/ 10 w 19"/>
                    <a:gd name="T5" fmla="*/ 0 h 20"/>
                    <a:gd name="T6" fmla="*/ 19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9"/>
                      </a:moveTo>
                      <a:cubicBezTo>
                        <a:pt x="19" y="17"/>
                        <a:pt x="9" y="20"/>
                        <a:pt x="4" y="14"/>
                      </a:cubicBezTo>
                      <a:cubicBezTo>
                        <a:pt x="0" y="9"/>
                        <a:pt x="3" y="0"/>
                        <a:pt x="10" y="0"/>
                      </a:cubicBezTo>
                      <a:cubicBezTo>
                        <a:pt x="17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5" name="Freeform 559">
                  <a:extLst>
                    <a:ext uri="{FF2B5EF4-FFF2-40B4-BE49-F238E27FC236}">
                      <a16:creationId xmlns:a16="http://schemas.microsoft.com/office/drawing/2014/main" id="{96E78E69-7C1E-402C-B2F8-9410E5EFD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2" y="1723"/>
                  <a:ext cx="24" cy="26"/>
                </a:xfrm>
                <a:custGeom>
                  <a:avLst/>
                  <a:gdLst>
                    <a:gd name="T0" fmla="*/ 17 w 17"/>
                    <a:gd name="T1" fmla="*/ 8 h 18"/>
                    <a:gd name="T2" fmla="*/ 4 w 17"/>
                    <a:gd name="T3" fmla="*/ 14 h 18"/>
                    <a:gd name="T4" fmla="*/ 9 w 17"/>
                    <a:gd name="T5" fmla="*/ 0 h 18"/>
                    <a:gd name="T6" fmla="*/ 17 w 17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7" y="8"/>
                      </a:moveTo>
                      <a:cubicBezTo>
                        <a:pt x="16" y="15"/>
                        <a:pt x="9" y="18"/>
                        <a:pt x="4" y="14"/>
                      </a:cubicBezTo>
                      <a:cubicBezTo>
                        <a:pt x="0" y="9"/>
                        <a:pt x="2" y="0"/>
                        <a:pt x="9" y="0"/>
                      </a:cubicBezTo>
                      <a:cubicBezTo>
                        <a:pt x="14" y="0"/>
                        <a:pt x="17" y="5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6" name="Freeform 560">
                  <a:extLst>
                    <a:ext uri="{FF2B5EF4-FFF2-40B4-BE49-F238E27FC236}">
                      <a16:creationId xmlns:a16="http://schemas.microsoft.com/office/drawing/2014/main" id="{C9A50601-4B61-48A2-8A23-B1B70D7FC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3" y="1771"/>
                  <a:ext cx="26" cy="27"/>
                </a:xfrm>
                <a:custGeom>
                  <a:avLst/>
                  <a:gdLst>
                    <a:gd name="T0" fmla="*/ 18 w 18"/>
                    <a:gd name="T1" fmla="*/ 8 h 19"/>
                    <a:gd name="T2" fmla="*/ 5 w 18"/>
                    <a:gd name="T3" fmla="*/ 14 h 19"/>
                    <a:gd name="T4" fmla="*/ 10 w 18"/>
                    <a:gd name="T5" fmla="*/ 0 h 19"/>
                    <a:gd name="T6" fmla="*/ 18 w 18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8"/>
                      </a:moveTo>
                      <a:cubicBezTo>
                        <a:pt x="17" y="16"/>
                        <a:pt x="9" y="19"/>
                        <a:pt x="5" y="14"/>
                      </a:cubicBezTo>
                      <a:cubicBezTo>
                        <a:pt x="0" y="9"/>
                        <a:pt x="2" y="0"/>
                        <a:pt x="10" y="0"/>
                      </a:cubicBezTo>
                      <a:cubicBezTo>
                        <a:pt x="15" y="0"/>
                        <a:pt x="18" y="5"/>
                        <a:pt x="18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7" name="Freeform 561">
                  <a:extLst>
                    <a:ext uri="{FF2B5EF4-FFF2-40B4-BE49-F238E27FC236}">
                      <a16:creationId xmlns:a16="http://schemas.microsoft.com/office/drawing/2014/main" id="{3F442C15-EAF5-4AED-9737-E7AA11912B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6" y="1843"/>
                  <a:ext cx="28" cy="29"/>
                </a:xfrm>
                <a:custGeom>
                  <a:avLst/>
                  <a:gdLst>
                    <a:gd name="T0" fmla="*/ 19 w 19"/>
                    <a:gd name="T1" fmla="*/ 9 h 20"/>
                    <a:gd name="T2" fmla="*/ 5 w 19"/>
                    <a:gd name="T3" fmla="*/ 15 h 20"/>
                    <a:gd name="T4" fmla="*/ 10 w 19"/>
                    <a:gd name="T5" fmla="*/ 0 h 20"/>
                    <a:gd name="T6" fmla="*/ 19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9"/>
                      </a:moveTo>
                      <a:cubicBezTo>
                        <a:pt x="19" y="17"/>
                        <a:pt x="10" y="20"/>
                        <a:pt x="5" y="15"/>
                      </a:cubicBezTo>
                      <a:cubicBezTo>
                        <a:pt x="0" y="10"/>
                        <a:pt x="2" y="1"/>
                        <a:pt x="10" y="0"/>
                      </a:cubicBezTo>
                      <a:cubicBezTo>
                        <a:pt x="16" y="0"/>
                        <a:pt x="19" y="6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8" name="Freeform 562">
                  <a:extLst>
                    <a:ext uri="{FF2B5EF4-FFF2-40B4-BE49-F238E27FC236}">
                      <a16:creationId xmlns:a16="http://schemas.microsoft.com/office/drawing/2014/main" id="{D43E95D0-083C-4A44-BD76-D92F5A6360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9" y="1896"/>
                  <a:ext cx="29" cy="30"/>
                </a:xfrm>
                <a:custGeom>
                  <a:avLst/>
                  <a:gdLst>
                    <a:gd name="T0" fmla="*/ 20 w 20"/>
                    <a:gd name="T1" fmla="*/ 9 h 21"/>
                    <a:gd name="T2" fmla="*/ 5 w 20"/>
                    <a:gd name="T3" fmla="*/ 15 h 21"/>
                    <a:gd name="T4" fmla="*/ 10 w 20"/>
                    <a:gd name="T5" fmla="*/ 0 h 21"/>
                    <a:gd name="T6" fmla="*/ 20 w 20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1">
                      <a:moveTo>
                        <a:pt x="20" y="9"/>
                      </a:moveTo>
                      <a:cubicBezTo>
                        <a:pt x="19" y="17"/>
                        <a:pt x="11" y="21"/>
                        <a:pt x="5" y="15"/>
                      </a:cubicBezTo>
                      <a:cubicBezTo>
                        <a:pt x="0" y="10"/>
                        <a:pt x="2" y="1"/>
                        <a:pt x="10" y="0"/>
                      </a:cubicBezTo>
                      <a:cubicBezTo>
                        <a:pt x="17" y="0"/>
                        <a:pt x="20" y="5"/>
                        <a:pt x="2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9" name="Freeform 563">
                  <a:extLst>
                    <a:ext uri="{FF2B5EF4-FFF2-40B4-BE49-F238E27FC236}">
                      <a16:creationId xmlns:a16="http://schemas.microsoft.com/office/drawing/2014/main" id="{BBD0ADB6-3340-4E60-B1C0-355A561C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9" y="1745"/>
                  <a:ext cx="25" cy="27"/>
                </a:xfrm>
                <a:custGeom>
                  <a:avLst/>
                  <a:gdLst>
                    <a:gd name="T0" fmla="*/ 17 w 17"/>
                    <a:gd name="T1" fmla="*/ 9 h 19"/>
                    <a:gd name="T2" fmla="*/ 5 w 17"/>
                    <a:gd name="T3" fmla="*/ 14 h 19"/>
                    <a:gd name="T4" fmla="*/ 9 w 17"/>
                    <a:gd name="T5" fmla="*/ 0 h 19"/>
                    <a:gd name="T6" fmla="*/ 17 w 17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7" y="9"/>
                      </a:moveTo>
                      <a:cubicBezTo>
                        <a:pt x="17" y="16"/>
                        <a:pt x="10" y="19"/>
                        <a:pt x="5" y="14"/>
                      </a:cubicBezTo>
                      <a:cubicBezTo>
                        <a:pt x="0" y="10"/>
                        <a:pt x="2" y="1"/>
                        <a:pt x="9" y="0"/>
                      </a:cubicBezTo>
                      <a:cubicBezTo>
                        <a:pt x="15" y="0"/>
                        <a:pt x="17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0" name="Freeform 564">
                  <a:extLst>
                    <a:ext uri="{FF2B5EF4-FFF2-40B4-BE49-F238E27FC236}">
                      <a16:creationId xmlns:a16="http://schemas.microsoft.com/office/drawing/2014/main" id="{976E2861-FC26-4A4E-A284-44FD9DEC7E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3" y="1794"/>
                  <a:ext cx="26" cy="28"/>
                </a:xfrm>
                <a:custGeom>
                  <a:avLst/>
                  <a:gdLst>
                    <a:gd name="T0" fmla="*/ 18 w 18"/>
                    <a:gd name="T1" fmla="*/ 9 h 19"/>
                    <a:gd name="T2" fmla="*/ 5 w 18"/>
                    <a:gd name="T3" fmla="*/ 14 h 19"/>
                    <a:gd name="T4" fmla="*/ 9 w 18"/>
                    <a:gd name="T5" fmla="*/ 0 h 19"/>
                    <a:gd name="T6" fmla="*/ 18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9"/>
                      </a:moveTo>
                      <a:cubicBezTo>
                        <a:pt x="18" y="16"/>
                        <a:pt x="10" y="19"/>
                        <a:pt x="5" y="14"/>
                      </a:cubicBezTo>
                      <a:cubicBezTo>
                        <a:pt x="0" y="10"/>
                        <a:pt x="1" y="0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1" name="Freeform 565">
                  <a:extLst>
                    <a:ext uri="{FF2B5EF4-FFF2-40B4-BE49-F238E27FC236}">
                      <a16:creationId xmlns:a16="http://schemas.microsoft.com/office/drawing/2014/main" id="{32147D1E-23A8-4841-91D0-F1FF6D325F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2" y="1654"/>
                  <a:ext cx="22" cy="26"/>
                </a:xfrm>
                <a:custGeom>
                  <a:avLst/>
                  <a:gdLst>
                    <a:gd name="T0" fmla="*/ 15 w 15"/>
                    <a:gd name="T1" fmla="*/ 8 h 18"/>
                    <a:gd name="T2" fmla="*/ 4 w 15"/>
                    <a:gd name="T3" fmla="*/ 13 h 18"/>
                    <a:gd name="T4" fmla="*/ 8 w 15"/>
                    <a:gd name="T5" fmla="*/ 0 h 18"/>
                    <a:gd name="T6" fmla="*/ 15 w 15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8">
                      <a:moveTo>
                        <a:pt x="15" y="8"/>
                      </a:moveTo>
                      <a:cubicBezTo>
                        <a:pt x="15" y="15"/>
                        <a:pt x="9" y="18"/>
                        <a:pt x="4" y="13"/>
                      </a:cubicBezTo>
                      <a:cubicBezTo>
                        <a:pt x="0" y="9"/>
                        <a:pt x="1" y="1"/>
                        <a:pt x="8" y="0"/>
                      </a:cubicBezTo>
                      <a:cubicBezTo>
                        <a:pt x="13" y="1"/>
                        <a:pt x="15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2" name="Freeform 566">
                  <a:extLst>
                    <a:ext uri="{FF2B5EF4-FFF2-40B4-BE49-F238E27FC236}">
                      <a16:creationId xmlns:a16="http://schemas.microsoft.com/office/drawing/2014/main" id="{322DD766-C274-47C7-8F4C-D3CA4B732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66" y="1698"/>
                  <a:ext cx="23" cy="27"/>
                </a:xfrm>
                <a:custGeom>
                  <a:avLst/>
                  <a:gdLst>
                    <a:gd name="T0" fmla="*/ 16 w 16"/>
                    <a:gd name="T1" fmla="*/ 8 h 18"/>
                    <a:gd name="T2" fmla="*/ 4 w 16"/>
                    <a:gd name="T3" fmla="*/ 14 h 18"/>
                    <a:gd name="T4" fmla="*/ 8 w 16"/>
                    <a:gd name="T5" fmla="*/ 0 h 18"/>
                    <a:gd name="T6" fmla="*/ 16 w 16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8">
                      <a:moveTo>
                        <a:pt x="16" y="8"/>
                      </a:moveTo>
                      <a:cubicBezTo>
                        <a:pt x="16" y="15"/>
                        <a:pt x="9" y="18"/>
                        <a:pt x="4" y="14"/>
                      </a:cubicBezTo>
                      <a:cubicBezTo>
                        <a:pt x="0" y="9"/>
                        <a:pt x="1" y="1"/>
                        <a:pt x="8" y="0"/>
                      </a:cubicBezTo>
                      <a:cubicBezTo>
                        <a:pt x="13" y="0"/>
                        <a:pt x="16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3" name="Freeform 567">
                  <a:extLst>
                    <a:ext uri="{FF2B5EF4-FFF2-40B4-BE49-F238E27FC236}">
                      <a16:creationId xmlns:a16="http://schemas.microsoft.com/office/drawing/2014/main" id="{B81876C1-2645-4AF7-AD89-7204F2FDF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0" y="1817"/>
                  <a:ext cx="26" cy="29"/>
                </a:xfrm>
                <a:custGeom>
                  <a:avLst/>
                  <a:gdLst>
                    <a:gd name="T0" fmla="*/ 18 w 18"/>
                    <a:gd name="T1" fmla="*/ 9 h 20"/>
                    <a:gd name="T2" fmla="*/ 5 w 18"/>
                    <a:gd name="T3" fmla="*/ 15 h 20"/>
                    <a:gd name="T4" fmla="*/ 9 w 18"/>
                    <a:gd name="T5" fmla="*/ 0 h 20"/>
                    <a:gd name="T6" fmla="*/ 18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8" y="9"/>
                      </a:moveTo>
                      <a:cubicBezTo>
                        <a:pt x="18" y="16"/>
                        <a:pt x="10" y="20"/>
                        <a:pt x="5" y="15"/>
                      </a:cubicBezTo>
                      <a:cubicBezTo>
                        <a:pt x="0" y="10"/>
                        <a:pt x="1" y="0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4" name="Freeform 568">
                  <a:extLst>
                    <a:ext uri="{FF2B5EF4-FFF2-40B4-BE49-F238E27FC236}">
                      <a16:creationId xmlns:a16="http://schemas.microsoft.com/office/drawing/2014/main" id="{7334ECFC-8EBD-4BD3-AE5C-E6C264BFF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4" y="1868"/>
                  <a:ext cx="27" cy="29"/>
                </a:xfrm>
                <a:custGeom>
                  <a:avLst/>
                  <a:gdLst>
                    <a:gd name="T0" fmla="*/ 19 w 19"/>
                    <a:gd name="T1" fmla="*/ 9 h 20"/>
                    <a:gd name="T2" fmla="*/ 5 w 19"/>
                    <a:gd name="T3" fmla="*/ 15 h 20"/>
                    <a:gd name="T4" fmla="*/ 10 w 19"/>
                    <a:gd name="T5" fmla="*/ 0 h 20"/>
                    <a:gd name="T6" fmla="*/ 19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9" y="9"/>
                      </a:moveTo>
                      <a:cubicBezTo>
                        <a:pt x="19" y="17"/>
                        <a:pt x="11" y="20"/>
                        <a:pt x="5" y="15"/>
                      </a:cubicBezTo>
                      <a:cubicBezTo>
                        <a:pt x="0" y="10"/>
                        <a:pt x="2" y="1"/>
                        <a:pt x="10" y="0"/>
                      </a:cubicBezTo>
                      <a:cubicBezTo>
                        <a:pt x="16" y="0"/>
                        <a:pt x="19" y="5"/>
                        <a:pt x="1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5" name="Freeform 569">
                  <a:extLst>
                    <a:ext uri="{FF2B5EF4-FFF2-40B4-BE49-F238E27FC236}">
                      <a16:creationId xmlns:a16="http://schemas.microsoft.com/office/drawing/2014/main" id="{6ADC44A5-E1C4-4618-B254-AF14E38129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9" y="1720"/>
                  <a:ext cx="24" cy="28"/>
                </a:xfrm>
                <a:custGeom>
                  <a:avLst/>
                  <a:gdLst>
                    <a:gd name="T0" fmla="*/ 16 w 16"/>
                    <a:gd name="T1" fmla="*/ 8 h 19"/>
                    <a:gd name="T2" fmla="*/ 4 w 16"/>
                    <a:gd name="T3" fmla="*/ 14 h 19"/>
                    <a:gd name="T4" fmla="*/ 8 w 16"/>
                    <a:gd name="T5" fmla="*/ 0 h 19"/>
                    <a:gd name="T6" fmla="*/ 16 w 16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9">
                      <a:moveTo>
                        <a:pt x="16" y="8"/>
                      </a:moveTo>
                      <a:cubicBezTo>
                        <a:pt x="16" y="15"/>
                        <a:pt x="9" y="19"/>
                        <a:pt x="4" y="14"/>
                      </a:cubicBezTo>
                      <a:cubicBezTo>
                        <a:pt x="0" y="10"/>
                        <a:pt x="1" y="1"/>
                        <a:pt x="8" y="0"/>
                      </a:cubicBezTo>
                      <a:cubicBezTo>
                        <a:pt x="13" y="0"/>
                        <a:pt x="16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6" name="Freeform 570">
                  <a:extLst>
                    <a:ext uri="{FF2B5EF4-FFF2-40B4-BE49-F238E27FC236}">
                      <a16:creationId xmlns:a16="http://schemas.microsoft.com/office/drawing/2014/main" id="{43B3AA81-352E-449E-AC7F-944051CCD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1768"/>
                  <a:ext cx="26" cy="28"/>
                </a:xfrm>
                <a:custGeom>
                  <a:avLst/>
                  <a:gdLst>
                    <a:gd name="T0" fmla="*/ 18 w 18"/>
                    <a:gd name="T1" fmla="*/ 9 h 19"/>
                    <a:gd name="T2" fmla="*/ 5 w 18"/>
                    <a:gd name="T3" fmla="*/ 14 h 19"/>
                    <a:gd name="T4" fmla="*/ 9 w 18"/>
                    <a:gd name="T5" fmla="*/ 0 h 19"/>
                    <a:gd name="T6" fmla="*/ 18 w 18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9">
                      <a:moveTo>
                        <a:pt x="18" y="9"/>
                      </a:moveTo>
                      <a:cubicBezTo>
                        <a:pt x="18" y="16"/>
                        <a:pt x="11" y="19"/>
                        <a:pt x="5" y="14"/>
                      </a:cubicBezTo>
                      <a:cubicBezTo>
                        <a:pt x="0" y="10"/>
                        <a:pt x="2" y="0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7" name="Freeform 571">
                  <a:extLst>
                    <a:ext uri="{FF2B5EF4-FFF2-40B4-BE49-F238E27FC236}">
                      <a16:creationId xmlns:a16="http://schemas.microsoft.com/office/drawing/2014/main" id="{D2C880F7-90C1-4D75-BFF5-05A9AAA46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8" y="1632"/>
                  <a:ext cx="20" cy="24"/>
                </a:xfrm>
                <a:custGeom>
                  <a:avLst/>
                  <a:gdLst>
                    <a:gd name="T0" fmla="*/ 14 w 14"/>
                    <a:gd name="T1" fmla="*/ 8 h 17"/>
                    <a:gd name="T2" fmla="*/ 4 w 14"/>
                    <a:gd name="T3" fmla="*/ 13 h 17"/>
                    <a:gd name="T4" fmla="*/ 6 w 14"/>
                    <a:gd name="T5" fmla="*/ 0 h 17"/>
                    <a:gd name="T6" fmla="*/ 6 w 14"/>
                    <a:gd name="T7" fmla="*/ 0 h 17"/>
                    <a:gd name="T8" fmla="*/ 14 w 14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7">
                      <a:moveTo>
                        <a:pt x="14" y="8"/>
                      </a:moveTo>
                      <a:cubicBezTo>
                        <a:pt x="14" y="13"/>
                        <a:pt x="9" y="17"/>
                        <a:pt x="4" y="13"/>
                      </a:cubicBezTo>
                      <a:cubicBezTo>
                        <a:pt x="0" y="9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4" y="4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8" name="Freeform 572">
                  <a:extLst>
                    <a:ext uri="{FF2B5EF4-FFF2-40B4-BE49-F238E27FC236}">
                      <a16:creationId xmlns:a16="http://schemas.microsoft.com/office/drawing/2014/main" id="{0A16C662-7DF9-4286-A645-A9B2F0828A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1675"/>
                  <a:ext cx="21" cy="25"/>
                </a:xfrm>
                <a:custGeom>
                  <a:avLst/>
                  <a:gdLst>
                    <a:gd name="T0" fmla="*/ 15 w 15"/>
                    <a:gd name="T1" fmla="*/ 8 h 17"/>
                    <a:gd name="T2" fmla="*/ 5 w 15"/>
                    <a:gd name="T3" fmla="*/ 13 h 17"/>
                    <a:gd name="T4" fmla="*/ 6 w 15"/>
                    <a:gd name="T5" fmla="*/ 0 h 17"/>
                    <a:gd name="T6" fmla="*/ 7 w 15"/>
                    <a:gd name="T7" fmla="*/ 0 h 17"/>
                    <a:gd name="T8" fmla="*/ 15 w 1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7">
                      <a:moveTo>
                        <a:pt x="15" y="8"/>
                      </a:moveTo>
                      <a:cubicBezTo>
                        <a:pt x="15" y="14"/>
                        <a:pt x="10" y="17"/>
                        <a:pt x="5" y="13"/>
                      </a:cubicBezTo>
                      <a:cubicBezTo>
                        <a:pt x="0" y="9"/>
                        <a:pt x="1" y="1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2" y="0"/>
                        <a:pt x="15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9" name="Freeform 573">
                  <a:extLst>
                    <a:ext uri="{FF2B5EF4-FFF2-40B4-BE49-F238E27FC236}">
                      <a16:creationId xmlns:a16="http://schemas.microsoft.com/office/drawing/2014/main" id="{76421FFD-8FCC-4C92-81DE-C0C1F2B625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2" y="1840"/>
                  <a:ext cx="27" cy="29"/>
                </a:xfrm>
                <a:custGeom>
                  <a:avLst/>
                  <a:gdLst>
                    <a:gd name="T0" fmla="*/ 18 w 19"/>
                    <a:gd name="T1" fmla="*/ 9 h 20"/>
                    <a:gd name="T2" fmla="*/ 6 w 19"/>
                    <a:gd name="T3" fmla="*/ 15 h 20"/>
                    <a:gd name="T4" fmla="*/ 9 w 19"/>
                    <a:gd name="T5" fmla="*/ 0 h 20"/>
                    <a:gd name="T6" fmla="*/ 18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9"/>
                      </a:moveTo>
                      <a:cubicBezTo>
                        <a:pt x="19" y="16"/>
                        <a:pt x="11" y="20"/>
                        <a:pt x="6" y="15"/>
                      </a:cubicBezTo>
                      <a:cubicBezTo>
                        <a:pt x="0" y="10"/>
                        <a:pt x="2" y="1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0" name="Freeform 574">
                  <a:extLst>
                    <a:ext uri="{FF2B5EF4-FFF2-40B4-BE49-F238E27FC236}">
                      <a16:creationId xmlns:a16="http://schemas.microsoft.com/office/drawing/2014/main" id="{88D80281-27CA-4966-A974-26AFD951C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9" y="1891"/>
                  <a:ext cx="27" cy="31"/>
                </a:xfrm>
                <a:custGeom>
                  <a:avLst/>
                  <a:gdLst>
                    <a:gd name="T0" fmla="*/ 18 w 19"/>
                    <a:gd name="T1" fmla="*/ 10 h 21"/>
                    <a:gd name="T2" fmla="*/ 5 w 19"/>
                    <a:gd name="T3" fmla="*/ 16 h 21"/>
                    <a:gd name="T4" fmla="*/ 9 w 19"/>
                    <a:gd name="T5" fmla="*/ 0 h 21"/>
                    <a:gd name="T6" fmla="*/ 18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10"/>
                      </a:moveTo>
                      <a:cubicBezTo>
                        <a:pt x="19" y="17"/>
                        <a:pt x="11" y="21"/>
                        <a:pt x="5" y="16"/>
                      </a:cubicBezTo>
                      <a:cubicBezTo>
                        <a:pt x="0" y="11"/>
                        <a:pt x="1" y="1"/>
                        <a:pt x="9" y="0"/>
                      </a:cubicBezTo>
                      <a:cubicBezTo>
                        <a:pt x="15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1" name="Freeform 575">
                  <a:extLst>
                    <a:ext uri="{FF2B5EF4-FFF2-40B4-BE49-F238E27FC236}">
                      <a16:creationId xmlns:a16="http://schemas.microsoft.com/office/drawing/2014/main" id="{96EB8AC0-3105-4189-BE09-9B5B219A6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9" y="1742"/>
                  <a:ext cx="24" cy="27"/>
                </a:xfrm>
                <a:custGeom>
                  <a:avLst/>
                  <a:gdLst>
                    <a:gd name="T0" fmla="*/ 16 w 17"/>
                    <a:gd name="T1" fmla="*/ 8 h 19"/>
                    <a:gd name="T2" fmla="*/ 5 w 17"/>
                    <a:gd name="T3" fmla="*/ 15 h 19"/>
                    <a:gd name="T4" fmla="*/ 7 w 17"/>
                    <a:gd name="T5" fmla="*/ 0 h 19"/>
                    <a:gd name="T6" fmla="*/ 7 w 17"/>
                    <a:gd name="T7" fmla="*/ 0 h 19"/>
                    <a:gd name="T8" fmla="*/ 16 w 17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16" y="8"/>
                      </a:moveTo>
                      <a:cubicBezTo>
                        <a:pt x="17" y="15"/>
                        <a:pt x="10" y="19"/>
                        <a:pt x="5" y="15"/>
                      </a:cubicBezTo>
                      <a:cubicBezTo>
                        <a:pt x="0" y="10"/>
                        <a:pt x="1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2" name="Freeform 576">
                  <a:extLst>
                    <a:ext uri="{FF2B5EF4-FFF2-40B4-BE49-F238E27FC236}">
                      <a16:creationId xmlns:a16="http://schemas.microsoft.com/office/drawing/2014/main" id="{5A164B46-BA02-4607-A1FE-65A8E2D9D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1651"/>
                  <a:ext cx="21" cy="26"/>
                </a:xfrm>
                <a:custGeom>
                  <a:avLst/>
                  <a:gdLst>
                    <a:gd name="T0" fmla="*/ 14 w 15"/>
                    <a:gd name="T1" fmla="*/ 8 h 18"/>
                    <a:gd name="T2" fmla="*/ 5 w 15"/>
                    <a:gd name="T3" fmla="*/ 14 h 18"/>
                    <a:gd name="T4" fmla="*/ 6 w 15"/>
                    <a:gd name="T5" fmla="*/ 1 h 18"/>
                    <a:gd name="T6" fmla="*/ 6 w 15"/>
                    <a:gd name="T7" fmla="*/ 0 h 18"/>
                    <a:gd name="T8" fmla="*/ 14 w 15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8">
                      <a:moveTo>
                        <a:pt x="14" y="8"/>
                      </a:moveTo>
                      <a:cubicBezTo>
                        <a:pt x="15" y="14"/>
                        <a:pt x="10" y="18"/>
                        <a:pt x="5" y="14"/>
                      </a:cubicBezTo>
                      <a:cubicBezTo>
                        <a:pt x="0" y="10"/>
                        <a:pt x="0" y="2"/>
                        <a:pt x="6" y="1"/>
                      </a:cubicBezTo>
                      <a:cubicBezTo>
                        <a:pt x="6" y="1"/>
                        <a:pt x="6" y="1"/>
                        <a:pt x="6" y="0"/>
                      </a:cubicBezTo>
                      <a:cubicBezTo>
                        <a:pt x="11" y="0"/>
                        <a:pt x="14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3" name="Freeform 577">
                  <a:extLst>
                    <a:ext uri="{FF2B5EF4-FFF2-40B4-BE49-F238E27FC236}">
                      <a16:creationId xmlns:a16="http://schemas.microsoft.com/office/drawing/2014/main" id="{C12935F4-1891-4BDE-BF95-DD8D63695C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0" y="1696"/>
                  <a:ext cx="24" cy="26"/>
                </a:xfrm>
                <a:custGeom>
                  <a:avLst/>
                  <a:gdLst>
                    <a:gd name="T0" fmla="*/ 16 w 17"/>
                    <a:gd name="T1" fmla="*/ 8 h 18"/>
                    <a:gd name="T2" fmla="*/ 6 w 17"/>
                    <a:gd name="T3" fmla="*/ 14 h 18"/>
                    <a:gd name="T4" fmla="*/ 7 w 17"/>
                    <a:gd name="T5" fmla="*/ 0 h 18"/>
                    <a:gd name="T6" fmla="*/ 7 w 17"/>
                    <a:gd name="T7" fmla="*/ 0 h 18"/>
                    <a:gd name="T8" fmla="*/ 16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7" y="14"/>
                        <a:pt x="11" y="18"/>
                        <a:pt x="6" y="14"/>
                      </a:cubicBezTo>
                      <a:cubicBezTo>
                        <a:pt x="0" y="10"/>
                        <a:pt x="1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4" name="Freeform 578">
                  <a:extLst>
                    <a:ext uri="{FF2B5EF4-FFF2-40B4-BE49-F238E27FC236}">
                      <a16:creationId xmlns:a16="http://schemas.microsoft.com/office/drawing/2014/main" id="{F6F1D1D2-D0E4-428B-8CCD-BA5968669F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1" y="1864"/>
                  <a:ext cx="27" cy="29"/>
                </a:xfrm>
                <a:custGeom>
                  <a:avLst/>
                  <a:gdLst>
                    <a:gd name="T0" fmla="*/ 18 w 19"/>
                    <a:gd name="T1" fmla="*/ 9 h 20"/>
                    <a:gd name="T2" fmla="*/ 5 w 19"/>
                    <a:gd name="T3" fmla="*/ 15 h 20"/>
                    <a:gd name="T4" fmla="*/ 9 w 19"/>
                    <a:gd name="T5" fmla="*/ 0 h 20"/>
                    <a:gd name="T6" fmla="*/ 18 w 1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0">
                      <a:moveTo>
                        <a:pt x="18" y="9"/>
                      </a:moveTo>
                      <a:cubicBezTo>
                        <a:pt x="19" y="16"/>
                        <a:pt x="11" y="20"/>
                        <a:pt x="5" y="15"/>
                      </a:cubicBezTo>
                      <a:cubicBezTo>
                        <a:pt x="0" y="10"/>
                        <a:pt x="1" y="1"/>
                        <a:pt x="9" y="0"/>
                      </a:cubicBezTo>
                      <a:cubicBezTo>
                        <a:pt x="15" y="0"/>
                        <a:pt x="18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5" name="Freeform 579">
                  <a:extLst>
                    <a:ext uri="{FF2B5EF4-FFF2-40B4-BE49-F238E27FC236}">
                      <a16:creationId xmlns:a16="http://schemas.microsoft.com/office/drawing/2014/main" id="{0F2AEBCE-7BC3-4B67-9D44-023734625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1716"/>
                  <a:ext cx="24" cy="27"/>
                </a:xfrm>
                <a:custGeom>
                  <a:avLst/>
                  <a:gdLst>
                    <a:gd name="T0" fmla="*/ 16 w 17"/>
                    <a:gd name="T1" fmla="*/ 9 h 19"/>
                    <a:gd name="T2" fmla="*/ 6 w 17"/>
                    <a:gd name="T3" fmla="*/ 15 h 19"/>
                    <a:gd name="T4" fmla="*/ 6 w 17"/>
                    <a:gd name="T5" fmla="*/ 1 h 19"/>
                    <a:gd name="T6" fmla="*/ 7 w 17"/>
                    <a:gd name="T7" fmla="*/ 0 h 19"/>
                    <a:gd name="T8" fmla="*/ 16 w 1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7" y="15"/>
                        <a:pt x="11" y="19"/>
                        <a:pt x="6" y="15"/>
                      </a:cubicBezTo>
                      <a:cubicBezTo>
                        <a:pt x="0" y="11"/>
                        <a:pt x="1" y="2"/>
                        <a:pt x="6" y="1"/>
                      </a:cubicBezTo>
                      <a:cubicBezTo>
                        <a:pt x="7" y="1"/>
                        <a:pt x="7" y="0"/>
                        <a:pt x="7" y="0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6" name="Freeform 580">
                  <a:extLst>
                    <a:ext uri="{FF2B5EF4-FFF2-40B4-BE49-F238E27FC236}">
                      <a16:creationId xmlns:a16="http://schemas.microsoft.com/office/drawing/2014/main" id="{B2E803FC-C1B6-4C28-87E6-7A6BE6195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3" y="1764"/>
                  <a:ext cx="26" cy="27"/>
                </a:xfrm>
                <a:custGeom>
                  <a:avLst/>
                  <a:gdLst>
                    <a:gd name="T0" fmla="*/ 17 w 18"/>
                    <a:gd name="T1" fmla="*/ 9 h 19"/>
                    <a:gd name="T2" fmla="*/ 6 w 18"/>
                    <a:gd name="T3" fmla="*/ 15 h 19"/>
                    <a:gd name="T4" fmla="*/ 7 w 18"/>
                    <a:gd name="T5" fmla="*/ 0 h 19"/>
                    <a:gd name="T6" fmla="*/ 8 w 18"/>
                    <a:gd name="T7" fmla="*/ 0 h 19"/>
                    <a:gd name="T8" fmla="*/ 17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7" y="9"/>
                      </a:moveTo>
                      <a:cubicBezTo>
                        <a:pt x="18" y="15"/>
                        <a:pt x="12" y="19"/>
                        <a:pt x="6" y="15"/>
                      </a:cubicBezTo>
                      <a:cubicBezTo>
                        <a:pt x="0" y="11"/>
                        <a:pt x="1" y="1"/>
                        <a:pt x="7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4" y="0"/>
                        <a:pt x="17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7" name="Freeform 581">
                  <a:extLst>
                    <a:ext uri="{FF2B5EF4-FFF2-40B4-BE49-F238E27FC236}">
                      <a16:creationId xmlns:a16="http://schemas.microsoft.com/office/drawing/2014/main" id="{22C0231A-79EB-45CB-B66B-B36BA43E2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4" y="1629"/>
                  <a:ext cx="22" cy="23"/>
                </a:xfrm>
                <a:custGeom>
                  <a:avLst/>
                  <a:gdLst>
                    <a:gd name="T0" fmla="*/ 14 w 15"/>
                    <a:gd name="T1" fmla="*/ 7 h 16"/>
                    <a:gd name="T2" fmla="*/ 6 w 15"/>
                    <a:gd name="T3" fmla="*/ 13 h 16"/>
                    <a:gd name="T4" fmla="*/ 5 w 15"/>
                    <a:gd name="T5" fmla="*/ 0 h 16"/>
                    <a:gd name="T6" fmla="*/ 6 w 15"/>
                    <a:gd name="T7" fmla="*/ 0 h 16"/>
                    <a:gd name="T8" fmla="*/ 14 w 15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14" y="7"/>
                      </a:moveTo>
                      <a:cubicBezTo>
                        <a:pt x="15" y="13"/>
                        <a:pt x="10" y="16"/>
                        <a:pt x="6" y="13"/>
                      </a:cubicBezTo>
                      <a:cubicBezTo>
                        <a:pt x="0" y="10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3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8" name="Freeform 582">
                  <a:extLst>
                    <a:ext uri="{FF2B5EF4-FFF2-40B4-BE49-F238E27FC236}">
                      <a16:creationId xmlns:a16="http://schemas.microsoft.com/office/drawing/2014/main" id="{D994995E-4F7B-4B52-8DF6-45CDDF652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4" y="1671"/>
                  <a:ext cx="24" cy="26"/>
                </a:xfrm>
                <a:custGeom>
                  <a:avLst/>
                  <a:gdLst>
                    <a:gd name="T0" fmla="*/ 15 w 16"/>
                    <a:gd name="T1" fmla="*/ 8 h 18"/>
                    <a:gd name="T2" fmla="*/ 6 w 16"/>
                    <a:gd name="T3" fmla="*/ 14 h 18"/>
                    <a:gd name="T4" fmla="*/ 6 w 16"/>
                    <a:gd name="T5" fmla="*/ 0 h 18"/>
                    <a:gd name="T6" fmla="*/ 7 w 16"/>
                    <a:gd name="T7" fmla="*/ 0 h 18"/>
                    <a:gd name="T8" fmla="*/ 15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5" y="8"/>
                      </a:moveTo>
                      <a:cubicBezTo>
                        <a:pt x="16" y="14"/>
                        <a:pt x="11" y="18"/>
                        <a:pt x="6" y="14"/>
                      </a:cubicBezTo>
                      <a:cubicBezTo>
                        <a:pt x="0" y="10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11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9" name="Freeform 583">
                  <a:extLst>
                    <a:ext uri="{FF2B5EF4-FFF2-40B4-BE49-F238E27FC236}">
                      <a16:creationId xmlns:a16="http://schemas.microsoft.com/office/drawing/2014/main" id="{9BF44202-80C0-42DE-92C0-145E98C608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1885"/>
                  <a:ext cx="27" cy="31"/>
                </a:xfrm>
                <a:custGeom>
                  <a:avLst/>
                  <a:gdLst>
                    <a:gd name="T0" fmla="*/ 18 w 19"/>
                    <a:gd name="T1" fmla="*/ 10 h 21"/>
                    <a:gd name="T2" fmla="*/ 6 w 19"/>
                    <a:gd name="T3" fmla="*/ 16 h 21"/>
                    <a:gd name="T4" fmla="*/ 9 w 19"/>
                    <a:gd name="T5" fmla="*/ 1 h 21"/>
                    <a:gd name="T6" fmla="*/ 18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10"/>
                      </a:moveTo>
                      <a:cubicBezTo>
                        <a:pt x="19" y="17"/>
                        <a:pt x="11" y="21"/>
                        <a:pt x="6" y="16"/>
                      </a:cubicBezTo>
                      <a:cubicBezTo>
                        <a:pt x="0" y="12"/>
                        <a:pt x="1" y="2"/>
                        <a:pt x="9" y="1"/>
                      </a:cubicBezTo>
                      <a:cubicBezTo>
                        <a:pt x="15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0" name="Freeform 584">
                  <a:extLst>
                    <a:ext uri="{FF2B5EF4-FFF2-40B4-BE49-F238E27FC236}">
                      <a16:creationId xmlns:a16="http://schemas.microsoft.com/office/drawing/2014/main" id="{E7A37142-E3E8-4101-B63C-1E0AE5730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1738"/>
                  <a:ext cx="23" cy="26"/>
                </a:xfrm>
                <a:custGeom>
                  <a:avLst/>
                  <a:gdLst>
                    <a:gd name="T0" fmla="*/ 15 w 16"/>
                    <a:gd name="T1" fmla="*/ 8 h 18"/>
                    <a:gd name="T2" fmla="*/ 5 w 16"/>
                    <a:gd name="T3" fmla="*/ 14 h 18"/>
                    <a:gd name="T4" fmla="*/ 6 w 16"/>
                    <a:gd name="T5" fmla="*/ 0 h 18"/>
                    <a:gd name="T6" fmla="*/ 6 w 16"/>
                    <a:gd name="T7" fmla="*/ 0 h 18"/>
                    <a:gd name="T8" fmla="*/ 15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5" y="8"/>
                      </a:moveTo>
                      <a:cubicBezTo>
                        <a:pt x="16" y="15"/>
                        <a:pt x="11" y="18"/>
                        <a:pt x="5" y="14"/>
                      </a:cubicBezTo>
                      <a:cubicBezTo>
                        <a:pt x="0" y="10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1" name="Freeform 585">
                  <a:extLst>
                    <a:ext uri="{FF2B5EF4-FFF2-40B4-BE49-F238E27FC236}">
                      <a16:creationId xmlns:a16="http://schemas.microsoft.com/office/drawing/2014/main" id="{9EFCCBB7-05EA-4208-8B1D-13672D2BF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5" y="1785"/>
                  <a:ext cx="26" cy="28"/>
                </a:xfrm>
                <a:custGeom>
                  <a:avLst/>
                  <a:gdLst>
                    <a:gd name="T0" fmla="*/ 17 w 18"/>
                    <a:gd name="T1" fmla="*/ 8 h 19"/>
                    <a:gd name="T2" fmla="*/ 6 w 18"/>
                    <a:gd name="T3" fmla="*/ 15 h 19"/>
                    <a:gd name="T4" fmla="*/ 7 w 18"/>
                    <a:gd name="T5" fmla="*/ 0 h 19"/>
                    <a:gd name="T6" fmla="*/ 7 w 18"/>
                    <a:gd name="T7" fmla="*/ 0 h 19"/>
                    <a:gd name="T8" fmla="*/ 17 w 18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7" y="8"/>
                      </a:moveTo>
                      <a:cubicBezTo>
                        <a:pt x="18" y="15"/>
                        <a:pt x="11" y="19"/>
                        <a:pt x="6" y="15"/>
                      </a:cubicBezTo>
                      <a:cubicBezTo>
                        <a:pt x="0" y="11"/>
                        <a:pt x="0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7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2" name="Freeform 586">
                  <a:extLst>
                    <a:ext uri="{FF2B5EF4-FFF2-40B4-BE49-F238E27FC236}">
                      <a16:creationId xmlns:a16="http://schemas.microsoft.com/office/drawing/2014/main" id="{D53FB0C8-FB16-492C-A02F-D28875550C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9" y="1648"/>
                  <a:ext cx="23" cy="23"/>
                </a:xfrm>
                <a:custGeom>
                  <a:avLst/>
                  <a:gdLst>
                    <a:gd name="T0" fmla="*/ 15 w 16"/>
                    <a:gd name="T1" fmla="*/ 7 h 16"/>
                    <a:gd name="T2" fmla="*/ 7 w 16"/>
                    <a:gd name="T3" fmla="*/ 14 h 16"/>
                    <a:gd name="T4" fmla="*/ 6 w 16"/>
                    <a:gd name="T5" fmla="*/ 0 h 16"/>
                    <a:gd name="T6" fmla="*/ 6 w 16"/>
                    <a:gd name="T7" fmla="*/ 0 h 16"/>
                    <a:gd name="T8" fmla="*/ 15 w 16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5" y="7"/>
                      </a:moveTo>
                      <a:cubicBezTo>
                        <a:pt x="16" y="13"/>
                        <a:pt x="12" y="16"/>
                        <a:pt x="7" y="14"/>
                      </a:cubicBezTo>
                      <a:cubicBezTo>
                        <a:pt x="1" y="10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4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3" name="Freeform 587">
                  <a:extLst>
                    <a:ext uri="{FF2B5EF4-FFF2-40B4-BE49-F238E27FC236}">
                      <a16:creationId xmlns:a16="http://schemas.microsoft.com/office/drawing/2014/main" id="{FC8354D9-2403-4963-8169-1EC097105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2" y="1691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6 w 17"/>
                    <a:gd name="T3" fmla="*/ 14 h 18"/>
                    <a:gd name="T4" fmla="*/ 6 w 17"/>
                    <a:gd name="T5" fmla="*/ 0 h 18"/>
                    <a:gd name="T6" fmla="*/ 7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1" y="18"/>
                        <a:pt x="6" y="14"/>
                      </a:cubicBezTo>
                      <a:cubicBezTo>
                        <a:pt x="1" y="10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11" y="0"/>
                        <a:pt x="15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4" name="Freeform 588">
                  <a:extLst>
                    <a:ext uri="{FF2B5EF4-FFF2-40B4-BE49-F238E27FC236}">
                      <a16:creationId xmlns:a16="http://schemas.microsoft.com/office/drawing/2014/main" id="{FA90E164-8D7C-4F0E-9253-9253469A0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3" y="1807"/>
                  <a:ext cx="26" cy="28"/>
                </a:xfrm>
                <a:custGeom>
                  <a:avLst/>
                  <a:gdLst>
                    <a:gd name="T0" fmla="*/ 17 w 18"/>
                    <a:gd name="T1" fmla="*/ 9 h 19"/>
                    <a:gd name="T2" fmla="*/ 6 w 18"/>
                    <a:gd name="T3" fmla="*/ 15 h 19"/>
                    <a:gd name="T4" fmla="*/ 6 w 18"/>
                    <a:gd name="T5" fmla="*/ 0 h 19"/>
                    <a:gd name="T6" fmla="*/ 7 w 18"/>
                    <a:gd name="T7" fmla="*/ 0 h 19"/>
                    <a:gd name="T8" fmla="*/ 17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7" y="9"/>
                      </a:moveTo>
                      <a:cubicBezTo>
                        <a:pt x="18" y="15"/>
                        <a:pt x="12" y="19"/>
                        <a:pt x="6" y="15"/>
                      </a:cubicBezTo>
                      <a:cubicBezTo>
                        <a:pt x="0" y="11"/>
                        <a:pt x="0" y="1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5" name="Freeform 589">
                  <a:extLst>
                    <a:ext uri="{FF2B5EF4-FFF2-40B4-BE49-F238E27FC236}">
                      <a16:creationId xmlns:a16="http://schemas.microsoft.com/office/drawing/2014/main" id="{5BD70019-FD8B-42CA-B011-0969F5B2D2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858"/>
                  <a:ext cx="27" cy="29"/>
                </a:xfrm>
                <a:custGeom>
                  <a:avLst/>
                  <a:gdLst>
                    <a:gd name="T0" fmla="*/ 18 w 19"/>
                    <a:gd name="T1" fmla="*/ 9 h 20"/>
                    <a:gd name="T2" fmla="*/ 7 w 19"/>
                    <a:gd name="T3" fmla="*/ 16 h 20"/>
                    <a:gd name="T4" fmla="*/ 8 w 19"/>
                    <a:gd name="T5" fmla="*/ 0 h 20"/>
                    <a:gd name="T6" fmla="*/ 8 w 19"/>
                    <a:gd name="T7" fmla="*/ 0 h 20"/>
                    <a:gd name="T8" fmla="*/ 18 w 19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20">
                      <a:moveTo>
                        <a:pt x="18" y="9"/>
                      </a:moveTo>
                      <a:cubicBezTo>
                        <a:pt x="19" y="16"/>
                        <a:pt x="12" y="20"/>
                        <a:pt x="7" y="16"/>
                      </a:cubicBezTo>
                      <a:cubicBezTo>
                        <a:pt x="0" y="11"/>
                        <a:pt x="1" y="1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4" y="0"/>
                        <a:pt x="17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6" name="Freeform 590">
                  <a:extLst>
                    <a:ext uri="{FF2B5EF4-FFF2-40B4-BE49-F238E27FC236}">
                      <a16:creationId xmlns:a16="http://schemas.microsoft.com/office/drawing/2014/main" id="{F5510674-AA81-42AB-B8FA-383B6F8C6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7" y="1711"/>
                  <a:ext cx="24" cy="27"/>
                </a:xfrm>
                <a:custGeom>
                  <a:avLst/>
                  <a:gdLst>
                    <a:gd name="T0" fmla="*/ 16 w 17"/>
                    <a:gd name="T1" fmla="*/ 8 h 18"/>
                    <a:gd name="T2" fmla="*/ 7 w 17"/>
                    <a:gd name="T3" fmla="*/ 15 h 18"/>
                    <a:gd name="T4" fmla="*/ 6 w 17"/>
                    <a:gd name="T5" fmla="*/ 0 h 18"/>
                    <a:gd name="T6" fmla="*/ 7 w 17"/>
                    <a:gd name="T7" fmla="*/ 0 h 18"/>
                    <a:gd name="T8" fmla="*/ 16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7" y="14"/>
                        <a:pt x="12" y="18"/>
                        <a:pt x="7" y="15"/>
                      </a:cubicBezTo>
                      <a:cubicBezTo>
                        <a:pt x="1" y="11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12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7" name="Freeform 591">
                  <a:extLst>
                    <a:ext uri="{FF2B5EF4-FFF2-40B4-BE49-F238E27FC236}">
                      <a16:creationId xmlns:a16="http://schemas.microsoft.com/office/drawing/2014/main" id="{ADB63564-F0D8-4488-9007-8AB5BF9BE8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1" y="1758"/>
                  <a:ext cx="25" cy="27"/>
                </a:xfrm>
                <a:custGeom>
                  <a:avLst/>
                  <a:gdLst>
                    <a:gd name="T0" fmla="*/ 16 w 17"/>
                    <a:gd name="T1" fmla="*/ 9 h 19"/>
                    <a:gd name="T2" fmla="*/ 6 w 17"/>
                    <a:gd name="T3" fmla="*/ 15 h 19"/>
                    <a:gd name="T4" fmla="*/ 5 w 17"/>
                    <a:gd name="T5" fmla="*/ 0 h 19"/>
                    <a:gd name="T6" fmla="*/ 6 w 17"/>
                    <a:gd name="T7" fmla="*/ 0 h 19"/>
                    <a:gd name="T8" fmla="*/ 16 w 1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16" y="9"/>
                      </a:moveTo>
                      <a:cubicBezTo>
                        <a:pt x="17" y="15"/>
                        <a:pt x="11" y="19"/>
                        <a:pt x="6" y="15"/>
                      </a:cubicBezTo>
                      <a:cubicBezTo>
                        <a:pt x="0" y="11"/>
                        <a:pt x="0" y="2"/>
                        <a:pt x="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8" name="Freeform 592">
                  <a:extLst>
                    <a:ext uri="{FF2B5EF4-FFF2-40B4-BE49-F238E27FC236}">
                      <a16:creationId xmlns:a16="http://schemas.microsoft.com/office/drawing/2014/main" id="{151D5780-9205-484D-A33A-160FEE18D9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8" y="1625"/>
                  <a:ext cx="23" cy="23"/>
                </a:xfrm>
                <a:custGeom>
                  <a:avLst/>
                  <a:gdLst>
                    <a:gd name="T0" fmla="*/ 14 w 16"/>
                    <a:gd name="T1" fmla="*/ 7 h 16"/>
                    <a:gd name="T2" fmla="*/ 7 w 16"/>
                    <a:gd name="T3" fmla="*/ 13 h 16"/>
                    <a:gd name="T4" fmla="*/ 5 w 16"/>
                    <a:gd name="T5" fmla="*/ 0 h 16"/>
                    <a:gd name="T6" fmla="*/ 5 w 16"/>
                    <a:gd name="T7" fmla="*/ 0 h 16"/>
                    <a:gd name="T8" fmla="*/ 14 w 16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4" y="7"/>
                      </a:moveTo>
                      <a:cubicBezTo>
                        <a:pt x="16" y="13"/>
                        <a:pt x="12" y="16"/>
                        <a:pt x="7" y="13"/>
                      </a:cubicBezTo>
                      <a:cubicBezTo>
                        <a:pt x="1" y="10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3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9" name="Freeform 593">
                  <a:extLst>
                    <a:ext uri="{FF2B5EF4-FFF2-40B4-BE49-F238E27FC236}">
                      <a16:creationId xmlns:a16="http://schemas.microsoft.com/office/drawing/2014/main" id="{7FF98BCF-134C-49F2-AAAF-7B8A7EEEDF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1667"/>
                  <a:ext cx="25" cy="24"/>
                </a:xfrm>
                <a:custGeom>
                  <a:avLst/>
                  <a:gdLst>
                    <a:gd name="T0" fmla="*/ 15 w 17"/>
                    <a:gd name="T1" fmla="*/ 8 h 17"/>
                    <a:gd name="T2" fmla="*/ 8 w 17"/>
                    <a:gd name="T3" fmla="*/ 14 h 17"/>
                    <a:gd name="T4" fmla="*/ 6 w 17"/>
                    <a:gd name="T5" fmla="*/ 0 h 17"/>
                    <a:gd name="T6" fmla="*/ 6 w 17"/>
                    <a:gd name="T7" fmla="*/ 0 h 17"/>
                    <a:gd name="T8" fmla="*/ 15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8"/>
                      </a:moveTo>
                      <a:cubicBezTo>
                        <a:pt x="17" y="14"/>
                        <a:pt x="13" y="17"/>
                        <a:pt x="8" y="14"/>
                      </a:cubicBezTo>
                      <a:cubicBezTo>
                        <a:pt x="1" y="11"/>
                        <a:pt x="0" y="1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0" name="Freeform 594">
                  <a:extLst>
                    <a:ext uri="{FF2B5EF4-FFF2-40B4-BE49-F238E27FC236}">
                      <a16:creationId xmlns:a16="http://schemas.microsoft.com/office/drawing/2014/main" id="{129B3835-F3BE-4A30-9DA2-55442254F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5" y="1827"/>
                  <a:ext cx="26" cy="29"/>
                </a:xfrm>
                <a:custGeom>
                  <a:avLst/>
                  <a:gdLst>
                    <a:gd name="T0" fmla="*/ 17 w 18"/>
                    <a:gd name="T1" fmla="*/ 9 h 20"/>
                    <a:gd name="T2" fmla="*/ 7 w 18"/>
                    <a:gd name="T3" fmla="*/ 17 h 20"/>
                    <a:gd name="T4" fmla="*/ 7 w 18"/>
                    <a:gd name="T5" fmla="*/ 1 h 20"/>
                    <a:gd name="T6" fmla="*/ 7 w 18"/>
                    <a:gd name="T7" fmla="*/ 1 h 20"/>
                    <a:gd name="T8" fmla="*/ 17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7" y="9"/>
                      </a:moveTo>
                      <a:cubicBezTo>
                        <a:pt x="18" y="16"/>
                        <a:pt x="12" y="20"/>
                        <a:pt x="7" y="17"/>
                      </a:cubicBezTo>
                      <a:cubicBezTo>
                        <a:pt x="0" y="12"/>
                        <a:pt x="0" y="2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13" y="0"/>
                        <a:pt x="16" y="6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1" name="Freeform 595">
                  <a:extLst>
                    <a:ext uri="{FF2B5EF4-FFF2-40B4-BE49-F238E27FC236}">
                      <a16:creationId xmlns:a16="http://schemas.microsoft.com/office/drawing/2014/main" id="{F57F0FDE-887C-42F9-A5B9-02A0EB9FC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1880"/>
                  <a:ext cx="26" cy="29"/>
                </a:xfrm>
                <a:custGeom>
                  <a:avLst/>
                  <a:gdLst>
                    <a:gd name="T0" fmla="*/ 17 w 18"/>
                    <a:gd name="T1" fmla="*/ 9 h 20"/>
                    <a:gd name="T2" fmla="*/ 6 w 18"/>
                    <a:gd name="T3" fmla="*/ 16 h 20"/>
                    <a:gd name="T4" fmla="*/ 6 w 18"/>
                    <a:gd name="T5" fmla="*/ 0 h 20"/>
                    <a:gd name="T6" fmla="*/ 7 w 18"/>
                    <a:gd name="T7" fmla="*/ 0 h 20"/>
                    <a:gd name="T8" fmla="*/ 17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7" y="9"/>
                      </a:moveTo>
                      <a:cubicBezTo>
                        <a:pt x="18" y="16"/>
                        <a:pt x="12" y="20"/>
                        <a:pt x="6" y="16"/>
                      </a:cubicBezTo>
                      <a:cubicBezTo>
                        <a:pt x="0" y="12"/>
                        <a:pt x="0" y="2"/>
                        <a:pt x="6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2" name="Freeform 596">
                  <a:extLst>
                    <a:ext uri="{FF2B5EF4-FFF2-40B4-BE49-F238E27FC236}">
                      <a16:creationId xmlns:a16="http://schemas.microsoft.com/office/drawing/2014/main" id="{52D72672-F95D-4DA5-AD1B-1D789945A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7" y="1732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7 w 17"/>
                    <a:gd name="T3" fmla="*/ 15 h 18"/>
                    <a:gd name="T4" fmla="*/ 5 w 17"/>
                    <a:gd name="T5" fmla="*/ 0 h 18"/>
                    <a:gd name="T6" fmla="*/ 6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2" y="18"/>
                        <a:pt x="7" y="15"/>
                      </a:cubicBezTo>
                      <a:cubicBezTo>
                        <a:pt x="1" y="11"/>
                        <a:pt x="0" y="1"/>
                        <a:pt x="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3" name="Freeform 597">
                  <a:extLst>
                    <a:ext uri="{FF2B5EF4-FFF2-40B4-BE49-F238E27FC236}">
                      <a16:creationId xmlns:a16="http://schemas.microsoft.com/office/drawing/2014/main" id="{D8178110-F9AA-4F50-B184-6AA1F7F21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2" y="1778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6 w 18"/>
                    <a:gd name="T3" fmla="*/ 16 h 20"/>
                    <a:gd name="T4" fmla="*/ 6 w 18"/>
                    <a:gd name="T5" fmla="*/ 1 h 20"/>
                    <a:gd name="T6" fmla="*/ 7 w 18"/>
                    <a:gd name="T7" fmla="*/ 1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6"/>
                        <a:pt x="12" y="20"/>
                        <a:pt x="6" y="16"/>
                      </a:cubicBezTo>
                      <a:cubicBezTo>
                        <a:pt x="0" y="12"/>
                        <a:pt x="0" y="2"/>
                        <a:pt x="6" y="1"/>
                      </a:cubicBezTo>
                      <a:cubicBezTo>
                        <a:pt x="6" y="1"/>
                        <a:pt x="6" y="1"/>
                        <a:pt x="7" y="1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4" name="Freeform 598">
                  <a:extLst>
                    <a:ext uri="{FF2B5EF4-FFF2-40B4-BE49-F238E27FC236}">
                      <a16:creationId xmlns:a16="http://schemas.microsoft.com/office/drawing/2014/main" id="{470A6912-35F8-48E5-852D-FFC751F7D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4" y="1642"/>
                  <a:ext cx="23" cy="23"/>
                </a:xfrm>
                <a:custGeom>
                  <a:avLst/>
                  <a:gdLst>
                    <a:gd name="T0" fmla="*/ 15 w 16"/>
                    <a:gd name="T1" fmla="*/ 8 h 16"/>
                    <a:gd name="T2" fmla="*/ 8 w 16"/>
                    <a:gd name="T3" fmla="*/ 14 h 16"/>
                    <a:gd name="T4" fmla="*/ 5 w 16"/>
                    <a:gd name="T5" fmla="*/ 1 h 16"/>
                    <a:gd name="T6" fmla="*/ 6 w 16"/>
                    <a:gd name="T7" fmla="*/ 0 h 16"/>
                    <a:gd name="T8" fmla="*/ 15 w 16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5" y="8"/>
                      </a:moveTo>
                      <a:cubicBezTo>
                        <a:pt x="16" y="13"/>
                        <a:pt x="13" y="16"/>
                        <a:pt x="8" y="14"/>
                      </a:cubicBezTo>
                      <a:cubicBezTo>
                        <a:pt x="3" y="12"/>
                        <a:pt x="0" y="2"/>
                        <a:pt x="5" y="1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5" name="Freeform 599">
                  <a:extLst>
                    <a:ext uri="{FF2B5EF4-FFF2-40B4-BE49-F238E27FC236}">
                      <a16:creationId xmlns:a16="http://schemas.microsoft.com/office/drawing/2014/main" id="{79303003-7BE7-4736-8B6A-0BAE5CEFD1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685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7 w 17"/>
                    <a:gd name="T3" fmla="*/ 15 h 18"/>
                    <a:gd name="T4" fmla="*/ 5 w 17"/>
                    <a:gd name="T5" fmla="*/ 0 h 18"/>
                    <a:gd name="T6" fmla="*/ 6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3" y="18"/>
                        <a:pt x="7" y="15"/>
                      </a:cubicBezTo>
                      <a:cubicBezTo>
                        <a:pt x="1" y="11"/>
                        <a:pt x="0" y="2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6" name="Freeform 600">
                  <a:extLst>
                    <a:ext uri="{FF2B5EF4-FFF2-40B4-BE49-F238E27FC236}">
                      <a16:creationId xmlns:a16="http://schemas.microsoft.com/office/drawing/2014/main" id="{0D334B23-206E-4C44-B031-610483693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8" y="1800"/>
                  <a:ext cx="27" cy="27"/>
                </a:xfrm>
                <a:custGeom>
                  <a:avLst/>
                  <a:gdLst>
                    <a:gd name="T0" fmla="*/ 17 w 19"/>
                    <a:gd name="T1" fmla="*/ 9 h 19"/>
                    <a:gd name="T2" fmla="*/ 8 w 19"/>
                    <a:gd name="T3" fmla="*/ 16 h 19"/>
                    <a:gd name="T4" fmla="*/ 7 w 19"/>
                    <a:gd name="T5" fmla="*/ 0 h 19"/>
                    <a:gd name="T6" fmla="*/ 7 w 19"/>
                    <a:gd name="T7" fmla="*/ 0 h 19"/>
                    <a:gd name="T8" fmla="*/ 17 w 19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9">
                      <a:moveTo>
                        <a:pt x="17" y="9"/>
                      </a:moveTo>
                      <a:cubicBezTo>
                        <a:pt x="19" y="15"/>
                        <a:pt x="14" y="19"/>
                        <a:pt x="8" y="16"/>
                      </a:cubicBezTo>
                      <a:cubicBezTo>
                        <a:pt x="2" y="12"/>
                        <a:pt x="0" y="2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7" name="Freeform 601">
                  <a:extLst>
                    <a:ext uri="{FF2B5EF4-FFF2-40B4-BE49-F238E27FC236}">
                      <a16:creationId xmlns:a16="http://schemas.microsoft.com/office/drawing/2014/main" id="{430687D7-DE37-48FD-BECF-E5D8CCFDDD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2" y="1849"/>
                  <a:ext cx="28" cy="31"/>
                </a:xfrm>
                <a:custGeom>
                  <a:avLst/>
                  <a:gdLst>
                    <a:gd name="T0" fmla="*/ 17 w 19"/>
                    <a:gd name="T1" fmla="*/ 10 h 21"/>
                    <a:gd name="T2" fmla="*/ 7 w 19"/>
                    <a:gd name="T3" fmla="*/ 17 h 21"/>
                    <a:gd name="T4" fmla="*/ 8 w 19"/>
                    <a:gd name="T5" fmla="*/ 1 h 21"/>
                    <a:gd name="T6" fmla="*/ 17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7" y="10"/>
                      </a:moveTo>
                      <a:cubicBezTo>
                        <a:pt x="19" y="17"/>
                        <a:pt x="13" y="21"/>
                        <a:pt x="7" y="17"/>
                      </a:cubicBezTo>
                      <a:cubicBezTo>
                        <a:pt x="1" y="13"/>
                        <a:pt x="0" y="2"/>
                        <a:pt x="8" y="1"/>
                      </a:cubicBezTo>
                      <a:cubicBezTo>
                        <a:pt x="13" y="0"/>
                        <a:pt x="17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8" name="Freeform 602">
                  <a:extLst>
                    <a:ext uri="{FF2B5EF4-FFF2-40B4-BE49-F238E27FC236}">
                      <a16:creationId xmlns:a16="http://schemas.microsoft.com/office/drawing/2014/main" id="{66AD1BEE-BDB9-4553-B898-8A8DBA053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706"/>
                  <a:ext cx="25" cy="24"/>
                </a:xfrm>
                <a:custGeom>
                  <a:avLst/>
                  <a:gdLst>
                    <a:gd name="T0" fmla="*/ 16 w 17"/>
                    <a:gd name="T1" fmla="*/ 8 h 17"/>
                    <a:gd name="T2" fmla="*/ 8 w 17"/>
                    <a:gd name="T3" fmla="*/ 14 h 17"/>
                    <a:gd name="T4" fmla="*/ 5 w 17"/>
                    <a:gd name="T5" fmla="*/ 0 h 17"/>
                    <a:gd name="T6" fmla="*/ 6 w 17"/>
                    <a:gd name="T7" fmla="*/ 0 h 17"/>
                    <a:gd name="T8" fmla="*/ 16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6" y="8"/>
                      </a:moveTo>
                      <a:cubicBezTo>
                        <a:pt x="17" y="14"/>
                        <a:pt x="13" y="17"/>
                        <a:pt x="8" y="14"/>
                      </a:cubicBezTo>
                      <a:cubicBezTo>
                        <a:pt x="2" y="11"/>
                        <a:pt x="0" y="1"/>
                        <a:pt x="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4" y="4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9" name="Freeform 603">
                  <a:extLst>
                    <a:ext uri="{FF2B5EF4-FFF2-40B4-BE49-F238E27FC236}">
                      <a16:creationId xmlns:a16="http://schemas.microsoft.com/office/drawing/2014/main" id="{D057978D-DE6A-42BA-A3F7-625177C039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3" y="1752"/>
                  <a:ext cx="25" cy="26"/>
                </a:xfrm>
                <a:custGeom>
                  <a:avLst/>
                  <a:gdLst>
                    <a:gd name="T0" fmla="*/ 16 w 17"/>
                    <a:gd name="T1" fmla="*/ 8 h 18"/>
                    <a:gd name="T2" fmla="*/ 8 w 17"/>
                    <a:gd name="T3" fmla="*/ 15 h 18"/>
                    <a:gd name="T4" fmla="*/ 5 w 17"/>
                    <a:gd name="T5" fmla="*/ 0 h 18"/>
                    <a:gd name="T6" fmla="*/ 6 w 17"/>
                    <a:gd name="T7" fmla="*/ 0 h 18"/>
                    <a:gd name="T8" fmla="*/ 16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7" y="14"/>
                        <a:pt x="13" y="18"/>
                        <a:pt x="8" y="15"/>
                      </a:cubicBezTo>
                      <a:cubicBezTo>
                        <a:pt x="1" y="12"/>
                        <a:pt x="0" y="1"/>
                        <a:pt x="5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4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0" name="Freeform 604">
                  <a:extLst>
                    <a:ext uri="{FF2B5EF4-FFF2-40B4-BE49-F238E27FC236}">
                      <a16:creationId xmlns:a16="http://schemas.microsoft.com/office/drawing/2014/main" id="{8EBAF4C2-9B0A-4ACE-9F8E-AB035B63B3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8" y="1619"/>
                  <a:ext cx="25" cy="23"/>
                </a:xfrm>
                <a:custGeom>
                  <a:avLst/>
                  <a:gdLst>
                    <a:gd name="T0" fmla="*/ 15 w 17"/>
                    <a:gd name="T1" fmla="*/ 7 h 16"/>
                    <a:gd name="T2" fmla="*/ 9 w 17"/>
                    <a:gd name="T3" fmla="*/ 14 h 16"/>
                    <a:gd name="T4" fmla="*/ 4 w 17"/>
                    <a:gd name="T5" fmla="*/ 0 h 16"/>
                    <a:gd name="T6" fmla="*/ 5 w 17"/>
                    <a:gd name="T7" fmla="*/ 0 h 16"/>
                    <a:gd name="T8" fmla="*/ 15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5" y="7"/>
                      </a:moveTo>
                      <a:cubicBezTo>
                        <a:pt x="17" y="12"/>
                        <a:pt x="14" y="16"/>
                        <a:pt x="9" y="14"/>
                      </a:cubicBezTo>
                      <a:cubicBezTo>
                        <a:pt x="3" y="11"/>
                        <a:pt x="0" y="2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3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1" name="Freeform 605">
                  <a:extLst>
                    <a:ext uri="{FF2B5EF4-FFF2-40B4-BE49-F238E27FC236}">
                      <a16:creationId xmlns:a16="http://schemas.microsoft.com/office/drawing/2014/main" id="{0FD34C6E-E867-4328-8EC2-9343C1CCD5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7" y="1661"/>
                  <a:ext cx="25" cy="24"/>
                </a:xfrm>
                <a:custGeom>
                  <a:avLst/>
                  <a:gdLst>
                    <a:gd name="T0" fmla="*/ 15 w 17"/>
                    <a:gd name="T1" fmla="*/ 8 h 17"/>
                    <a:gd name="T2" fmla="*/ 9 w 17"/>
                    <a:gd name="T3" fmla="*/ 15 h 17"/>
                    <a:gd name="T4" fmla="*/ 5 w 17"/>
                    <a:gd name="T5" fmla="*/ 0 h 17"/>
                    <a:gd name="T6" fmla="*/ 6 w 17"/>
                    <a:gd name="T7" fmla="*/ 0 h 17"/>
                    <a:gd name="T8" fmla="*/ 15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8"/>
                      </a:moveTo>
                      <a:cubicBezTo>
                        <a:pt x="17" y="13"/>
                        <a:pt x="14" y="17"/>
                        <a:pt x="9" y="15"/>
                      </a:cubicBezTo>
                      <a:cubicBezTo>
                        <a:pt x="3" y="12"/>
                        <a:pt x="0" y="2"/>
                        <a:pt x="5" y="0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11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2" name="Freeform 606">
                  <a:extLst>
                    <a:ext uri="{FF2B5EF4-FFF2-40B4-BE49-F238E27FC236}">
                      <a16:creationId xmlns:a16="http://schemas.microsoft.com/office/drawing/2014/main" id="{C1EFE89D-70DC-4A4A-9DC8-2560F91FF1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0" y="1441"/>
                  <a:ext cx="15" cy="14"/>
                </a:xfrm>
                <a:custGeom>
                  <a:avLst/>
                  <a:gdLst>
                    <a:gd name="T0" fmla="*/ 7 w 10"/>
                    <a:gd name="T1" fmla="*/ 5 h 10"/>
                    <a:gd name="T2" fmla="*/ 0 w 10"/>
                    <a:gd name="T3" fmla="*/ 8 h 10"/>
                    <a:gd name="T4" fmla="*/ 8 w 10"/>
                    <a:gd name="T5" fmla="*/ 0 h 10"/>
                    <a:gd name="T6" fmla="*/ 7 w 10"/>
                    <a:gd name="T7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0">
                      <a:moveTo>
                        <a:pt x="7" y="5"/>
                      </a:moveTo>
                      <a:cubicBezTo>
                        <a:pt x="5" y="9"/>
                        <a:pt x="1" y="10"/>
                        <a:pt x="0" y="8"/>
                      </a:cubicBezTo>
                      <a:cubicBezTo>
                        <a:pt x="0" y="6"/>
                        <a:pt x="4" y="0"/>
                        <a:pt x="8" y="0"/>
                      </a:cubicBezTo>
                      <a:cubicBezTo>
                        <a:pt x="10" y="0"/>
                        <a:pt x="9" y="3"/>
                        <a:pt x="7" y="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92" name="Group 808">
                <a:extLst>
                  <a:ext uri="{FF2B5EF4-FFF2-40B4-BE49-F238E27FC236}">
                    <a16:creationId xmlns:a16="http://schemas.microsoft.com/office/drawing/2014/main" id="{2C3F3079-4524-4B45-A804-4748EED8B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11988" y="2408238"/>
                <a:ext cx="1439863" cy="1868488"/>
                <a:chOff x="4417" y="1517"/>
                <a:chExt cx="907" cy="1177"/>
              </a:xfrm>
              <a:grpFill/>
            </p:grpSpPr>
            <p:sp>
              <p:nvSpPr>
                <p:cNvPr id="493" name="Freeform 608">
                  <a:extLst>
                    <a:ext uri="{FF2B5EF4-FFF2-40B4-BE49-F238E27FC236}">
                      <a16:creationId xmlns:a16="http://schemas.microsoft.com/office/drawing/2014/main" id="{63042771-E2C8-4571-87F4-4A6FF8C79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7" y="1593"/>
                  <a:ext cx="21" cy="23"/>
                </a:xfrm>
                <a:custGeom>
                  <a:avLst/>
                  <a:gdLst>
                    <a:gd name="T0" fmla="*/ 13 w 14"/>
                    <a:gd name="T1" fmla="*/ 8 h 16"/>
                    <a:gd name="T2" fmla="*/ 3 w 14"/>
                    <a:gd name="T3" fmla="*/ 12 h 16"/>
                    <a:gd name="T4" fmla="*/ 9 w 14"/>
                    <a:gd name="T5" fmla="*/ 0 h 16"/>
                    <a:gd name="T6" fmla="*/ 13 w 14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13" y="8"/>
                      </a:moveTo>
                      <a:cubicBezTo>
                        <a:pt x="12" y="14"/>
                        <a:pt x="5" y="16"/>
                        <a:pt x="3" y="12"/>
                      </a:cubicBezTo>
                      <a:cubicBezTo>
                        <a:pt x="0" y="8"/>
                        <a:pt x="3" y="0"/>
                        <a:pt x="9" y="0"/>
                      </a:cubicBezTo>
                      <a:cubicBezTo>
                        <a:pt x="13" y="0"/>
                        <a:pt x="14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4" name="Freeform 609">
                  <a:extLst>
                    <a:ext uri="{FF2B5EF4-FFF2-40B4-BE49-F238E27FC236}">
                      <a16:creationId xmlns:a16="http://schemas.microsoft.com/office/drawing/2014/main" id="{29FDD038-DE49-4229-A824-64A0DF3CE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9" y="1574"/>
                  <a:ext cx="20" cy="22"/>
                </a:xfrm>
                <a:custGeom>
                  <a:avLst/>
                  <a:gdLst>
                    <a:gd name="T0" fmla="*/ 13 w 14"/>
                    <a:gd name="T1" fmla="*/ 7 h 15"/>
                    <a:gd name="T2" fmla="*/ 3 w 14"/>
                    <a:gd name="T3" fmla="*/ 11 h 15"/>
                    <a:gd name="T4" fmla="*/ 8 w 14"/>
                    <a:gd name="T5" fmla="*/ 0 h 15"/>
                    <a:gd name="T6" fmla="*/ 13 w 14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5">
                      <a:moveTo>
                        <a:pt x="13" y="7"/>
                      </a:moveTo>
                      <a:cubicBezTo>
                        <a:pt x="12" y="13"/>
                        <a:pt x="6" y="15"/>
                        <a:pt x="3" y="11"/>
                      </a:cubicBezTo>
                      <a:cubicBezTo>
                        <a:pt x="0" y="7"/>
                        <a:pt x="3" y="0"/>
                        <a:pt x="8" y="0"/>
                      </a:cubicBezTo>
                      <a:cubicBezTo>
                        <a:pt x="13" y="0"/>
                        <a:pt x="14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5" name="Freeform 610">
                  <a:extLst>
                    <a:ext uri="{FF2B5EF4-FFF2-40B4-BE49-F238E27FC236}">
                      <a16:creationId xmlns:a16="http://schemas.microsoft.com/office/drawing/2014/main" id="{E0611615-9EA4-40D6-942C-53845C3D1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3" y="1613"/>
                  <a:ext cx="22" cy="25"/>
                </a:xfrm>
                <a:custGeom>
                  <a:avLst/>
                  <a:gdLst>
                    <a:gd name="T0" fmla="*/ 14 w 15"/>
                    <a:gd name="T1" fmla="*/ 8 h 17"/>
                    <a:gd name="T2" fmla="*/ 3 w 15"/>
                    <a:gd name="T3" fmla="*/ 12 h 17"/>
                    <a:gd name="T4" fmla="*/ 9 w 15"/>
                    <a:gd name="T5" fmla="*/ 0 h 17"/>
                    <a:gd name="T6" fmla="*/ 14 w 15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7">
                      <a:moveTo>
                        <a:pt x="14" y="8"/>
                      </a:moveTo>
                      <a:cubicBezTo>
                        <a:pt x="13" y="14"/>
                        <a:pt x="6" y="17"/>
                        <a:pt x="3" y="12"/>
                      </a:cubicBezTo>
                      <a:cubicBezTo>
                        <a:pt x="0" y="8"/>
                        <a:pt x="3" y="1"/>
                        <a:pt x="9" y="0"/>
                      </a:cubicBezTo>
                      <a:cubicBezTo>
                        <a:pt x="14" y="1"/>
                        <a:pt x="15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6" name="Freeform 611">
                  <a:extLst>
                    <a:ext uri="{FF2B5EF4-FFF2-40B4-BE49-F238E27FC236}">
                      <a16:creationId xmlns:a16="http://schemas.microsoft.com/office/drawing/2014/main" id="{61C55E50-900B-4C43-AF48-5CDB643030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7" y="1555"/>
                  <a:ext cx="17" cy="22"/>
                </a:xfrm>
                <a:custGeom>
                  <a:avLst/>
                  <a:gdLst>
                    <a:gd name="T0" fmla="*/ 12 w 12"/>
                    <a:gd name="T1" fmla="*/ 7 h 15"/>
                    <a:gd name="T2" fmla="*/ 2 w 12"/>
                    <a:gd name="T3" fmla="*/ 11 h 15"/>
                    <a:gd name="T4" fmla="*/ 7 w 12"/>
                    <a:gd name="T5" fmla="*/ 0 h 15"/>
                    <a:gd name="T6" fmla="*/ 12 w 12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5">
                      <a:moveTo>
                        <a:pt x="12" y="7"/>
                      </a:moveTo>
                      <a:cubicBezTo>
                        <a:pt x="11" y="12"/>
                        <a:pt x="5" y="15"/>
                        <a:pt x="2" y="11"/>
                      </a:cubicBezTo>
                      <a:cubicBezTo>
                        <a:pt x="0" y="7"/>
                        <a:pt x="2" y="0"/>
                        <a:pt x="7" y="0"/>
                      </a:cubicBezTo>
                      <a:cubicBezTo>
                        <a:pt x="11" y="0"/>
                        <a:pt x="12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7" name="Freeform 612">
                  <a:extLst>
                    <a:ext uri="{FF2B5EF4-FFF2-40B4-BE49-F238E27FC236}">
                      <a16:creationId xmlns:a16="http://schemas.microsoft.com/office/drawing/2014/main" id="{49A68753-9F25-4F15-920D-3E4420791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2" y="1593"/>
                  <a:ext cx="20" cy="23"/>
                </a:xfrm>
                <a:custGeom>
                  <a:avLst/>
                  <a:gdLst>
                    <a:gd name="T0" fmla="*/ 14 w 14"/>
                    <a:gd name="T1" fmla="*/ 8 h 16"/>
                    <a:gd name="T2" fmla="*/ 3 w 14"/>
                    <a:gd name="T3" fmla="*/ 12 h 16"/>
                    <a:gd name="T4" fmla="*/ 8 w 14"/>
                    <a:gd name="T5" fmla="*/ 0 h 16"/>
                    <a:gd name="T6" fmla="*/ 14 w 14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14" y="8"/>
                      </a:moveTo>
                      <a:cubicBezTo>
                        <a:pt x="13" y="14"/>
                        <a:pt x="6" y="16"/>
                        <a:pt x="3" y="12"/>
                      </a:cubicBezTo>
                      <a:cubicBezTo>
                        <a:pt x="0" y="8"/>
                        <a:pt x="2" y="1"/>
                        <a:pt x="8" y="0"/>
                      </a:cubicBezTo>
                      <a:cubicBezTo>
                        <a:pt x="13" y="1"/>
                        <a:pt x="14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8" name="Freeform 613">
                  <a:extLst>
                    <a:ext uri="{FF2B5EF4-FFF2-40B4-BE49-F238E27FC236}">
                      <a16:creationId xmlns:a16="http://schemas.microsoft.com/office/drawing/2014/main" id="{2BDC011E-7667-432C-90D7-9BC331392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" y="1574"/>
                  <a:ext cx="18" cy="22"/>
                </a:xfrm>
                <a:custGeom>
                  <a:avLst/>
                  <a:gdLst>
                    <a:gd name="T0" fmla="*/ 13 w 13"/>
                    <a:gd name="T1" fmla="*/ 7 h 15"/>
                    <a:gd name="T2" fmla="*/ 3 w 13"/>
                    <a:gd name="T3" fmla="*/ 11 h 15"/>
                    <a:gd name="T4" fmla="*/ 7 w 13"/>
                    <a:gd name="T5" fmla="*/ 0 h 15"/>
                    <a:gd name="T6" fmla="*/ 13 w 13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13" y="7"/>
                      </a:moveTo>
                      <a:cubicBezTo>
                        <a:pt x="12" y="13"/>
                        <a:pt x="6" y="15"/>
                        <a:pt x="3" y="11"/>
                      </a:cubicBezTo>
                      <a:cubicBezTo>
                        <a:pt x="0" y="7"/>
                        <a:pt x="2" y="0"/>
                        <a:pt x="7" y="0"/>
                      </a:cubicBezTo>
                      <a:cubicBezTo>
                        <a:pt x="11" y="0"/>
                        <a:pt x="13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9" name="Freeform 614">
                  <a:extLst>
                    <a:ext uri="{FF2B5EF4-FFF2-40B4-BE49-F238E27FC236}">
                      <a16:creationId xmlns:a16="http://schemas.microsoft.com/office/drawing/2014/main" id="{8C8ED558-C7EB-4683-8BD9-1D7E66329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3" y="1536"/>
                  <a:ext cx="17" cy="20"/>
                </a:xfrm>
                <a:custGeom>
                  <a:avLst/>
                  <a:gdLst>
                    <a:gd name="T0" fmla="*/ 12 w 12"/>
                    <a:gd name="T1" fmla="*/ 7 h 14"/>
                    <a:gd name="T2" fmla="*/ 3 w 12"/>
                    <a:gd name="T3" fmla="*/ 11 h 14"/>
                    <a:gd name="T4" fmla="*/ 7 w 12"/>
                    <a:gd name="T5" fmla="*/ 0 h 14"/>
                    <a:gd name="T6" fmla="*/ 12 w 12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4">
                      <a:moveTo>
                        <a:pt x="12" y="7"/>
                      </a:moveTo>
                      <a:cubicBezTo>
                        <a:pt x="12" y="12"/>
                        <a:pt x="6" y="14"/>
                        <a:pt x="3" y="11"/>
                      </a:cubicBezTo>
                      <a:cubicBezTo>
                        <a:pt x="0" y="7"/>
                        <a:pt x="2" y="0"/>
                        <a:pt x="7" y="0"/>
                      </a:cubicBezTo>
                      <a:cubicBezTo>
                        <a:pt x="11" y="0"/>
                        <a:pt x="12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0" name="Freeform 615">
                  <a:extLst>
                    <a:ext uri="{FF2B5EF4-FFF2-40B4-BE49-F238E27FC236}">
                      <a16:creationId xmlns:a16="http://schemas.microsoft.com/office/drawing/2014/main" id="{62393B17-F6D2-41D5-BDA4-E7C04DCA5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" y="1554"/>
                  <a:ext cx="17" cy="21"/>
                </a:xfrm>
                <a:custGeom>
                  <a:avLst/>
                  <a:gdLst>
                    <a:gd name="T0" fmla="*/ 12 w 12"/>
                    <a:gd name="T1" fmla="*/ 7 h 15"/>
                    <a:gd name="T2" fmla="*/ 4 w 12"/>
                    <a:gd name="T3" fmla="*/ 12 h 15"/>
                    <a:gd name="T4" fmla="*/ 6 w 12"/>
                    <a:gd name="T5" fmla="*/ 0 h 15"/>
                    <a:gd name="T6" fmla="*/ 12 w 12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5">
                      <a:moveTo>
                        <a:pt x="12" y="7"/>
                      </a:moveTo>
                      <a:cubicBezTo>
                        <a:pt x="12" y="12"/>
                        <a:pt x="7" y="15"/>
                        <a:pt x="4" y="12"/>
                      </a:cubicBezTo>
                      <a:cubicBezTo>
                        <a:pt x="0" y="8"/>
                        <a:pt x="1" y="1"/>
                        <a:pt x="6" y="0"/>
                      </a:cubicBezTo>
                      <a:cubicBezTo>
                        <a:pt x="10" y="0"/>
                        <a:pt x="12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1" name="Freeform 616">
                  <a:extLst>
                    <a:ext uri="{FF2B5EF4-FFF2-40B4-BE49-F238E27FC236}">
                      <a16:creationId xmlns:a16="http://schemas.microsoft.com/office/drawing/2014/main" id="{B8EBA6AE-3BB6-4487-82C6-35BE850DDC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" y="1593"/>
                  <a:ext cx="19" cy="23"/>
                </a:xfrm>
                <a:custGeom>
                  <a:avLst/>
                  <a:gdLst>
                    <a:gd name="T0" fmla="*/ 13 w 13"/>
                    <a:gd name="T1" fmla="*/ 7 h 16"/>
                    <a:gd name="T2" fmla="*/ 4 w 13"/>
                    <a:gd name="T3" fmla="*/ 12 h 16"/>
                    <a:gd name="T4" fmla="*/ 7 w 13"/>
                    <a:gd name="T5" fmla="*/ 0 h 16"/>
                    <a:gd name="T6" fmla="*/ 13 w 13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6">
                      <a:moveTo>
                        <a:pt x="13" y="7"/>
                      </a:moveTo>
                      <a:cubicBezTo>
                        <a:pt x="13" y="13"/>
                        <a:pt x="7" y="16"/>
                        <a:pt x="4" y="12"/>
                      </a:cubicBezTo>
                      <a:cubicBezTo>
                        <a:pt x="0" y="8"/>
                        <a:pt x="2" y="0"/>
                        <a:pt x="7" y="0"/>
                      </a:cubicBezTo>
                      <a:cubicBezTo>
                        <a:pt x="11" y="0"/>
                        <a:pt x="13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2" name="Freeform 617">
                  <a:extLst>
                    <a:ext uri="{FF2B5EF4-FFF2-40B4-BE49-F238E27FC236}">
                      <a16:creationId xmlns:a16="http://schemas.microsoft.com/office/drawing/2014/main" id="{FA6F7633-0DF5-49C1-8A5A-FDC7A1932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1517"/>
                  <a:ext cx="16" cy="21"/>
                </a:xfrm>
                <a:custGeom>
                  <a:avLst/>
                  <a:gdLst>
                    <a:gd name="T0" fmla="*/ 11 w 11"/>
                    <a:gd name="T1" fmla="*/ 7 h 14"/>
                    <a:gd name="T2" fmla="*/ 3 w 11"/>
                    <a:gd name="T3" fmla="*/ 11 h 14"/>
                    <a:gd name="T4" fmla="*/ 6 w 11"/>
                    <a:gd name="T5" fmla="*/ 0 h 14"/>
                    <a:gd name="T6" fmla="*/ 11 w 1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4">
                      <a:moveTo>
                        <a:pt x="11" y="7"/>
                      </a:moveTo>
                      <a:cubicBezTo>
                        <a:pt x="11" y="12"/>
                        <a:pt x="7" y="14"/>
                        <a:pt x="3" y="11"/>
                      </a:cubicBezTo>
                      <a:cubicBezTo>
                        <a:pt x="0" y="8"/>
                        <a:pt x="1" y="1"/>
                        <a:pt x="6" y="0"/>
                      </a:cubicBezTo>
                      <a:cubicBezTo>
                        <a:pt x="9" y="1"/>
                        <a:pt x="11" y="4"/>
                        <a:pt x="11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3" name="Freeform 618">
                  <a:extLst>
                    <a:ext uri="{FF2B5EF4-FFF2-40B4-BE49-F238E27FC236}">
                      <a16:creationId xmlns:a16="http://schemas.microsoft.com/office/drawing/2014/main" id="{05D69FB4-635F-42BF-945E-F77E35EAB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5" y="1572"/>
                  <a:ext cx="18" cy="22"/>
                </a:xfrm>
                <a:custGeom>
                  <a:avLst/>
                  <a:gdLst>
                    <a:gd name="T0" fmla="*/ 12 w 13"/>
                    <a:gd name="T1" fmla="*/ 7 h 15"/>
                    <a:gd name="T2" fmla="*/ 4 w 13"/>
                    <a:gd name="T3" fmla="*/ 12 h 15"/>
                    <a:gd name="T4" fmla="*/ 6 w 13"/>
                    <a:gd name="T5" fmla="*/ 0 h 15"/>
                    <a:gd name="T6" fmla="*/ 12 w 13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5">
                      <a:moveTo>
                        <a:pt x="12" y="7"/>
                      </a:moveTo>
                      <a:cubicBezTo>
                        <a:pt x="13" y="12"/>
                        <a:pt x="8" y="15"/>
                        <a:pt x="4" y="12"/>
                      </a:cubicBezTo>
                      <a:cubicBezTo>
                        <a:pt x="0" y="8"/>
                        <a:pt x="0" y="0"/>
                        <a:pt x="6" y="0"/>
                      </a:cubicBezTo>
                      <a:cubicBezTo>
                        <a:pt x="10" y="0"/>
                        <a:pt x="12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4" name="Freeform 619">
                  <a:extLst>
                    <a:ext uri="{FF2B5EF4-FFF2-40B4-BE49-F238E27FC236}">
                      <a16:creationId xmlns:a16="http://schemas.microsoft.com/office/drawing/2014/main" id="{D80173CF-E0D9-4A40-AD50-99263A633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8" y="1612"/>
                  <a:ext cx="20" cy="23"/>
                </a:xfrm>
                <a:custGeom>
                  <a:avLst/>
                  <a:gdLst>
                    <a:gd name="T0" fmla="*/ 14 w 14"/>
                    <a:gd name="T1" fmla="*/ 8 h 16"/>
                    <a:gd name="T2" fmla="*/ 5 w 14"/>
                    <a:gd name="T3" fmla="*/ 13 h 16"/>
                    <a:gd name="T4" fmla="*/ 7 w 14"/>
                    <a:gd name="T5" fmla="*/ 0 h 16"/>
                    <a:gd name="T6" fmla="*/ 14 w 14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14" y="8"/>
                      </a:moveTo>
                      <a:cubicBezTo>
                        <a:pt x="14" y="13"/>
                        <a:pt x="9" y="16"/>
                        <a:pt x="5" y="13"/>
                      </a:cubicBezTo>
                      <a:cubicBezTo>
                        <a:pt x="0" y="9"/>
                        <a:pt x="1" y="1"/>
                        <a:pt x="7" y="0"/>
                      </a:cubicBezTo>
                      <a:cubicBezTo>
                        <a:pt x="12" y="0"/>
                        <a:pt x="14" y="4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5" name="Freeform 620">
                  <a:extLst>
                    <a:ext uri="{FF2B5EF4-FFF2-40B4-BE49-F238E27FC236}">
                      <a16:creationId xmlns:a16="http://schemas.microsoft.com/office/drawing/2014/main" id="{585A9CBC-D97D-4B8D-ADAC-4A9E6C65D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0" y="1535"/>
                  <a:ext cx="16" cy="20"/>
                </a:xfrm>
                <a:custGeom>
                  <a:avLst/>
                  <a:gdLst>
                    <a:gd name="T0" fmla="*/ 11 w 11"/>
                    <a:gd name="T1" fmla="*/ 7 h 14"/>
                    <a:gd name="T2" fmla="*/ 3 w 11"/>
                    <a:gd name="T3" fmla="*/ 11 h 14"/>
                    <a:gd name="T4" fmla="*/ 5 w 11"/>
                    <a:gd name="T5" fmla="*/ 0 h 14"/>
                    <a:gd name="T6" fmla="*/ 11 w 1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4">
                      <a:moveTo>
                        <a:pt x="11" y="7"/>
                      </a:moveTo>
                      <a:cubicBezTo>
                        <a:pt x="11" y="12"/>
                        <a:pt x="7" y="14"/>
                        <a:pt x="3" y="11"/>
                      </a:cubicBezTo>
                      <a:cubicBezTo>
                        <a:pt x="0" y="8"/>
                        <a:pt x="0" y="1"/>
                        <a:pt x="5" y="0"/>
                      </a:cubicBezTo>
                      <a:cubicBezTo>
                        <a:pt x="9" y="0"/>
                        <a:pt x="11" y="4"/>
                        <a:pt x="11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6" name="Freeform 621">
                  <a:extLst>
                    <a:ext uri="{FF2B5EF4-FFF2-40B4-BE49-F238E27FC236}">
                      <a16:creationId xmlns:a16="http://schemas.microsoft.com/office/drawing/2014/main" id="{2E482921-6ADA-497A-97A9-D0AC6F0E8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5" y="1552"/>
                  <a:ext cx="17" cy="22"/>
                </a:xfrm>
                <a:custGeom>
                  <a:avLst/>
                  <a:gdLst>
                    <a:gd name="T0" fmla="*/ 12 w 12"/>
                    <a:gd name="T1" fmla="*/ 7 h 15"/>
                    <a:gd name="T2" fmla="*/ 4 w 12"/>
                    <a:gd name="T3" fmla="*/ 12 h 15"/>
                    <a:gd name="T4" fmla="*/ 5 w 12"/>
                    <a:gd name="T5" fmla="*/ 0 h 15"/>
                    <a:gd name="T6" fmla="*/ 12 w 12"/>
                    <a:gd name="T7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5">
                      <a:moveTo>
                        <a:pt x="12" y="7"/>
                      </a:moveTo>
                      <a:cubicBezTo>
                        <a:pt x="12" y="12"/>
                        <a:pt x="8" y="15"/>
                        <a:pt x="4" y="12"/>
                      </a:cubicBezTo>
                      <a:cubicBezTo>
                        <a:pt x="0" y="8"/>
                        <a:pt x="0" y="1"/>
                        <a:pt x="5" y="0"/>
                      </a:cubicBezTo>
                      <a:cubicBezTo>
                        <a:pt x="9" y="0"/>
                        <a:pt x="11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7" name="Freeform 622">
                  <a:extLst>
                    <a:ext uri="{FF2B5EF4-FFF2-40B4-BE49-F238E27FC236}">
                      <a16:creationId xmlns:a16="http://schemas.microsoft.com/office/drawing/2014/main" id="{24DCF491-A261-4437-B27B-95884FB5EA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1" y="1590"/>
                  <a:ext cx="20" cy="23"/>
                </a:xfrm>
                <a:custGeom>
                  <a:avLst/>
                  <a:gdLst>
                    <a:gd name="T0" fmla="*/ 13 w 14"/>
                    <a:gd name="T1" fmla="*/ 8 h 16"/>
                    <a:gd name="T2" fmla="*/ 5 w 14"/>
                    <a:gd name="T3" fmla="*/ 13 h 16"/>
                    <a:gd name="T4" fmla="*/ 6 w 14"/>
                    <a:gd name="T5" fmla="*/ 0 h 16"/>
                    <a:gd name="T6" fmla="*/ 13 w 14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6">
                      <a:moveTo>
                        <a:pt x="13" y="8"/>
                      </a:moveTo>
                      <a:cubicBezTo>
                        <a:pt x="14" y="13"/>
                        <a:pt x="9" y="16"/>
                        <a:pt x="5" y="13"/>
                      </a:cubicBezTo>
                      <a:cubicBezTo>
                        <a:pt x="0" y="9"/>
                        <a:pt x="0" y="1"/>
                        <a:pt x="6" y="0"/>
                      </a:cubicBezTo>
                      <a:cubicBezTo>
                        <a:pt x="11" y="0"/>
                        <a:pt x="13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8" name="Freeform 623">
                  <a:extLst>
                    <a:ext uri="{FF2B5EF4-FFF2-40B4-BE49-F238E27FC236}">
                      <a16:creationId xmlns:a16="http://schemas.microsoft.com/office/drawing/2014/main" id="{1646F98A-75E0-44A5-8EFA-3351AF97A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4" y="1569"/>
                  <a:ext cx="20" cy="22"/>
                </a:xfrm>
                <a:custGeom>
                  <a:avLst/>
                  <a:gdLst>
                    <a:gd name="T0" fmla="*/ 13 w 14"/>
                    <a:gd name="T1" fmla="*/ 7 h 15"/>
                    <a:gd name="T2" fmla="*/ 6 w 14"/>
                    <a:gd name="T3" fmla="*/ 12 h 15"/>
                    <a:gd name="T4" fmla="*/ 5 w 14"/>
                    <a:gd name="T5" fmla="*/ 0 h 15"/>
                    <a:gd name="T6" fmla="*/ 6 w 14"/>
                    <a:gd name="T7" fmla="*/ 0 h 15"/>
                    <a:gd name="T8" fmla="*/ 13 w 14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13" y="7"/>
                      </a:moveTo>
                      <a:cubicBezTo>
                        <a:pt x="14" y="12"/>
                        <a:pt x="10" y="15"/>
                        <a:pt x="6" y="12"/>
                      </a:cubicBezTo>
                      <a:cubicBezTo>
                        <a:pt x="1" y="9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2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9" name="Freeform 624">
                  <a:extLst>
                    <a:ext uri="{FF2B5EF4-FFF2-40B4-BE49-F238E27FC236}">
                      <a16:creationId xmlns:a16="http://schemas.microsoft.com/office/drawing/2014/main" id="{B1A82F42-C3DC-47D9-9DC0-99FD3D3FC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4" y="1609"/>
                  <a:ext cx="20" cy="23"/>
                </a:xfrm>
                <a:custGeom>
                  <a:avLst/>
                  <a:gdLst>
                    <a:gd name="T0" fmla="*/ 13 w 14"/>
                    <a:gd name="T1" fmla="*/ 8 h 16"/>
                    <a:gd name="T2" fmla="*/ 5 w 14"/>
                    <a:gd name="T3" fmla="*/ 13 h 16"/>
                    <a:gd name="T4" fmla="*/ 5 w 14"/>
                    <a:gd name="T5" fmla="*/ 0 h 16"/>
                    <a:gd name="T6" fmla="*/ 5 w 14"/>
                    <a:gd name="T7" fmla="*/ 0 h 16"/>
                    <a:gd name="T8" fmla="*/ 13 w 14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6">
                      <a:moveTo>
                        <a:pt x="13" y="8"/>
                      </a:moveTo>
                      <a:cubicBezTo>
                        <a:pt x="14" y="13"/>
                        <a:pt x="9" y="16"/>
                        <a:pt x="5" y="13"/>
                      </a:cubicBezTo>
                      <a:cubicBezTo>
                        <a:pt x="0" y="9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3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0" name="Freeform 625">
                  <a:extLst>
                    <a:ext uri="{FF2B5EF4-FFF2-40B4-BE49-F238E27FC236}">
                      <a16:creationId xmlns:a16="http://schemas.microsoft.com/office/drawing/2014/main" id="{5789A5F0-7D6C-485D-A8E8-1867C554BD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" y="1533"/>
                  <a:ext cx="18" cy="19"/>
                </a:xfrm>
                <a:custGeom>
                  <a:avLst/>
                  <a:gdLst>
                    <a:gd name="T0" fmla="*/ 11 w 12"/>
                    <a:gd name="T1" fmla="*/ 6 h 13"/>
                    <a:gd name="T2" fmla="*/ 5 w 12"/>
                    <a:gd name="T3" fmla="*/ 11 h 13"/>
                    <a:gd name="T4" fmla="*/ 4 w 12"/>
                    <a:gd name="T5" fmla="*/ 0 h 13"/>
                    <a:gd name="T6" fmla="*/ 4 w 12"/>
                    <a:gd name="T7" fmla="*/ 0 h 13"/>
                    <a:gd name="T8" fmla="*/ 11 w 12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11" y="6"/>
                      </a:moveTo>
                      <a:cubicBezTo>
                        <a:pt x="12" y="11"/>
                        <a:pt x="9" y="13"/>
                        <a:pt x="5" y="11"/>
                      </a:cubicBezTo>
                      <a:cubicBezTo>
                        <a:pt x="0" y="8"/>
                        <a:pt x="0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0"/>
                        <a:pt x="10" y="3"/>
                        <a:pt x="11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1" name="Freeform 626">
                  <a:extLst>
                    <a:ext uri="{FF2B5EF4-FFF2-40B4-BE49-F238E27FC236}">
                      <a16:creationId xmlns:a16="http://schemas.microsoft.com/office/drawing/2014/main" id="{81C6638A-B9D3-4447-B5B5-AD228419D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1549"/>
                  <a:ext cx="19" cy="20"/>
                </a:xfrm>
                <a:custGeom>
                  <a:avLst/>
                  <a:gdLst>
                    <a:gd name="T0" fmla="*/ 12 w 13"/>
                    <a:gd name="T1" fmla="*/ 7 h 14"/>
                    <a:gd name="T2" fmla="*/ 6 w 13"/>
                    <a:gd name="T3" fmla="*/ 12 h 14"/>
                    <a:gd name="T4" fmla="*/ 4 w 13"/>
                    <a:gd name="T5" fmla="*/ 0 h 14"/>
                    <a:gd name="T6" fmla="*/ 5 w 13"/>
                    <a:gd name="T7" fmla="*/ 0 h 14"/>
                    <a:gd name="T8" fmla="*/ 12 w 13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4">
                      <a:moveTo>
                        <a:pt x="12" y="7"/>
                      </a:moveTo>
                      <a:cubicBezTo>
                        <a:pt x="13" y="11"/>
                        <a:pt x="10" y="14"/>
                        <a:pt x="6" y="12"/>
                      </a:cubicBezTo>
                      <a:cubicBezTo>
                        <a:pt x="1" y="10"/>
                        <a:pt x="0" y="2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8" y="0"/>
                        <a:pt x="11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2" name="Freeform 627">
                  <a:extLst>
                    <a:ext uri="{FF2B5EF4-FFF2-40B4-BE49-F238E27FC236}">
                      <a16:creationId xmlns:a16="http://schemas.microsoft.com/office/drawing/2014/main" id="{425C89FE-F212-41CF-86F7-203720C24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3" y="1587"/>
                  <a:ext cx="20" cy="23"/>
                </a:xfrm>
                <a:custGeom>
                  <a:avLst/>
                  <a:gdLst>
                    <a:gd name="T0" fmla="*/ 13 w 14"/>
                    <a:gd name="T1" fmla="*/ 7 h 16"/>
                    <a:gd name="T2" fmla="*/ 6 w 14"/>
                    <a:gd name="T3" fmla="*/ 13 h 16"/>
                    <a:gd name="T4" fmla="*/ 5 w 14"/>
                    <a:gd name="T5" fmla="*/ 0 h 16"/>
                    <a:gd name="T6" fmla="*/ 5 w 14"/>
                    <a:gd name="T7" fmla="*/ 0 h 16"/>
                    <a:gd name="T8" fmla="*/ 13 w 14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6">
                      <a:moveTo>
                        <a:pt x="13" y="7"/>
                      </a:moveTo>
                      <a:cubicBezTo>
                        <a:pt x="14" y="13"/>
                        <a:pt x="10" y="16"/>
                        <a:pt x="6" y="13"/>
                      </a:cubicBezTo>
                      <a:cubicBezTo>
                        <a:pt x="1" y="10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9" y="0"/>
                        <a:pt x="12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3" name="Freeform 628">
                  <a:extLst>
                    <a:ext uri="{FF2B5EF4-FFF2-40B4-BE49-F238E27FC236}">
                      <a16:creationId xmlns:a16="http://schemas.microsoft.com/office/drawing/2014/main" id="{AF17ED8D-20D3-488A-9013-7823CA0208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2" y="1567"/>
                  <a:ext cx="21" cy="20"/>
                </a:xfrm>
                <a:custGeom>
                  <a:avLst/>
                  <a:gdLst>
                    <a:gd name="T0" fmla="*/ 13 w 15"/>
                    <a:gd name="T1" fmla="*/ 6 h 14"/>
                    <a:gd name="T2" fmla="*/ 7 w 15"/>
                    <a:gd name="T3" fmla="*/ 12 h 14"/>
                    <a:gd name="T4" fmla="*/ 4 w 15"/>
                    <a:gd name="T5" fmla="*/ 0 h 14"/>
                    <a:gd name="T6" fmla="*/ 5 w 15"/>
                    <a:gd name="T7" fmla="*/ 0 h 14"/>
                    <a:gd name="T8" fmla="*/ 13 w 15"/>
                    <a:gd name="T9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13" y="6"/>
                      </a:moveTo>
                      <a:cubicBezTo>
                        <a:pt x="15" y="11"/>
                        <a:pt x="12" y="14"/>
                        <a:pt x="7" y="12"/>
                      </a:cubicBezTo>
                      <a:cubicBezTo>
                        <a:pt x="2" y="10"/>
                        <a:pt x="0" y="2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9" y="0"/>
                        <a:pt x="12" y="4"/>
                        <a:pt x="13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4" name="Freeform 629">
                  <a:extLst>
                    <a:ext uri="{FF2B5EF4-FFF2-40B4-BE49-F238E27FC236}">
                      <a16:creationId xmlns:a16="http://schemas.microsoft.com/office/drawing/2014/main" id="{EEA2E481-361B-46AF-842D-6B33AB883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6" y="1606"/>
                  <a:ext cx="22" cy="21"/>
                </a:xfrm>
                <a:custGeom>
                  <a:avLst/>
                  <a:gdLst>
                    <a:gd name="T0" fmla="*/ 14 w 15"/>
                    <a:gd name="T1" fmla="*/ 7 h 15"/>
                    <a:gd name="T2" fmla="*/ 7 w 15"/>
                    <a:gd name="T3" fmla="*/ 13 h 15"/>
                    <a:gd name="T4" fmla="*/ 5 w 15"/>
                    <a:gd name="T5" fmla="*/ 0 h 15"/>
                    <a:gd name="T6" fmla="*/ 5 w 15"/>
                    <a:gd name="T7" fmla="*/ 0 h 15"/>
                    <a:gd name="T8" fmla="*/ 14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4" y="7"/>
                      </a:moveTo>
                      <a:cubicBezTo>
                        <a:pt x="15" y="12"/>
                        <a:pt x="11" y="15"/>
                        <a:pt x="7" y="13"/>
                      </a:cubicBezTo>
                      <a:cubicBezTo>
                        <a:pt x="1" y="9"/>
                        <a:pt x="0" y="1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3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5" name="Freeform 630">
                  <a:extLst>
                    <a:ext uri="{FF2B5EF4-FFF2-40B4-BE49-F238E27FC236}">
                      <a16:creationId xmlns:a16="http://schemas.microsoft.com/office/drawing/2014/main" id="{534A14A1-1DAC-4C0F-9B70-9A96FD1B18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5" y="1546"/>
                  <a:ext cx="21" cy="19"/>
                </a:xfrm>
                <a:custGeom>
                  <a:avLst/>
                  <a:gdLst>
                    <a:gd name="T0" fmla="*/ 13 w 15"/>
                    <a:gd name="T1" fmla="*/ 6 h 13"/>
                    <a:gd name="T2" fmla="*/ 9 w 15"/>
                    <a:gd name="T3" fmla="*/ 12 h 13"/>
                    <a:gd name="T4" fmla="*/ 4 w 15"/>
                    <a:gd name="T5" fmla="*/ 0 h 13"/>
                    <a:gd name="T6" fmla="*/ 5 w 15"/>
                    <a:gd name="T7" fmla="*/ 0 h 13"/>
                    <a:gd name="T8" fmla="*/ 13 w 15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13" y="6"/>
                      </a:moveTo>
                      <a:cubicBezTo>
                        <a:pt x="15" y="10"/>
                        <a:pt x="13" y="13"/>
                        <a:pt x="9" y="12"/>
                      </a:cubicBezTo>
                      <a:cubicBezTo>
                        <a:pt x="3" y="10"/>
                        <a:pt x="0" y="2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2" y="3"/>
                        <a:pt x="13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6" name="Freeform 631">
                  <a:extLst>
                    <a:ext uri="{FF2B5EF4-FFF2-40B4-BE49-F238E27FC236}">
                      <a16:creationId xmlns:a16="http://schemas.microsoft.com/office/drawing/2014/main" id="{907FA1DE-DEA0-4D01-90CA-978570F94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2" y="1584"/>
                  <a:ext cx="22" cy="22"/>
                </a:xfrm>
                <a:custGeom>
                  <a:avLst/>
                  <a:gdLst>
                    <a:gd name="T0" fmla="*/ 13 w 15"/>
                    <a:gd name="T1" fmla="*/ 7 h 15"/>
                    <a:gd name="T2" fmla="*/ 8 w 15"/>
                    <a:gd name="T3" fmla="*/ 13 h 15"/>
                    <a:gd name="T4" fmla="*/ 4 w 15"/>
                    <a:gd name="T5" fmla="*/ 0 h 15"/>
                    <a:gd name="T6" fmla="*/ 5 w 15"/>
                    <a:gd name="T7" fmla="*/ 0 h 15"/>
                    <a:gd name="T8" fmla="*/ 13 w 15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13" y="7"/>
                      </a:moveTo>
                      <a:cubicBezTo>
                        <a:pt x="15" y="11"/>
                        <a:pt x="12" y="15"/>
                        <a:pt x="8" y="13"/>
                      </a:cubicBezTo>
                      <a:cubicBezTo>
                        <a:pt x="2" y="10"/>
                        <a:pt x="0" y="2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2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7" name="Freeform 632">
                  <a:extLst>
                    <a:ext uri="{FF2B5EF4-FFF2-40B4-BE49-F238E27FC236}">
                      <a16:creationId xmlns:a16="http://schemas.microsoft.com/office/drawing/2014/main" id="{62BDF403-453D-476E-84AA-2157AA20B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8" y="1562"/>
                  <a:ext cx="22" cy="21"/>
                </a:xfrm>
                <a:custGeom>
                  <a:avLst/>
                  <a:gdLst>
                    <a:gd name="T0" fmla="*/ 13 w 15"/>
                    <a:gd name="T1" fmla="*/ 6 h 14"/>
                    <a:gd name="T2" fmla="*/ 9 w 15"/>
                    <a:gd name="T3" fmla="*/ 12 h 14"/>
                    <a:gd name="T4" fmla="*/ 3 w 15"/>
                    <a:gd name="T5" fmla="*/ 0 h 14"/>
                    <a:gd name="T6" fmla="*/ 4 w 15"/>
                    <a:gd name="T7" fmla="*/ 0 h 14"/>
                    <a:gd name="T8" fmla="*/ 13 w 15"/>
                    <a:gd name="T9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13" y="6"/>
                      </a:moveTo>
                      <a:cubicBezTo>
                        <a:pt x="15" y="11"/>
                        <a:pt x="13" y="14"/>
                        <a:pt x="9" y="12"/>
                      </a:cubicBezTo>
                      <a:cubicBezTo>
                        <a:pt x="3" y="10"/>
                        <a:pt x="0" y="2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0"/>
                        <a:pt x="12" y="4"/>
                        <a:pt x="13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8" name="Freeform 633">
                  <a:extLst>
                    <a:ext uri="{FF2B5EF4-FFF2-40B4-BE49-F238E27FC236}">
                      <a16:creationId xmlns:a16="http://schemas.microsoft.com/office/drawing/2014/main" id="{A417478D-E16E-4FEA-A1AE-D2B27CD6BF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7" y="1600"/>
                  <a:ext cx="21" cy="23"/>
                </a:xfrm>
                <a:custGeom>
                  <a:avLst/>
                  <a:gdLst>
                    <a:gd name="T0" fmla="*/ 14 w 15"/>
                    <a:gd name="T1" fmla="*/ 7 h 16"/>
                    <a:gd name="T2" fmla="*/ 8 w 15"/>
                    <a:gd name="T3" fmla="*/ 14 h 16"/>
                    <a:gd name="T4" fmla="*/ 4 w 15"/>
                    <a:gd name="T5" fmla="*/ 1 h 16"/>
                    <a:gd name="T6" fmla="*/ 5 w 15"/>
                    <a:gd name="T7" fmla="*/ 0 h 16"/>
                    <a:gd name="T8" fmla="*/ 14 w 15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14" y="7"/>
                      </a:moveTo>
                      <a:cubicBezTo>
                        <a:pt x="15" y="12"/>
                        <a:pt x="13" y="16"/>
                        <a:pt x="8" y="14"/>
                      </a:cubicBezTo>
                      <a:cubicBezTo>
                        <a:pt x="2" y="11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5" y="0"/>
                      </a:cubicBezTo>
                      <a:cubicBezTo>
                        <a:pt x="9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9" name="Freeform 634">
                  <a:extLst>
                    <a:ext uri="{FF2B5EF4-FFF2-40B4-BE49-F238E27FC236}">
                      <a16:creationId xmlns:a16="http://schemas.microsoft.com/office/drawing/2014/main" id="{8186BAAD-0745-4000-87AD-3A0D8DB601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8" y="1526"/>
                  <a:ext cx="21" cy="19"/>
                </a:xfrm>
                <a:custGeom>
                  <a:avLst/>
                  <a:gdLst>
                    <a:gd name="T0" fmla="*/ 13 w 15"/>
                    <a:gd name="T1" fmla="*/ 6 h 13"/>
                    <a:gd name="T2" fmla="*/ 9 w 15"/>
                    <a:gd name="T3" fmla="*/ 12 h 13"/>
                    <a:gd name="T4" fmla="*/ 4 w 15"/>
                    <a:gd name="T5" fmla="*/ 0 h 13"/>
                    <a:gd name="T6" fmla="*/ 4 w 15"/>
                    <a:gd name="T7" fmla="*/ 0 h 13"/>
                    <a:gd name="T8" fmla="*/ 13 w 15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13" y="6"/>
                      </a:moveTo>
                      <a:cubicBezTo>
                        <a:pt x="15" y="10"/>
                        <a:pt x="13" y="13"/>
                        <a:pt x="9" y="12"/>
                      </a:cubicBezTo>
                      <a:cubicBezTo>
                        <a:pt x="4" y="10"/>
                        <a:pt x="0" y="2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8" y="0"/>
                        <a:pt x="11" y="3"/>
                        <a:pt x="13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0" name="Freeform 635">
                  <a:extLst>
                    <a:ext uri="{FF2B5EF4-FFF2-40B4-BE49-F238E27FC236}">
                      <a16:creationId xmlns:a16="http://schemas.microsoft.com/office/drawing/2014/main" id="{BD069DD5-BA19-48C8-A642-96731B3BE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7" y="1540"/>
                  <a:ext cx="23" cy="21"/>
                </a:xfrm>
                <a:custGeom>
                  <a:avLst/>
                  <a:gdLst>
                    <a:gd name="T0" fmla="*/ 13 w 16"/>
                    <a:gd name="T1" fmla="*/ 7 h 14"/>
                    <a:gd name="T2" fmla="*/ 11 w 16"/>
                    <a:gd name="T3" fmla="*/ 13 h 14"/>
                    <a:gd name="T4" fmla="*/ 4 w 16"/>
                    <a:gd name="T5" fmla="*/ 1 h 14"/>
                    <a:gd name="T6" fmla="*/ 5 w 16"/>
                    <a:gd name="T7" fmla="*/ 1 h 14"/>
                    <a:gd name="T8" fmla="*/ 13 w 16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4">
                      <a:moveTo>
                        <a:pt x="13" y="7"/>
                      </a:moveTo>
                      <a:cubicBezTo>
                        <a:pt x="16" y="11"/>
                        <a:pt x="14" y="14"/>
                        <a:pt x="11" y="13"/>
                      </a:cubicBezTo>
                      <a:cubicBezTo>
                        <a:pt x="5" y="12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5" y="1"/>
                      </a:cubicBezTo>
                      <a:cubicBezTo>
                        <a:pt x="8" y="0"/>
                        <a:pt x="12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1" name="Freeform 636">
                  <a:extLst>
                    <a:ext uri="{FF2B5EF4-FFF2-40B4-BE49-F238E27FC236}">
                      <a16:creationId xmlns:a16="http://schemas.microsoft.com/office/drawing/2014/main" id="{357F572C-956F-4E04-9A8D-23AD4563C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8" y="1578"/>
                  <a:ext cx="23" cy="22"/>
                </a:xfrm>
                <a:custGeom>
                  <a:avLst/>
                  <a:gdLst>
                    <a:gd name="T0" fmla="*/ 14 w 16"/>
                    <a:gd name="T1" fmla="*/ 7 h 15"/>
                    <a:gd name="T2" fmla="*/ 10 w 16"/>
                    <a:gd name="T3" fmla="*/ 13 h 15"/>
                    <a:gd name="T4" fmla="*/ 4 w 16"/>
                    <a:gd name="T5" fmla="*/ 1 h 15"/>
                    <a:gd name="T6" fmla="*/ 5 w 16"/>
                    <a:gd name="T7" fmla="*/ 0 h 15"/>
                    <a:gd name="T8" fmla="*/ 14 w 16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4" y="7"/>
                      </a:moveTo>
                      <a:cubicBezTo>
                        <a:pt x="16" y="11"/>
                        <a:pt x="14" y="15"/>
                        <a:pt x="10" y="13"/>
                      </a:cubicBezTo>
                      <a:cubicBezTo>
                        <a:pt x="4" y="11"/>
                        <a:pt x="0" y="2"/>
                        <a:pt x="4" y="1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2" name="Freeform 637">
                  <a:extLst>
                    <a:ext uri="{FF2B5EF4-FFF2-40B4-BE49-F238E27FC236}">
                      <a16:creationId xmlns:a16="http://schemas.microsoft.com/office/drawing/2014/main" id="{4B7783B9-28C9-465C-BC84-5778F0D4D9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0" y="2669"/>
                  <a:ext cx="23" cy="25"/>
                </a:xfrm>
                <a:custGeom>
                  <a:avLst/>
                  <a:gdLst>
                    <a:gd name="T0" fmla="*/ 14 w 16"/>
                    <a:gd name="T1" fmla="*/ 7 h 17"/>
                    <a:gd name="T2" fmla="*/ 1 w 16"/>
                    <a:gd name="T3" fmla="*/ 12 h 17"/>
                    <a:gd name="T4" fmla="*/ 10 w 16"/>
                    <a:gd name="T5" fmla="*/ 0 h 17"/>
                    <a:gd name="T6" fmla="*/ 14 w 16"/>
                    <a:gd name="T7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4" y="7"/>
                      </a:moveTo>
                      <a:cubicBezTo>
                        <a:pt x="11" y="14"/>
                        <a:pt x="3" y="17"/>
                        <a:pt x="1" y="12"/>
                      </a:cubicBezTo>
                      <a:cubicBezTo>
                        <a:pt x="0" y="9"/>
                        <a:pt x="4" y="2"/>
                        <a:pt x="10" y="0"/>
                      </a:cubicBezTo>
                      <a:cubicBezTo>
                        <a:pt x="15" y="0"/>
                        <a:pt x="16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3" name="Freeform 638">
                  <a:extLst>
                    <a:ext uri="{FF2B5EF4-FFF2-40B4-BE49-F238E27FC236}">
                      <a16:creationId xmlns:a16="http://schemas.microsoft.com/office/drawing/2014/main" id="{1DFF30E3-512E-4040-B231-2541683F3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2" y="2626"/>
                  <a:ext cx="24" cy="26"/>
                </a:xfrm>
                <a:custGeom>
                  <a:avLst/>
                  <a:gdLst>
                    <a:gd name="T0" fmla="*/ 16 w 17"/>
                    <a:gd name="T1" fmla="*/ 8 h 18"/>
                    <a:gd name="T2" fmla="*/ 2 w 17"/>
                    <a:gd name="T3" fmla="*/ 13 h 18"/>
                    <a:gd name="T4" fmla="*/ 11 w 17"/>
                    <a:gd name="T5" fmla="*/ 1 h 18"/>
                    <a:gd name="T6" fmla="*/ 16 w 17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8">
                      <a:moveTo>
                        <a:pt x="16" y="8"/>
                      </a:moveTo>
                      <a:cubicBezTo>
                        <a:pt x="13" y="15"/>
                        <a:pt x="4" y="18"/>
                        <a:pt x="2" y="13"/>
                      </a:cubicBezTo>
                      <a:cubicBezTo>
                        <a:pt x="0" y="9"/>
                        <a:pt x="4" y="2"/>
                        <a:pt x="11" y="1"/>
                      </a:cubicBezTo>
                      <a:cubicBezTo>
                        <a:pt x="17" y="0"/>
                        <a:pt x="17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4" name="Freeform 639">
                  <a:extLst>
                    <a:ext uri="{FF2B5EF4-FFF2-40B4-BE49-F238E27FC236}">
                      <a16:creationId xmlns:a16="http://schemas.microsoft.com/office/drawing/2014/main" id="{261D6997-76B7-4EE9-B392-2B40B5480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" y="2261"/>
                  <a:ext cx="26" cy="34"/>
                </a:xfrm>
                <a:custGeom>
                  <a:avLst/>
                  <a:gdLst>
                    <a:gd name="T0" fmla="*/ 18 w 18"/>
                    <a:gd name="T1" fmla="*/ 10 h 24"/>
                    <a:gd name="T2" fmla="*/ 4 w 18"/>
                    <a:gd name="T3" fmla="*/ 18 h 24"/>
                    <a:gd name="T4" fmla="*/ 10 w 18"/>
                    <a:gd name="T5" fmla="*/ 1 h 24"/>
                    <a:gd name="T6" fmla="*/ 18 w 18"/>
                    <a:gd name="T7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4">
                      <a:moveTo>
                        <a:pt x="18" y="10"/>
                      </a:moveTo>
                      <a:cubicBezTo>
                        <a:pt x="17" y="19"/>
                        <a:pt x="9" y="24"/>
                        <a:pt x="4" y="18"/>
                      </a:cubicBezTo>
                      <a:cubicBezTo>
                        <a:pt x="0" y="13"/>
                        <a:pt x="2" y="2"/>
                        <a:pt x="10" y="1"/>
                      </a:cubicBezTo>
                      <a:cubicBezTo>
                        <a:pt x="16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5" name="Freeform 640">
                  <a:extLst>
                    <a:ext uri="{FF2B5EF4-FFF2-40B4-BE49-F238E27FC236}">
                      <a16:creationId xmlns:a16="http://schemas.microsoft.com/office/drawing/2014/main" id="{89F17FA0-E36D-4CD7-B22D-81EA2C5064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" y="2319"/>
                  <a:ext cx="26" cy="33"/>
                </a:xfrm>
                <a:custGeom>
                  <a:avLst/>
                  <a:gdLst>
                    <a:gd name="T0" fmla="*/ 18 w 18"/>
                    <a:gd name="T1" fmla="*/ 10 h 23"/>
                    <a:gd name="T2" fmla="*/ 4 w 18"/>
                    <a:gd name="T3" fmla="*/ 17 h 23"/>
                    <a:gd name="T4" fmla="*/ 10 w 18"/>
                    <a:gd name="T5" fmla="*/ 0 h 23"/>
                    <a:gd name="T6" fmla="*/ 18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0"/>
                      </a:moveTo>
                      <a:cubicBezTo>
                        <a:pt x="17" y="19"/>
                        <a:pt x="8" y="23"/>
                        <a:pt x="4" y="17"/>
                      </a:cubicBezTo>
                      <a:cubicBezTo>
                        <a:pt x="0" y="12"/>
                        <a:pt x="3" y="2"/>
                        <a:pt x="10" y="0"/>
                      </a:cubicBezTo>
                      <a:cubicBezTo>
                        <a:pt x="16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6" name="Freeform 641">
                  <a:extLst>
                    <a:ext uri="{FF2B5EF4-FFF2-40B4-BE49-F238E27FC236}">
                      <a16:creationId xmlns:a16="http://schemas.microsoft.com/office/drawing/2014/main" id="{F911B802-DFF8-44AB-88BC-EDC50CC76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0" y="2210"/>
                  <a:ext cx="17" cy="35"/>
                </a:xfrm>
                <a:custGeom>
                  <a:avLst/>
                  <a:gdLst>
                    <a:gd name="T0" fmla="*/ 12 w 12"/>
                    <a:gd name="T1" fmla="*/ 11 h 24"/>
                    <a:gd name="T2" fmla="*/ 3 w 12"/>
                    <a:gd name="T3" fmla="*/ 20 h 24"/>
                    <a:gd name="T4" fmla="*/ 7 w 12"/>
                    <a:gd name="T5" fmla="*/ 1 h 24"/>
                    <a:gd name="T6" fmla="*/ 12 w 12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1"/>
                      </a:moveTo>
                      <a:cubicBezTo>
                        <a:pt x="12" y="19"/>
                        <a:pt x="7" y="24"/>
                        <a:pt x="3" y="20"/>
                      </a:cubicBezTo>
                      <a:cubicBezTo>
                        <a:pt x="0" y="15"/>
                        <a:pt x="1" y="3"/>
                        <a:pt x="7" y="1"/>
                      </a:cubicBezTo>
                      <a:cubicBezTo>
                        <a:pt x="11" y="0"/>
                        <a:pt x="12" y="6"/>
                        <a:pt x="12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7" name="Freeform 642">
                  <a:extLst>
                    <a:ext uri="{FF2B5EF4-FFF2-40B4-BE49-F238E27FC236}">
                      <a16:creationId xmlns:a16="http://schemas.microsoft.com/office/drawing/2014/main" id="{169C32F0-1213-443F-B413-112EB8E11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8" y="2268"/>
                  <a:ext cx="19" cy="33"/>
                </a:xfrm>
                <a:custGeom>
                  <a:avLst/>
                  <a:gdLst>
                    <a:gd name="T0" fmla="*/ 13 w 13"/>
                    <a:gd name="T1" fmla="*/ 10 h 23"/>
                    <a:gd name="T2" fmla="*/ 4 w 13"/>
                    <a:gd name="T3" fmla="*/ 19 h 23"/>
                    <a:gd name="T4" fmla="*/ 8 w 13"/>
                    <a:gd name="T5" fmla="*/ 1 h 23"/>
                    <a:gd name="T6" fmla="*/ 13 w 1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3">
                      <a:moveTo>
                        <a:pt x="13" y="10"/>
                      </a:moveTo>
                      <a:cubicBezTo>
                        <a:pt x="12" y="18"/>
                        <a:pt x="7" y="23"/>
                        <a:pt x="4" y="19"/>
                      </a:cubicBezTo>
                      <a:cubicBezTo>
                        <a:pt x="0" y="15"/>
                        <a:pt x="2" y="3"/>
                        <a:pt x="8" y="1"/>
                      </a:cubicBezTo>
                      <a:cubicBezTo>
                        <a:pt x="12" y="0"/>
                        <a:pt x="13" y="6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8" name="Freeform 643">
                  <a:extLst>
                    <a:ext uri="{FF2B5EF4-FFF2-40B4-BE49-F238E27FC236}">
                      <a16:creationId xmlns:a16="http://schemas.microsoft.com/office/drawing/2014/main" id="{8D6ECF94-30DD-4E29-9060-CB8D570346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0" y="2290"/>
                  <a:ext cx="17" cy="33"/>
                </a:xfrm>
                <a:custGeom>
                  <a:avLst/>
                  <a:gdLst>
                    <a:gd name="T0" fmla="*/ 11 w 12"/>
                    <a:gd name="T1" fmla="*/ 10 h 23"/>
                    <a:gd name="T2" fmla="*/ 3 w 12"/>
                    <a:gd name="T3" fmla="*/ 19 h 23"/>
                    <a:gd name="T4" fmla="*/ 7 w 12"/>
                    <a:gd name="T5" fmla="*/ 1 h 23"/>
                    <a:gd name="T6" fmla="*/ 11 w 1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3">
                      <a:moveTo>
                        <a:pt x="11" y="10"/>
                      </a:moveTo>
                      <a:cubicBezTo>
                        <a:pt x="10" y="18"/>
                        <a:pt x="6" y="23"/>
                        <a:pt x="3" y="19"/>
                      </a:cubicBezTo>
                      <a:cubicBezTo>
                        <a:pt x="0" y="15"/>
                        <a:pt x="2" y="3"/>
                        <a:pt x="7" y="1"/>
                      </a:cubicBezTo>
                      <a:cubicBezTo>
                        <a:pt x="11" y="0"/>
                        <a:pt x="12" y="6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9" name="Freeform 644">
                  <a:extLst>
                    <a:ext uri="{FF2B5EF4-FFF2-40B4-BE49-F238E27FC236}">
                      <a16:creationId xmlns:a16="http://schemas.microsoft.com/office/drawing/2014/main" id="{27EECDCB-E339-48F0-BF16-956879DAC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1" y="2175"/>
                  <a:ext cx="16" cy="34"/>
                </a:xfrm>
                <a:custGeom>
                  <a:avLst/>
                  <a:gdLst>
                    <a:gd name="T0" fmla="*/ 11 w 11"/>
                    <a:gd name="T1" fmla="*/ 10 h 23"/>
                    <a:gd name="T2" fmla="*/ 4 w 11"/>
                    <a:gd name="T3" fmla="*/ 19 h 23"/>
                    <a:gd name="T4" fmla="*/ 6 w 11"/>
                    <a:gd name="T5" fmla="*/ 0 h 23"/>
                    <a:gd name="T6" fmla="*/ 11 w 1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3">
                      <a:moveTo>
                        <a:pt x="11" y="10"/>
                      </a:moveTo>
                      <a:cubicBezTo>
                        <a:pt x="11" y="17"/>
                        <a:pt x="7" y="23"/>
                        <a:pt x="4" y="19"/>
                      </a:cubicBezTo>
                      <a:cubicBezTo>
                        <a:pt x="0" y="16"/>
                        <a:pt x="1" y="3"/>
                        <a:pt x="6" y="0"/>
                      </a:cubicBezTo>
                      <a:cubicBezTo>
                        <a:pt x="10" y="0"/>
                        <a:pt x="11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0" name="Freeform 645">
                  <a:extLst>
                    <a:ext uri="{FF2B5EF4-FFF2-40B4-BE49-F238E27FC236}">
                      <a16:creationId xmlns:a16="http://schemas.microsoft.com/office/drawing/2014/main" id="{FCEA3D3D-B40E-45FC-859E-CD48264A14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3" y="2233"/>
                  <a:ext cx="16" cy="32"/>
                </a:xfrm>
                <a:custGeom>
                  <a:avLst/>
                  <a:gdLst>
                    <a:gd name="T0" fmla="*/ 11 w 11"/>
                    <a:gd name="T1" fmla="*/ 10 h 22"/>
                    <a:gd name="T2" fmla="*/ 3 w 11"/>
                    <a:gd name="T3" fmla="*/ 19 h 22"/>
                    <a:gd name="T4" fmla="*/ 6 w 11"/>
                    <a:gd name="T5" fmla="*/ 0 h 22"/>
                    <a:gd name="T6" fmla="*/ 11 w 1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2">
                      <a:moveTo>
                        <a:pt x="11" y="10"/>
                      </a:moveTo>
                      <a:cubicBezTo>
                        <a:pt x="11" y="17"/>
                        <a:pt x="6" y="22"/>
                        <a:pt x="3" y="19"/>
                      </a:cubicBezTo>
                      <a:cubicBezTo>
                        <a:pt x="0" y="16"/>
                        <a:pt x="1" y="3"/>
                        <a:pt x="6" y="0"/>
                      </a:cubicBezTo>
                      <a:cubicBezTo>
                        <a:pt x="10" y="0"/>
                        <a:pt x="11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1" name="Freeform 646">
                  <a:extLst>
                    <a:ext uri="{FF2B5EF4-FFF2-40B4-BE49-F238E27FC236}">
                      <a16:creationId xmlns:a16="http://schemas.microsoft.com/office/drawing/2014/main" id="{4237A934-0C95-447F-BA91-3CDB5B8A3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9" y="2277"/>
                  <a:ext cx="11" cy="32"/>
                </a:xfrm>
                <a:custGeom>
                  <a:avLst/>
                  <a:gdLst>
                    <a:gd name="T0" fmla="*/ 7 w 7"/>
                    <a:gd name="T1" fmla="*/ 10 h 22"/>
                    <a:gd name="T2" fmla="*/ 2 w 7"/>
                    <a:gd name="T3" fmla="*/ 20 h 22"/>
                    <a:gd name="T4" fmla="*/ 5 w 7"/>
                    <a:gd name="T5" fmla="*/ 1 h 22"/>
                    <a:gd name="T6" fmla="*/ 7 w 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22">
                      <a:moveTo>
                        <a:pt x="7" y="10"/>
                      </a:moveTo>
                      <a:cubicBezTo>
                        <a:pt x="6" y="16"/>
                        <a:pt x="3" y="22"/>
                        <a:pt x="2" y="20"/>
                      </a:cubicBezTo>
                      <a:cubicBezTo>
                        <a:pt x="0" y="18"/>
                        <a:pt x="2" y="4"/>
                        <a:pt x="5" y="1"/>
                      </a:cubicBezTo>
                      <a:cubicBezTo>
                        <a:pt x="7" y="0"/>
                        <a:pt x="7" y="6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2" name="Freeform 647">
                  <a:extLst>
                    <a:ext uri="{FF2B5EF4-FFF2-40B4-BE49-F238E27FC236}">
                      <a16:creationId xmlns:a16="http://schemas.microsoft.com/office/drawing/2014/main" id="{E92791FD-53E5-4A8E-80D4-AFADB411C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4" y="2240"/>
                  <a:ext cx="9" cy="32"/>
                </a:xfrm>
                <a:custGeom>
                  <a:avLst/>
                  <a:gdLst>
                    <a:gd name="T0" fmla="*/ 5 w 6"/>
                    <a:gd name="T1" fmla="*/ 10 h 22"/>
                    <a:gd name="T2" fmla="*/ 2 w 6"/>
                    <a:gd name="T3" fmla="*/ 21 h 22"/>
                    <a:gd name="T4" fmla="*/ 4 w 6"/>
                    <a:gd name="T5" fmla="*/ 1 h 22"/>
                    <a:gd name="T6" fmla="*/ 5 w 6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22">
                      <a:moveTo>
                        <a:pt x="5" y="10"/>
                      </a:moveTo>
                      <a:cubicBezTo>
                        <a:pt x="4" y="17"/>
                        <a:pt x="3" y="22"/>
                        <a:pt x="2" y="21"/>
                      </a:cubicBezTo>
                      <a:cubicBezTo>
                        <a:pt x="0" y="19"/>
                        <a:pt x="1" y="4"/>
                        <a:pt x="4" y="1"/>
                      </a:cubicBezTo>
                      <a:cubicBezTo>
                        <a:pt x="5" y="0"/>
                        <a:pt x="6" y="6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3" name="Freeform 648">
                  <a:extLst>
                    <a:ext uri="{FF2B5EF4-FFF2-40B4-BE49-F238E27FC236}">
                      <a16:creationId xmlns:a16="http://schemas.microsoft.com/office/drawing/2014/main" id="{6EC78620-7D23-4CB8-A45C-D4125FB058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7" y="2297"/>
                  <a:ext cx="8" cy="30"/>
                </a:xfrm>
                <a:custGeom>
                  <a:avLst/>
                  <a:gdLst>
                    <a:gd name="T0" fmla="*/ 5 w 6"/>
                    <a:gd name="T1" fmla="*/ 10 h 21"/>
                    <a:gd name="T2" fmla="*/ 1 w 6"/>
                    <a:gd name="T3" fmla="*/ 20 h 21"/>
                    <a:gd name="T4" fmla="*/ 5 w 6"/>
                    <a:gd name="T5" fmla="*/ 1 h 21"/>
                    <a:gd name="T6" fmla="*/ 5 w 6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21">
                      <a:moveTo>
                        <a:pt x="5" y="10"/>
                      </a:moveTo>
                      <a:cubicBezTo>
                        <a:pt x="4" y="16"/>
                        <a:pt x="2" y="21"/>
                        <a:pt x="1" y="20"/>
                      </a:cubicBezTo>
                      <a:cubicBezTo>
                        <a:pt x="0" y="18"/>
                        <a:pt x="2" y="4"/>
                        <a:pt x="5" y="1"/>
                      </a:cubicBezTo>
                      <a:cubicBezTo>
                        <a:pt x="6" y="0"/>
                        <a:pt x="6" y="6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4" name="Freeform 649">
                  <a:extLst>
                    <a:ext uri="{FF2B5EF4-FFF2-40B4-BE49-F238E27FC236}">
                      <a16:creationId xmlns:a16="http://schemas.microsoft.com/office/drawing/2014/main" id="{E2361AE6-6B1B-40F9-A7F9-C465BBC2A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2126"/>
                  <a:ext cx="9" cy="32"/>
                </a:xfrm>
                <a:custGeom>
                  <a:avLst/>
                  <a:gdLst>
                    <a:gd name="T0" fmla="*/ 5 w 6"/>
                    <a:gd name="T1" fmla="*/ 10 h 22"/>
                    <a:gd name="T2" fmla="*/ 3 w 6"/>
                    <a:gd name="T3" fmla="*/ 20 h 22"/>
                    <a:gd name="T4" fmla="*/ 3 w 6"/>
                    <a:gd name="T5" fmla="*/ 1 h 22"/>
                    <a:gd name="T6" fmla="*/ 5 w 6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22">
                      <a:moveTo>
                        <a:pt x="5" y="10"/>
                      </a:moveTo>
                      <a:cubicBezTo>
                        <a:pt x="6" y="16"/>
                        <a:pt x="4" y="22"/>
                        <a:pt x="3" y="20"/>
                      </a:cubicBezTo>
                      <a:cubicBezTo>
                        <a:pt x="1" y="18"/>
                        <a:pt x="0" y="4"/>
                        <a:pt x="3" y="1"/>
                      </a:cubicBezTo>
                      <a:cubicBezTo>
                        <a:pt x="4" y="0"/>
                        <a:pt x="5" y="5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5" name="Freeform 650">
                  <a:extLst>
                    <a:ext uri="{FF2B5EF4-FFF2-40B4-BE49-F238E27FC236}">
                      <a16:creationId xmlns:a16="http://schemas.microsoft.com/office/drawing/2014/main" id="{EA45CDED-54F0-4C02-9FE7-5AFE159427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7" y="2184"/>
                  <a:ext cx="7" cy="32"/>
                </a:xfrm>
                <a:custGeom>
                  <a:avLst/>
                  <a:gdLst>
                    <a:gd name="T0" fmla="*/ 5 w 5"/>
                    <a:gd name="T1" fmla="*/ 10 h 22"/>
                    <a:gd name="T2" fmla="*/ 2 w 5"/>
                    <a:gd name="T3" fmla="*/ 20 h 22"/>
                    <a:gd name="T4" fmla="*/ 3 w 5"/>
                    <a:gd name="T5" fmla="*/ 1 h 22"/>
                    <a:gd name="T6" fmla="*/ 5 w 5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22">
                      <a:moveTo>
                        <a:pt x="5" y="10"/>
                      </a:moveTo>
                      <a:cubicBezTo>
                        <a:pt x="5" y="16"/>
                        <a:pt x="3" y="22"/>
                        <a:pt x="2" y="20"/>
                      </a:cubicBezTo>
                      <a:cubicBezTo>
                        <a:pt x="0" y="18"/>
                        <a:pt x="1" y="4"/>
                        <a:pt x="3" y="1"/>
                      </a:cubicBezTo>
                      <a:cubicBezTo>
                        <a:pt x="5" y="0"/>
                        <a:pt x="5" y="5"/>
                        <a:pt x="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6" name="Freeform 651">
                  <a:extLst>
                    <a:ext uri="{FF2B5EF4-FFF2-40B4-BE49-F238E27FC236}">
                      <a16:creationId xmlns:a16="http://schemas.microsoft.com/office/drawing/2014/main" id="{B1E16E96-8FE3-44B7-9C35-BC85CBB46A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5" y="2145"/>
                  <a:ext cx="27" cy="33"/>
                </a:xfrm>
                <a:custGeom>
                  <a:avLst/>
                  <a:gdLst>
                    <a:gd name="T0" fmla="*/ 18 w 19"/>
                    <a:gd name="T1" fmla="*/ 10 h 23"/>
                    <a:gd name="T2" fmla="*/ 5 w 19"/>
                    <a:gd name="T3" fmla="*/ 18 h 23"/>
                    <a:gd name="T4" fmla="*/ 9 w 19"/>
                    <a:gd name="T5" fmla="*/ 0 h 23"/>
                    <a:gd name="T6" fmla="*/ 18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8" y="10"/>
                      </a:moveTo>
                      <a:cubicBezTo>
                        <a:pt x="19" y="18"/>
                        <a:pt x="11" y="23"/>
                        <a:pt x="5" y="18"/>
                      </a:cubicBezTo>
                      <a:cubicBezTo>
                        <a:pt x="0" y="13"/>
                        <a:pt x="2" y="2"/>
                        <a:pt x="9" y="0"/>
                      </a:cubicBezTo>
                      <a:cubicBezTo>
                        <a:pt x="16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7" name="Freeform 652">
                  <a:extLst>
                    <a:ext uri="{FF2B5EF4-FFF2-40B4-BE49-F238E27FC236}">
                      <a16:creationId xmlns:a16="http://schemas.microsoft.com/office/drawing/2014/main" id="{C2F368EC-5252-40FE-A8E8-AE1A38453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2203"/>
                  <a:ext cx="28" cy="33"/>
                </a:xfrm>
                <a:custGeom>
                  <a:avLst/>
                  <a:gdLst>
                    <a:gd name="T0" fmla="*/ 18 w 19"/>
                    <a:gd name="T1" fmla="*/ 10 h 23"/>
                    <a:gd name="T2" fmla="*/ 5 w 19"/>
                    <a:gd name="T3" fmla="*/ 18 h 23"/>
                    <a:gd name="T4" fmla="*/ 10 w 19"/>
                    <a:gd name="T5" fmla="*/ 0 h 23"/>
                    <a:gd name="T6" fmla="*/ 18 w 19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3">
                      <a:moveTo>
                        <a:pt x="18" y="10"/>
                      </a:moveTo>
                      <a:cubicBezTo>
                        <a:pt x="18" y="18"/>
                        <a:pt x="10" y="23"/>
                        <a:pt x="5" y="18"/>
                      </a:cubicBezTo>
                      <a:cubicBezTo>
                        <a:pt x="0" y="13"/>
                        <a:pt x="2" y="2"/>
                        <a:pt x="10" y="0"/>
                      </a:cubicBezTo>
                      <a:cubicBezTo>
                        <a:pt x="16" y="0"/>
                        <a:pt x="19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8" name="Freeform 653">
                  <a:extLst>
                    <a:ext uri="{FF2B5EF4-FFF2-40B4-BE49-F238E27FC236}">
                      <a16:creationId xmlns:a16="http://schemas.microsoft.com/office/drawing/2014/main" id="{C254CA77-258F-4758-8FF3-5898AFF40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2032"/>
                  <a:ext cx="26" cy="33"/>
                </a:xfrm>
                <a:custGeom>
                  <a:avLst/>
                  <a:gdLst>
                    <a:gd name="T0" fmla="*/ 17 w 18"/>
                    <a:gd name="T1" fmla="*/ 10 h 23"/>
                    <a:gd name="T2" fmla="*/ 5 w 18"/>
                    <a:gd name="T3" fmla="*/ 18 h 23"/>
                    <a:gd name="T4" fmla="*/ 8 w 18"/>
                    <a:gd name="T5" fmla="*/ 1 h 23"/>
                    <a:gd name="T6" fmla="*/ 17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7" y="10"/>
                      </a:moveTo>
                      <a:cubicBezTo>
                        <a:pt x="18" y="18"/>
                        <a:pt x="10" y="23"/>
                        <a:pt x="5" y="18"/>
                      </a:cubicBezTo>
                      <a:cubicBezTo>
                        <a:pt x="0" y="13"/>
                        <a:pt x="0" y="2"/>
                        <a:pt x="8" y="1"/>
                      </a:cubicBezTo>
                      <a:cubicBezTo>
                        <a:pt x="14" y="0"/>
                        <a:pt x="17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9" name="Freeform 654">
                  <a:extLst>
                    <a:ext uri="{FF2B5EF4-FFF2-40B4-BE49-F238E27FC236}">
                      <a16:creationId xmlns:a16="http://schemas.microsoft.com/office/drawing/2014/main" id="{73D3EE6E-43A4-43FE-AB1C-6DEDB6621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2088"/>
                  <a:ext cx="26" cy="34"/>
                </a:xfrm>
                <a:custGeom>
                  <a:avLst/>
                  <a:gdLst>
                    <a:gd name="T0" fmla="*/ 18 w 18"/>
                    <a:gd name="T1" fmla="*/ 10 h 23"/>
                    <a:gd name="T2" fmla="*/ 5 w 18"/>
                    <a:gd name="T3" fmla="*/ 17 h 23"/>
                    <a:gd name="T4" fmla="*/ 9 w 18"/>
                    <a:gd name="T5" fmla="*/ 0 h 23"/>
                    <a:gd name="T6" fmla="*/ 18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0"/>
                      </a:moveTo>
                      <a:cubicBezTo>
                        <a:pt x="18" y="18"/>
                        <a:pt x="11" y="23"/>
                        <a:pt x="5" y="17"/>
                      </a:cubicBezTo>
                      <a:cubicBezTo>
                        <a:pt x="0" y="13"/>
                        <a:pt x="1" y="2"/>
                        <a:pt x="9" y="0"/>
                      </a:cubicBezTo>
                      <a:cubicBezTo>
                        <a:pt x="15" y="0"/>
                        <a:pt x="18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0" name="Freeform 655">
                  <a:extLst>
                    <a:ext uri="{FF2B5EF4-FFF2-40B4-BE49-F238E27FC236}">
                      <a16:creationId xmlns:a16="http://schemas.microsoft.com/office/drawing/2014/main" id="{FDAD3939-A169-458F-9B4C-FDAF625A49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9" y="1925"/>
                  <a:ext cx="27" cy="30"/>
                </a:xfrm>
                <a:custGeom>
                  <a:avLst/>
                  <a:gdLst>
                    <a:gd name="T0" fmla="*/ 18 w 19"/>
                    <a:gd name="T1" fmla="*/ 9 h 21"/>
                    <a:gd name="T2" fmla="*/ 7 w 19"/>
                    <a:gd name="T3" fmla="*/ 17 h 21"/>
                    <a:gd name="T4" fmla="*/ 8 w 19"/>
                    <a:gd name="T5" fmla="*/ 0 h 21"/>
                    <a:gd name="T6" fmla="*/ 18 w 1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8" y="9"/>
                      </a:moveTo>
                      <a:cubicBezTo>
                        <a:pt x="19" y="16"/>
                        <a:pt x="13" y="21"/>
                        <a:pt x="7" y="17"/>
                      </a:cubicBezTo>
                      <a:cubicBezTo>
                        <a:pt x="1" y="12"/>
                        <a:pt x="0" y="1"/>
                        <a:pt x="8" y="0"/>
                      </a:cubicBezTo>
                      <a:cubicBezTo>
                        <a:pt x="14" y="0"/>
                        <a:pt x="17" y="5"/>
                        <a:pt x="1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1" name="Freeform 656">
                  <a:extLst>
                    <a:ext uri="{FF2B5EF4-FFF2-40B4-BE49-F238E27FC236}">
                      <a16:creationId xmlns:a16="http://schemas.microsoft.com/office/drawing/2014/main" id="{50C9BB4B-D0AF-4094-9BC2-2E3DBF970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2" y="1978"/>
                  <a:ext cx="26" cy="31"/>
                </a:xfrm>
                <a:custGeom>
                  <a:avLst/>
                  <a:gdLst>
                    <a:gd name="T0" fmla="*/ 17 w 18"/>
                    <a:gd name="T1" fmla="*/ 9 h 21"/>
                    <a:gd name="T2" fmla="*/ 6 w 18"/>
                    <a:gd name="T3" fmla="*/ 17 h 21"/>
                    <a:gd name="T4" fmla="*/ 7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7"/>
                        <a:pt x="11" y="21"/>
                        <a:pt x="6" y="17"/>
                      </a:cubicBezTo>
                      <a:cubicBezTo>
                        <a:pt x="0" y="13"/>
                        <a:pt x="0" y="1"/>
                        <a:pt x="7" y="0"/>
                      </a:cubicBezTo>
                      <a:cubicBezTo>
                        <a:pt x="13" y="0"/>
                        <a:pt x="17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2" name="Freeform 657">
                  <a:extLst>
                    <a:ext uri="{FF2B5EF4-FFF2-40B4-BE49-F238E27FC236}">
                      <a16:creationId xmlns:a16="http://schemas.microsoft.com/office/drawing/2014/main" id="{E39107C3-AC47-419B-B87F-826A594B7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" y="2111"/>
                  <a:ext cx="26" cy="34"/>
                </a:xfrm>
                <a:custGeom>
                  <a:avLst/>
                  <a:gdLst>
                    <a:gd name="T0" fmla="*/ 18 w 18"/>
                    <a:gd name="T1" fmla="*/ 10 h 23"/>
                    <a:gd name="T2" fmla="*/ 5 w 18"/>
                    <a:gd name="T3" fmla="*/ 18 h 23"/>
                    <a:gd name="T4" fmla="*/ 9 w 18"/>
                    <a:gd name="T5" fmla="*/ 1 h 23"/>
                    <a:gd name="T6" fmla="*/ 18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8" y="10"/>
                      </a:moveTo>
                      <a:cubicBezTo>
                        <a:pt x="18" y="18"/>
                        <a:pt x="10" y="23"/>
                        <a:pt x="5" y="18"/>
                      </a:cubicBezTo>
                      <a:cubicBezTo>
                        <a:pt x="0" y="13"/>
                        <a:pt x="1" y="2"/>
                        <a:pt x="9" y="1"/>
                      </a:cubicBezTo>
                      <a:cubicBezTo>
                        <a:pt x="14" y="0"/>
                        <a:pt x="17" y="6"/>
                        <a:pt x="1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3" name="Freeform 658">
                  <a:extLst>
                    <a:ext uri="{FF2B5EF4-FFF2-40B4-BE49-F238E27FC236}">
                      <a16:creationId xmlns:a16="http://schemas.microsoft.com/office/drawing/2014/main" id="{8771BFBB-192E-4DAF-820B-82E1D80F4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2" y="2168"/>
                  <a:ext cx="27" cy="35"/>
                </a:xfrm>
                <a:custGeom>
                  <a:avLst/>
                  <a:gdLst>
                    <a:gd name="T0" fmla="*/ 18 w 18"/>
                    <a:gd name="T1" fmla="*/ 11 h 24"/>
                    <a:gd name="T2" fmla="*/ 5 w 18"/>
                    <a:gd name="T3" fmla="*/ 18 h 24"/>
                    <a:gd name="T4" fmla="*/ 9 w 18"/>
                    <a:gd name="T5" fmla="*/ 1 h 24"/>
                    <a:gd name="T6" fmla="*/ 18 w 18"/>
                    <a:gd name="T7" fmla="*/ 1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4">
                      <a:moveTo>
                        <a:pt x="18" y="11"/>
                      </a:moveTo>
                      <a:cubicBezTo>
                        <a:pt x="18" y="19"/>
                        <a:pt x="10" y="24"/>
                        <a:pt x="5" y="18"/>
                      </a:cubicBezTo>
                      <a:cubicBezTo>
                        <a:pt x="0" y="13"/>
                        <a:pt x="1" y="2"/>
                        <a:pt x="9" y="1"/>
                      </a:cubicBezTo>
                      <a:cubicBezTo>
                        <a:pt x="15" y="0"/>
                        <a:pt x="18" y="6"/>
                        <a:pt x="1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4" name="Freeform 659">
                  <a:extLst>
                    <a:ext uri="{FF2B5EF4-FFF2-40B4-BE49-F238E27FC236}">
                      <a16:creationId xmlns:a16="http://schemas.microsoft.com/office/drawing/2014/main" id="{5C9D63B4-E3CB-4ECE-9AC6-CE0E8C239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2000"/>
                  <a:ext cx="26" cy="32"/>
                </a:xfrm>
                <a:custGeom>
                  <a:avLst/>
                  <a:gdLst>
                    <a:gd name="T0" fmla="*/ 17 w 18"/>
                    <a:gd name="T1" fmla="*/ 10 h 22"/>
                    <a:gd name="T2" fmla="*/ 6 w 18"/>
                    <a:gd name="T3" fmla="*/ 18 h 22"/>
                    <a:gd name="T4" fmla="*/ 8 w 18"/>
                    <a:gd name="T5" fmla="*/ 1 h 22"/>
                    <a:gd name="T6" fmla="*/ 17 w 18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2">
                      <a:moveTo>
                        <a:pt x="17" y="10"/>
                      </a:moveTo>
                      <a:cubicBezTo>
                        <a:pt x="18" y="17"/>
                        <a:pt x="12" y="22"/>
                        <a:pt x="6" y="18"/>
                      </a:cubicBezTo>
                      <a:cubicBezTo>
                        <a:pt x="0" y="13"/>
                        <a:pt x="0" y="2"/>
                        <a:pt x="8" y="1"/>
                      </a:cubicBezTo>
                      <a:cubicBezTo>
                        <a:pt x="13" y="0"/>
                        <a:pt x="17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5" name="Freeform 660">
                  <a:extLst>
                    <a:ext uri="{FF2B5EF4-FFF2-40B4-BE49-F238E27FC236}">
                      <a16:creationId xmlns:a16="http://schemas.microsoft.com/office/drawing/2014/main" id="{7DD923FE-C794-4AE1-882B-47DFD5C68E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9" y="2055"/>
                  <a:ext cx="26" cy="33"/>
                </a:xfrm>
                <a:custGeom>
                  <a:avLst/>
                  <a:gdLst>
                    <a:gd name="T0" fmla="*/ 17 w 18"/>
                    <a:gd name="T1" fmla="*/ 10 h 23"/>
                    <a:gd name="T2" fmla="*/ 6 w 18"/>
                    <a:gd name="T3" fmla="*/ 18 h 23"/>
                    <a:gd name="T4" fmla="*/ 8 w 18"/>
                    <a:gd name="T5" fmla="*/ 1 h 23"/>
                    <a:gd name="T6" fmla="*/ 17 w 18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3">
                      <a:moveTo>
                        <a:pt x="17" y="10"/>
                      </a:moveTo>
                      <a:cubicBezTo>
                        <a:pt x="18" y="18"/>
                        <a:pt x="11" y="23"/>
                        <a:pt x="6" y="18"/>
                      </a:cubicBezTo>
                      <a:cubicBezTo>
                        <a:pt x="0" y="14"/>
                        <a:pt x="0" y="2"/>
                        <a:pt x="8" y="1"/>
                      </a:cubicBezTo>
                      <a:cubicBezTo>
                        <a:pt x="14" y="0"/>
                        <a:pt x="17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6" name="Freeform 661">
                  <a:extLst>
                    <a:ext uri="{FF2B5EF4-FFF2-40B4-BE49-F238E27FC236}">
                      <a16:creationId xmlns:a16="http://schemas.microsoft.com/office/drawing/2014/main" id="{EE88912A-1FEA-44ED-BFC7-75BF187AF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3" y="1893"/>
                  <a:ext cx="28" cy="30"/>
                </a:xfrm>
                <a:custGeom>
                  <a:avLst/>
                  <a:gdLst>
                    <a:gd name="T0" fmla="*/ 17 w 19"/>
                    <a:gd name="T1" fmla="*/ 10 h 21"/>
                    <a:gd name="T2" fmla="*/ 7 w 19"/>
                    <a:gd name="T3" fmla="*/ 17 h 21"/>
                    <a:gd name="T4" fmla="*/ 7 w 19"/>
                    <a:gd name="T5" fmla="*/ 1 h 21"/>
                    <a:gd name="T6" fmla="*/ 17 w 19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1">
                      <a:moveTo>
                        <a:pt x="17" y="10"/>
                      </a:moveTo>
                      <a:cubicBezTo>
                        <a:pt x="19" y="17"/>
                        <a:pt x="13" y="21"/>
                        <a:pt x="7" y="17"/>
                      </a:cubicBezTo>
                      <a:cubicBezTo>
                        <a:pt x="1" y="13"/>
                        <a:pt x="0" y="2"/>
                        <a:pt x="7" y="1"/>
                      </a:cubicBezTo>
                      <a:cubicBezTo>
                        <a:pt x="13" y="0"/>
                        <a:pt x="16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7" name="Freeform 662">
                  <a:extLst>
                    <a:ext uri="{FF2B5EF4-FFF2-40B4-BE49-F238E27FC236}">
                      <a16:creationId xmlns:a16="http://schemas.microsoft.com/office/drawing/2014/main" id="{89ED8B56-8227-49AF-AD8B-C2E8B41699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8" y="1946"/>
                  <a:ext cx="26" cy="31"/>
                </a:xfrm>
                <a:custGeom>
                  <a:avLst/>
                  <a:gdLst>
                    <a:gd name="T0" fmla="*/ 17 w 18"/>
                    <a:gd name="T1" fmla="*/ 9 h 21"/>
                    <a:gd name="T2" fmla="*/ 6 w 18"/>
                    <a:gd name="T3" fmla="*/ 17 h 21"/>
                    <a:gd name="T4" fmla="*/ 7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7"/>
                        <a:pt x="12" y="21"/>
                        <a:pt x="6" y="17"/>
                      </a:cubicBezTo>
                      <a:cubicBezTo>
                        <a:pt x="0" y="13"/>
                        <a:pt x="0" y="2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8" name="Freeform 663">
                  <a:extLst>
                    <a:ext uri="{FF2B5EF4-FFF2-40B4-BE49-F238E27FC236}">
                      <a16:creationId xmlns:a16="http://schemas.microsoft.com/office/drawing/2014/main" id="{2841793B-25A3-4702-BBAC-595FE16BE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9" y="2135"/>
                  <a:ext cx="24" cy="33"/>
                </a:xfrm>
                <a:custGeom>
                  <a:avLst/>
                  <a:gdLst>
                    <a:gd name="T0" fmla="*/ 16 w 17"/>
                    <a:gd name="T1" fmla="*/ 10 h 23"/>
                    <a:gd name="T2" fmla="*/ 4 w 17"/>
                    <a:gd name="T3" fmla="*/ 18 h 23"/>
                    <a:gd name="T4" fmla="*/ 8 w 17"/>
                    <a:gd name="T5" fmla="*/ 0 h 23"/>
                    <a:gd name="T6" fmla="*/ 16 w 17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3">
                      <a:moveTo>
                        <a:pt x="16" y="10"/>
                      </a:moveTo>
                      <a:cubicBezTo>
                        <a:pt x="17" y="18"/>
                        <a:pt x="9" y="23"/>
                        <a:pt x="4" y="18"/>
                      </a:cubicBezTo>
                      <a:cubicBezTo>
                        <a:pt x="0" y="13"/>
                        <a:pt x="1" y="2"/>
                        <a:pt x="8" y="0"/>
                      </a:cubicBezTo>
                      <a:cubicBezTo>
                        <a:pt x="14" y="0"/>
                        <a:pt x="16" y="5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9" name="Freeform 664">
                  <a:extLst>
                    <a:ext uri="{FF2B5EF4-FFF2-40B4-BE49-F238E27FC236}">
                      <a16:creationId xmlns:a16="http://schemas.microsoft.com/office/drawing/2014/main" id="{6DEA335B-AC81-41D2-973C-7524F16FC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1" y="2022"/>
                  <a:ext cx="26" cy="31"/>
                </a:xfrm>
                <a:custGeom>
                  <a:avLst/>
                  <a:gdLst>
                    <a:gd name="T0" fmla="*/ 17 w 18"/>
                    <a:gd name="T1" fmla="*/ 10 h 22"/>
                    <a:gd name="T2" fmla="*/ 6 w 18"/>
                    <a:gd name="T3" fmla="*/ 18 h 22"/>
                    <a:gd name="T4" fmla="*/ 7 w 18"/>
                    <a:gd name="T5" fmla="*/ 1 h 22"/>
                    <a:gd name="T6" fmla="*/ 17 w 18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2">
                      <a:moveTo>
                        <a:pt x="17" y="10"/>
                      </a:moveTo>
                      <a:cubicBezTo>
                        <a:pt x="18" y="18"/>
                        <a:pt x="11" y="22"/>
                        <a:pt x="6" y="18"/>
                      </a:cubicBezTo>
                      <a:cubicBezTo>
                        <a:pt x="0" y="14"/>
                        <a:pt x="0" y="2"/>
                        <a:pt x="7" y="1"/>
                      </a:cubicBezTo>
                      <a:cubicBezTo>
                        <a:pt x="13" y="0"/>
                        <a:pt x="16" y="6"/>
                        <a:pt x="1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0" name="Freeform 665">
                  <a:extLst>
                    <a:ext uri="{FF2B5EF4-FFF2-40B4-BE49-F238E27FC236}">
                      <a16:creationId xmlns:a16="http://schemas.microsoft.com/office/drawing/2014/main" id="{CC62B93F-0C31-4A25-BA0C-DD0B201DA8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1" y="2078"/>
                  <a:ext cx="25" cy="32"/>
                </a:xfrm>
                <a:custGeom>
                  <a:avLst/>
                  <a:gdLst>
                    <a:gd name="T0" fmla="*/ 16 w 17"/>
                    <a:gd name="T1" fmla="*/ 10 h 22"/>
                    <a:gd name="T2" fmla="*/ 5 w 17"/>
                    <a:gd name="T3" fmla="*/ 18 h 22"/>
                    <a:gd name="T4" fmla="*/ 7 w 17"/>
                    <a:gd name="T5" fmla="*/ 0 h 22"/>
                    <a:gd name="T6" fmla="*/ 16 w 1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2">
                      <a:moveTo>
                        <a:pt x="16" y="10"/>
                      </a:moveTo>
                      <a:cubicBezTo>
                        <a:pt x="17" y="17"/>
                        <a:pt x="11" y="22"/>
                        <a:pt x="5" y="18"/>
                      </a:cubicBezTo>
                      <a:cubicBezTo>
                        <a:pt x="0" y="13"/>
                        <a:pt x="0" y="2"/>
                        <a:pt x="7" y="0"/>
                      </a:cubicBezTo>
                      <a:cubicBezTo>
                        <a:pt x="13" y="0"/>
                        <a:pt x="16" y="5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1" name="Freeform 666">
                  <a:extLst>
                    <a:ext uri="{FF2B5EF4-FFF2-40B4-BE49-F238E27FC236}">
                      <a16:creationId xmlns:a16="http://schemas.microsoft.com/office/drawing/2014/main" id="{E2D1090C-AECA-43C7-81F5-84269FDFD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914"/>
                  <a:ext cx="26" cy="31"/>
                </a:xfrm>
                <a:custGeom>
                  <a:avLst/>
                  <a:gdLst>
                    <a:gd name="T0" fmla="*/ 17 w 18"/>
                    <a:gd name="T1" fmla="*/ 9 h 21"/>
                    <a:gd name="T2" fmla="*/ 7 w 18"/>
                    <a:gd name="T3" fmla="*/ 17 h 21"/>
                    <a:gd name="T4" fmla="*/ 7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6"/>
                        <a:pt x="13" y="21"/>
                        <a:pt x="7" y="17"/>
                      </a:cubicBezTo>
                      <a:cubicBezTo>
                        <a:pt x="1" y="13"/>
                        <a:pt x="0" y="2"/>
                        <a:pt x="7" y="0"/>
                      </a:cubicBezTo>
                      <a:cubicBezTo>
                        <a:pt x="12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2" name="Freeform 667">
                  <a:extLst>
                    <a:ext uri="{FF2B5EF4-FFF2-40B4-BE49-F238E27FC236}">
                      <a16:creationId xmlns:a16="http://schemas.microsoft.com/office/drawing/2014/main" id="{257CF1B4-6E20-4A4F-996D-45A7AAB53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1968"/>
                  <a:ext cx="26" cy="30"/>
                </a:xfrm>
                <a:custGeom>
                  <a:avLst/>
                  <a:gdLst>
                    <a:gd name="T0" fmla="*/ 16 w 18"/>
                    <a:gd name="T1" fmla="*/ 9 h 21"/>
                    <a:gd name="T2" fmla="*/ 6 w 18"/>
                    <a:gd name="T3" fmla="*/ 17 h 21"/>
                    <a:gd name="T4" fmla="*/ 7 w 18"/>
                    <a:gd name="T5" fmla="*/ 0 h 21"/>
                    <a:gd name="T6" fmla="*/ 16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6" y="9"/>
                      </a:moveTo>
                      <a:cubicBezTo>
                        <a:pt x="18" y="17"/>
                        <a:pt x="12" y="21"/>
                        <a:pt x="6" y="17"/>
                      </a:cubicBezTo>
                      <a:cubicBezTo>
                        <a:pt x="1" y="13"/>
                        <a:pt x="0" y="2"/>
                        <a:pt x="7" y="0"/>
                      </a:cubicBezTo>
                      <a:cubicBezTo>
                        <a:pt x="12" y="0"/>
                        <a:pt x="16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3" name="Freeform 668">
                  <a:extLst>
                    <a:ext uri="{FF2B5EF4-FFF2-40B4-BE49-F238E27FC236}">
                      <a16:creationId xmlns:a16="http://schemas.microsoft.com/office/drawing/2014/main" id="{FED6B6AE-5D4F-4253-AB51-9DDDED040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6" y="1990"/>
                  <a:ext cx="26" cy="32"/>
                </a:xfrm>
                <a:custGeom>
                  <a:avLst/>
                  <a:gdLst>
                    <a:gd name="T0" fmla="*/ 16 w 18"/>
                    <a:gd name="T1" fmla="*/ 9 h 22"/>
                    <a:gd name="T2" fmla="*/ 7 w 18"/>
                    <a:gd name="T3" fmla="*/ 18 h 22"/>
                    <a:gd name="T4" fmla="*/ 7 w 18"/>
                    <a:gd name="T5" fmla="*/ 0 h 22"/>
                    <a:gd name="T6" fmla="*/ 16 w 18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2">
                      <a:moveTo>
                        <a:pt x="16" y="9"/>
                      </a:moveTo>
                      <a:cubicBezTo>
                        <a:pt x="18" y="17"/>
                        <a:pt x="12" y="22"/>
                        <a:pt x="7" y="18"/>
                      </a:cubicBezTo>
                      <a:cubicBezTo>
                        <a:pt x="1" y="13"/>
                        <a:pt x="0" y="2"/>
                        <a:pt x="7" y="0"/>
                      </a:cubicBezTo>
                      <a:cubicBezTo>
                        <a:pt x="12" y="0"/>
                        <a:pt x="16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4" name="Freeform 669">
                  <a:extLst>
                    <a:ext uri="{FF2B5EF4-FFF2-40B4-BE49-F238E27FC236}">
                      <a16:creationId xmlns:a16="http://schemas.microsoft.com/office/drawing/2014/main" id="{303163F6-12A9-418C-B70F-80396BD2F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7" y="2045"/>
                  <a:ext cx="25" cy="32"/>
                </a:xfrm>
                <a:custGeom>
                  <a:avLst/>
                  <a:gdLst>
                    <a:gd name="T0" fmla="*/ 16 w 17"/>
                    <a:gd name="T1" fmla="*/ 10 h 22"/>
                    <a:gd name="T2" fmla="*/ 6 w 17"/>
                    <a:gd name="T3" fmla="*/ 18 h 22"/>
                    <a:gd name="T4" fmla="*/ 7 w 17"/>
                    <a:gd name="T5" fmla="*/ 0 h 22"/>
                    <a:gd name="T6" fmla="*/ 16 w 1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2">
                      <a:moveTo>
                        <a:pt x="16" y="10"/>
                      </a:moveTo>
                      <a:cubicBezTo>
                        <a:pt x="17" y="17"/>
                        <a:pt x="11" y="22"/>
                        <a:pt x="6" y="18"/>
                      </a:cubicBezTo>
                      <a:cubicBezTo>
                        <a:pt x="0" y="14"/>
                        <a:pt x="0" y="2"/>
                        <a:pt x="7" y="0"/>
                      </a:cubicBezTo>
                      <a:cubicBezTo>
                        <a:pt x="13" y="0"/>
                        <a:pt x="16" y="5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5" name="Freeform 670">
                  <a:extLst>
                    <a:ext uri="{FF2B5EF4-FFF2-40B4-BE49-F238E27FC236}">
                      <a16:creationId xmlns:a16="http://schemas.microsoft.com/office/drawing/2014/main" id="{DC17110D-CC09-4384-9D0E-62A8AA5EF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1882"/>
                  <a:ext cx="26" cy="31"/>
                </a:xfrm>
                <a:custGeom>
                  <a:avLst/>
                  <a:gdLst>
                    <a:gd name="T0" fmla="*/ 16 w 18"/>
                    <a:gd name="T1" fmla="*/ 10 h 21"/>
                    <a:gd name="T2" fmla="*/ 8 w 18"/>
                    <a:gd name="T3" fmla="*/ 18 h 21"/>
                    <a:gd name="T4" fmla="*/ 6 w 18"/>
                    <a:gd name="T5" fmla="*/ 1 h 21"/>
                    <a:gd name="T6" fmla="*/ 6 w 18"/>
                    <a:gd name="T7" fmla="*/ 1 h 21"/>
                    <a:gd name="T8" fmla="*/ 16 w 18"/>
                    <a:gd name="T9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1">
                      <a:moveTo>
                        <a:pt x="16" y="10"/>
                      </a:moveTo>
                      <a:cubicBezTo>
                        <a:pt x="18" y="16"/>
                        <a:pt x="13" y="21"/>
                        <a:pt x="8" y="18"/>
                      </a:cubicBezTo>
                      <a:cubicBezTo>
                        <a:pt x="1" y="14"/>
                        <a:pt x="0" y="3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11" y="0"/>
                        <a:pt x="15" y="6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6" name="Freeform 671">
                  <a:extLst>
                    <a:ext uri="{FF2B5EF4-FFF2-40B4-BE49-F238E27FC236}">
                      <a16:creationId xmlns:a16="http://schemas.microsoft.com/office/drawing/2014/main" id="{F635A87F-6CAA-4C26-9AA8-83E70B78A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1" y="1936"/>
                  <a:ext cx="26" cy="31"/>
                </a:xfrm>
                <a:custGeom>
                  <a:avLst/>
                  <a:gdLst>
                    <a:gd name="T0" fmla="*/ 17 w 18"/>
                    <a:gd name="T1" fmla="*/ 9 h 21"/>
                    <a:gd name="T2" fmla="*/ 8 w 18"/>
                    <a:gd name="T3" fmla="*/ 18 h 21"/>
                    <a:gd name="T4" fmla="*/ 8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6"/>
                        <a:pt x="14" y="21"/>
                        <a:pt x="8" y="18"/>
                      </a:cubicBezTo>
                      <a:cubicBezTo>
                        <a:pt x="2" y="14"/>
                        <a:pt x="0" y="2"/>
                        <a:pt x="8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7" name="Freeform 672">
                  <a:extLst>
                    <a:ext uri="{FF2B5EF4-FFF2-40B4-BE49-F238E27FC236}">
                      <a16:creationId xmlns:a16="http://schemas.microsoft.com/office/drawing/2014/main" id="{135E5387-435D-47F3-A669-8BEC51262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6" y="2010"/>
                  <a:ext cx="24" cy="32"/>
                </a:xfrm>
                <a:custGeom>
                  <a:avLst/>
                  <a:gdLst>
                    <a:gd name="T0" fmla="*/ 15 w 16"/>
                    <a:gd name="T1" fmla="*/ 10 h 22"/>
                    <a:gd name="T2" fmla="*/ 6 w 16"/>
                    <a:gd name="T3" fmla="*/ 18 h 22"/>
                    <a:gd name="T4" fmla="*/ 7 w 16"/>
                    <a:gd name="T5" fmla="*/ 1 h 22"/>
                    <a:gd name="T6" fmla="*/ 15 w 16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2">
                      <a:moveTo>
                        <a:pt x="15" y="10"/>
                      </a:moveTo>
                      <a:cubicBezTo>
                        <a:pt x="16" y="18"/>
                        <a:pt x="11" y="22"/>
                        <a:pt x="6" y="18"/>
                      </a:cubicBezTo>
                      <a:cubicBezTo>
                        <a:pt x="0" y="14"/>
                        <a:pt x="0" y="3"/>
                        <a:pt x="7" y="1"/>
                      </a:cubicBezTo>
                      <a:cubicBezTo>
                        <a:pt x="12" y="0"/>
                        <a:pt x="15" y="6"/>
                        <a:pt x="1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8" name="Freeform 673">
                  <a:extLst>
                    <a:ext uri="{FF2B5EF4-FFF2-40B4-BE49-F238E27FC236}">
                      <a16:creationId xmlns:a16="http://schemas.microsoft.com/office/drawing/2014/main" id="{1C84AD6C-0A31-40C3-80AB-1C9164CE8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6" y="1903"/>
                  <a:ext cx="26" cy="30"/>
                </a:xfrm>
                <a:custGeom>
                  <a:avLst/>
                  <a:gdLst>
                    <a:gd name="T0" fmla="*/ 16 w 18"/>
                    <a:gd name="T1" fmla="*/ 10 h 21"/>
                    <a:gd name="T2" fmla="*/ 9 w 18"/>
                    <a:gd name="T3" fmla="*/ 18 h 21"/>
                    <a:gd name="T4" fmla="*/ 7 w 18"/>
                    <a:gd name="T5" fmla="*/ 1 h 21"/>
                    <a:gd name="T6" fmla="*/ 16 w 18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6" y="10"/>
                      </a:moveTo>
                      <a:cubicBezTo>
                        <a:pt x="18" y="16"/>
                        <a:pt x="14" y="21"/>
                        <a:pt x="9" y="18"/>
                      </a:cubicBezTo>
                      <a:cubicBezTo>
                        <a:pt x="3" y="14"/>
                        <a:pt x="0" y="3"/>
                        <a:pt x="7" y="1"/>
                      </a:cubicBezTo>
                      <a:cubicBezTo>
                        <a:pt x="12" y="0"/>
                        <a:pt x="15" y="6"/>
                        <a:pt x="1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9" name="Freeform 674">
                  <a:extLst>
                    <a:ext uri="{FF2B5EF4-FFF2-40B4-BE49-F238E27FC236}">
                      <a16:creationId xmlns:a16="http://schemas.microsoft.com/office/drawing/2014/main" id="{9F3B431F-0D33-49A5-8A15-1A8941E25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" y="1956"/>
                  <a:ext cx="24" cy="31"/>
                </a:xfrm>
                <a:custGeom>
                  <a:avLst/>
                  <a:gdLst>
                    <a:gd name="T0" fmla="*/ 16 w 17"/>
                    <a:gd name="T1" fmla="*/ 9 h 21"/>
                    <a:gd name="T2" fmla="*/ 8 w 17"/>
                    <a:gd name="T3" fmla="*/ 18 h 21"/>
                    <a:gd name="T4" fmla="*/ 7 w 17"/>
                    <a:gd name="T5" fmla="*/ 0 h 21"/>
                    <a:gd name="T6" fmla="*/ 16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6" y="9"/>
                      </a:moveTo>
                      <a:cubicBezTo>
                        <a:pt x="17" y="16"/>
                        <a:pt x="13" y="21"/>
                        <a:pt x="8" y="18"/>
                      </a:cubicBezTo>
                      <a:cubicBezTo>
                        <a:pt x="2" y="14"/>
                        <a:pt x="0" y="2"/>
                        <a:pt x="7" y="0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0" name="Freeform 675">
                  <a:extLst>
                    <a:ext uri="{FF2B5EF4-FFF2-40B4-BE49-F238E27FC236}">
                      <a16:creationId xmlns:a16="http://schemas.microsoft.com/office/drawing/2014/main" id="{AC1A955B-EE58-45C0-B40C-2F8ABA26E0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7" y="1978"/>
                  <a:ext cx="24" cy="31"/>
                </a:xfrm>
                <a:custGeom>
                  <a:avLst/>
                  <a:gdLst>
                    <a:gd name="T0" fmla="*/ 16 w 17"/>
                    <a:gd name="T1" fmla="*/ 9 h 21"/>
                    <a:gd name="T2" fmla="*/ 8 w 17"/>
                    <a:gd name="T3" fmla="*/ 18 h 21"/>
                    <a:gd name="T4" fmla="*/ 7 w 17"/>
                    <a:gd name="T5" fmla="*/ 0 h 21"/>
                    <a:gd name="T6" fmla="*/ 16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6" y="9"/>
                      </a:moveTo>
                      <a:cubicBezTo>
                        <a:pt x="17" y="16"/>
                        <a:pt x="13" y="21"/>
                        <a:pt x="8" y="18"/>
                      </a:cubicBezTo>
                      <a:cubicBezTo>
                        <a:pt x="2" y="14"/>
                        <a:pt x="0" y="2"/>
                        <a:pt x="7" y="0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1" name="Freeform 676">
                  <a:extLst>
                    <a:ext uri="{FF2B5EF4-FFF2-40B4-BE49-F238E27FC236}">
                      <a16:creationId xmlns:a16="http://schemas.microsoft.com/office/drawing/2014/main" id="{E646756B-A157-4790-A5DB-355BF6BC4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" y="2032"/>
                  <a:ext cx="22" cy="33"/>
                </a:xfrm>
                <a:custGeom>
                  <a:avLst/>
                  <a:gdLst>
                    <a:gd name="T0" fmla="*/ 14 w 15"/>
                    <a:gd name="T1" fmla="*/ 10 h 23"/>
                    <a:gd name="T2" fmla="*/ 5 w 15"/>
                    <a:gd name="T3" fmla="*/ 19 h 23"/>
                    <a:gd name="T4" fmla="*/ 6 w 15"/>
                    <a:gd name="T5" fmla="*/ 1 h 23"/>
                    <a:gd name="T6" fmla="*/ 14 w 15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14" y="10"/>
                      </a:moveTo>
                      <a:cubicBezTo>
                        <a:pt x="15" y="18"/>
                        <a:pt x="10" y="23"/>
                        <a:pt x="5" y="19"/>
                      </a:cubicBezTo>
                      <a:cubicBezTo>
                        <a:pt x="0" y="14"/>
                        <a:pt x="0" y="3"/>
                        <a:pt x="6" y="1"/>
                      </a:cubicBezTo>
                      <a:cubicBezTo>
                        <a:pt x="11" y="0"/>
                        <a:pt x="14" y="6"/>
                        <a:pt x="14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2" name="Freeform 677">
                  <a:extLst>
                    <a:ext uri="{FF2B5EF4-FFF2-40B4-BE49-F238E27FC236}">
                      <a16:creationId xmlns:a16="http://schemas.microsoft.com/office/drawing/2014/main" id="{C1B81613-9FC1-4F5D-8663-F16B2FF974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3" y="1872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9 w 18"/>
                    <a:gd name="T3" fmla="*/ 17 h 20"/>
                    <a:gd name="T4" fmla="*/ 7 w 18"/>
                    <a:gd name="T5" fmla="*/ 0 h 20"/>
                    <a:gd name="T6" fmla="*/ 16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6"/>
                        <a:pt x="14" y="20"/>
                        <a:pt x="9" y="17"/>
                      </a:cubicBezTo>
                      <a:cubicBezTo>
                        <a:pt x="3" y="14"/>
                        <a:pt x="0" y="2"/>
                        <a:pt x="7" y="0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3" name="Freeform 678">
                  <a:extLst>
                    <a:ext uri="{FF2B5EF4-FFF2-40B4-BE49-F238E27FC236}">
                      <a16:creationId xmlns:a16="http://schemas.microsoft.com/office/drawing/2014/main" id="{48FC9A28-635D-4B1A-883D-300AFB83F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2" y="1925"/>
                  <a:ext cx="25" cy="30"/>
                </a:xfrm>
                <a:custGeom>
                  <a:avLst/>
                  <a:gdLst>
                    <a:gd name="T0" fmla="*/ 15 w 17"/>
                    <a:gd name="T1" fmla="*/ 9 h 21"/>
                    <a:gd name="T2" fmla="*/ 8 w 17"/>
                    <a:gd name="T3" fmla="*/ 18 h 21"/>
                    <a:gd name="T4" fmla="*/ 6 w 17"/>
                    <a:gd name="T5" fmla="*/ 0 h 21"/>
                    <a:gd name="T6" fmla="*/ 15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5" y="9"/>
                      </a:moveTo>
                      <a:cubicBezTo>
                        <a:pt x="17" y="16"/>
                        <a:pt x="13" y="21"/>
                        <a:pt x="8" y="18"/>
                      </a:cubicBezTo>
                      <a:cubicBezTo>
                        <a:pt x="2" y="14"/>
                        <a:pt x="0" y="2"/>
                        <a:pt x="6" y="0"/>
                      </a:cubicBezTo>
                      <a:cubicBezTo>
                        <a:pt x="11" y="0"/>
                        <a:pt x="14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4" name="Freeform 679">
                  <a:extLst>
                    <a:ext uri="{FF2B5EF4-FFF2-40B4-BE49-F238E27FC236}">
                      <a16:creationId xmlns:a16="http://schemas.microsoft.com/office/drawing/2014/main" id="{42995252-4A9D-489C-B032-BA86012DF6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4" y="1998"/>
                  <a:ext cx="23" cy="31"/>
                </a:xfrm>
                <a:custGeom>
                  <a:avLst/>
                  <a:gdLst>
                    <a:gd name="T0" fmla="*/ 15 w 16"/>
                    <a:gd name="T1" fmla="*/ 9 h 21"/>
                    <a:gd name="T2" fmla="*/ 7 w 16"/>
                    <a:gd name="T3" fmla="*/ 18 h 21"/>
                    <a:gd name="T4" fmla="*/ 6 w 16"/>
                    <a:gd name="T5" fmla="*/ 0 h 21"/>
                    <a:gd name="T6" fmla="*/ 15 w 16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1">
                      <a:moveTo>
                        <a:pt x="15" y="9"/>
                      </a:moveTo>
                      <a:cubicBezTo>
                        <a:pt x="16" y="16"/>
                        <a:pt x="12" y="21"/>
                        <a:pt x="7" y="18"/>
                      </a:cubicBezTo>
                      <a:cubicBezTo>
                        <a:pt x="2" y="15"/>
                        <a:pt x="0" y="2"/>
                        <a:pt x="6" y="0"/>
                      </a:cubicBezTo>
                      <a:cubicBezTo>
                        <a:pt x="11" y="0"/>
                        <a:pt x="14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5" name="Freeform 680">
                  <a:extLst>
                    <a:ext uri="{FF2B5EF4-FFF2-40B4-BE49-F238E27FC236}">
                      <a16:creationId xmlns:a16="http://schemas.microsoft.com/office/drawing/2014/main" id="{A650B3E8-F521-4220-93A0-E709D5585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7" y="2053"/>
                  <a:ext cx="22" cy="32"/>
                </a:xfrm>
                <a:custGeom>
                  <a:avLst/>
                  <a:gdLst>
                    <a:gd name="T0" fmla="*/ 14 w 15"/>
                    <a:gd name="T1" fmla="*/ 9 h 22"/>
                    <a:gd name="T2" fmla="*/ 6 w 15"/>
                    <a:gd name="T3" fmla="*/ 19 h 22"/>
                    <a:gd name="T4" fmla="*/ 6 w 15"/>
                    <a:gd name="T5" fmla="*/ 0 h 22"/>
                    <a:gd name="T6" fmla="*/ 14 w 15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2">
                      <a:moveTo>
                        <a:pt x="14" y="9"/>
                      </a:moveTo>
                      <a:cubicBezTo>
                        <a:pt x="15" y="17"/>
                        <a:pt x="10" y="22"/>
                        <a:pt x="6" y="19"/>
                      </a:cubicBezTo>
                      <a:cubicBezTo>
                        <a:pt x="1" y="15"/>
                        <a:pt x="0" y="2"/>
                        <a:pt x="6" y="0"/>
                      </a:cubicBezTo>
                      <a:cubicBezTo>
                        <a:pt x="11" y="0"/>
                        <a:pt x="13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6" name="Freeform 681">
                  <a:extLst>
                    <a:ext uri="{FF2B5EF4-FFF2-40B4-BE49-F238E27FC236}">
                      <a16:creationId xmlns:a16="http://schemas.microsoft.com/office/drawing/2014/main" id="{B120C933-197A-4A5F-AA1E-F8470ACCEE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2" y="1891"/>
                  <a:ext cx="25" cy="31"/>
                </a:xfrm>
                <a:custGeom>
                  <a:avLst/>
                  <a:gdLst>
                    <a:gd name="T0" fmla="*/ 15 w 17"/>
                    <a:gd name="T1" fmla="*/ 9 h 21"/>
                    <a:gd name="T2" fmla="*/ 8 w 17"/>
                    <a:gd name="T3" fmla="*/ 18 h 21"/>
                    <a:gd name="T4" fmla="*/ 6 w 17"/>
                    <a:gd name="T5" fmla="*/ 1 h 21"/>
                    <a:gd name="T6" fmla="*/ 15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5" y="9"/>
                      </a:moveTo>
                      <a:cubicBezTo>
                        <a:pt x="17" y="16"/>
                        <a:pt x="13" y="21"/>
                        <a:pt x="8" y="18"/>
                      </a:cubicBezTo>
                      <a:cubicBezTo>
                        <a:pt x="3" y="14"/>
                        <a:pt x="0" y="3"/>
                        <a:pt x="6" y="1"/>
                      </a:cubicBezTo>
                      <a:cubicBezTo>
                        <a:pt x="10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7" name="Freeform 682">
                  <a:extLst>
                    <a:ext uri="{FF2B5EF4-FFF2-40B4-BE49-F238E27FC236}">
                      <a16:creationId xmlns:a16="http://schemas.microsoft.com/office/drawing/2014/main" id="{BBCFCAF8-C013-4CCE-95BD-2F1565576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0" y="1943"/>
                  <a:ext cx="23" cy="32"/>
                </a:xfrm>
                <a:custGeom>
                  <a:avLst/>
                  <a:gdLst>
                    <a:gd name="T0" fmla="*/ 15 w 16"/>
                    <a:gd name="T1" fmla="*/ 10 h 22"/>
                    <a:gd name="T2" fmla="*/ 8 w 16"/>
                    <a:gd name="T3" fmla="*/ 19 h 22"/>
                    <a:gd name="T4" fmla="*/ 6 w 16"/>
                    <a:gd name="T5" fmla="*/ 1 h 22"/>
                    <a:gd name="T6" fmla="*/ 15 w 16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2">
                      <a:moveTo>
                        <a:pt x="15" y="10"/>
                      </a:moveTo>
                      <a:cubicBezTo>
                        <a:pt x="16" y="17"/>
                        <a:pt x="12" y="22"/>
                        <a:pt x="8" y="19"/>
                      </a:cubicBezTo>
                      <a:cubicBezTo>
                        <a:pt x="2" y="15"/>
                        <a:pt x="0" y="3"/>
                        <a:pt x="6" y="1"/>
                      </a:cubicBezTo>
                      <a:cubicBezTo>
                        <a:pt x="10" y="0"/>
                        <a:pt x="14" y="6"/>
                        <a:pt x="15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8" name="Freeform 683">
                  <a:extLst>
                    <a:ext uri="{FF2B5EF4-FFF2-40B4-BE49-F238E27FC236}">
                      <a16:creationId xmlns:a16="http://schemas.microsoft.com/office/drawing/2014/main" id="{81F53776-2F7B-425B-8419-9FCA7DFD1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8" y="2075"/>
                  <a:ext cx="20" cy="32"/>
                </a:xfrm>
                <a:custGeom>
                  <a:avLst/>
                  <a:gdLst>
                    <a:gd name="T0" fmla="*/ 13 w 14"/>
                    <a:gd name="T1" fmla="*/ 9 h 22"/>
                    <a:gd name="T2" fmla="*/ 6 w 14"/>
                    <a:gd name="T3" fmla="*/ 19 h 22"/>
                    <a:gd name="T4" fmla="*/ 6 w 14"/>
                    <a:gd name="T5" fmla="*/ 0 h 22"/>
                    <a:gd name="T6" fmla="*/ 13 w 14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2">
                      <a:moveTo>
                        <a:pt x="13" y="9"/>
                      </a:moveTo>
                      <a:cubicBezTo>
                        <a:pt x="14" y="17"/>
                        <a:pt x="10" y="22"/>
                        <a:pt x="6" y="19"/>
                      </a:cubicBezTo>
                      <a:cubicBezTo>
                        <a:pt x="1" y="15"/>
                        <a:pt x="0" y="2"/>
                        <a:pt x="6" y="0"/>
                      </a:cubicBezTo>
                      <a:cubicBezTo>
                        <a:pt x="10" y="0"/>
                        <a:pt x="13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9" name="Freeform 684">
                  <a:extLst>
                    <a:ext uri="{FF2B5EF4-FFF2-40B4-BE49-F238E27FC236}">
                      <a16:creationId xmlns:a16="http://schemas.microsoft.com/office/drawing/2014/main" id="{FF34A4B6-C2FA-4418-995C-A09724EE8A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2132"/>
                  <a:ext cx="19" cy="33"/>
                </a:xfrm>
                <a:custGeom>
                  <a:avLst/>
                  <a:gdLst>
                    <a:gd name="T0" fmla="*/ 13 w 13"/>
                    <a:gd name="T1" fmla="*/ 10 h 23"/>
                    <a:gd name="T2" fmla="*/ 4 w 13"/>
                    <a:gd name="T3" fmla="*/ 19 h 23"/>
                    <a:gd name="T4" fmla="*/ 6 w 13"/>
                    <a:gd name="T5" fmla="*/ 0 h 23"/>
                    <a:gd name="T6" fmla="*/ 13 w 13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3">
                      <a:moveTo>
                        <a:pt x="13" y="10"/>
                      </a:moveTo>
                      <a:cubicBezTo>
                        <a:pt x="13" y="18"/>
                        <a:pt x="8" y="23"/>
                        <a:pt x="4" y="19"/>
                      </a:cubicBezTo>
                      <a:cubicBezTo>
                        <a:pt x="0" y="14"/>
                        <a:pt x="0" y="2"/>
                        <a:pt x="6" y="0"/>
                      </a:cubicBezTo>
                      <a:cubicBezTo>
                        <a:pt x="10" y="0"/>
                        <a:pt x="12" y="5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0" name="Freeform 685">
                  <a:extLst>
                    <a:ext uri="{FF2B5EF4-FFF2-40B4-BE49-F238E27FC236}">
                      <a16:creationId xmlns:a16="http://schemas.microsoft.com/office/drawing/2014/main" id="{242C9BCF-C13E-4AC9-B4C1-1CD7E6B14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2" y="1965"/>
                  <a:ext cx="23" cy="31"/>
                </a:xfrm>
                <a:custGeom>
                  <a:avLst/>
                  <a:gdLst>
                    <a:gd name="T0" fmla="*/ 14 w 16"/>
                    <a:gd name="T1" fmla="*/ 9 h 21"/>
                    <a:gd name="T2" fmla="*/ 8 w 16"/>
                    <a:gd name="T3" fmla="*/ 18 h 21"/>
                    <a:gd name="T4" fmla="*/ 6 w 16"/>
                    <a:gd name="T5" fmla="*/ 0 h 21"/>
                    <a:gd name="T6" fmla="*/ 14 w 16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1">
                      <a:moveTo>
                        <a:pt x="14" y="9"/>
                      </a:moveTo>
                      <a:cubicBezTo>
                        <a:pt x="16" y="16"/>
                        <a:pt x="12" y="21"/>
                        <a:pt x="8" y="18"/>
                      </a:cubicBezTo>
                      <a:cubicBezTo>
                        <a:pt x="2" y="15"/>
                        <a:pt x="0" y="2"/>
                        <a:pt x="6" y="0"/>
                      </a:cubicBezTo>
                      <a:cubicBezTo>
                        <a:pt x="10" y="0"/>
                        <a:pt x="14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1" name="Freeform 686">
                  <a:extLst>
                    <a:ext uri="{FF2B5EF4-FFF2-40B4-BE49-F238E27FC236}">
                      <a16:creationId xmlns:a16="http://schemas.microsoft.com/office/drawing/2014/main" id="{4052D578-CB01-4AC9-9F80-37EACC4B5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6" y="2019"/>
                  <a:ext cx="22" cy="32"/>
                </a:xfrm>
                <a:custGeom>
                  <a:avLst/>
                  <a:gdLst>
                    <a:gd name="T0" fmla="*/ 14 w 15"/>
                    <a:gd name="T1" fmla="*/ 10 h 22"/>
                    <a:gd name="T2" fmla="*/ 7 w 15"/>
                    <a:gd name="T3" fmla="*/ 19 h 22"/>
                    <a:gd name="T4" fmla="*/ 6 w 15"/>
                    <a:gd name="T5" fmla="*/ 1 h 22"/>
                    <a:gd name="T6" fmla="*/ 14 w 15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2">
                      <a:moveTo>
                        <a:pt x="14" y="10"/>
                      </a:moveTo>
                      <a:cubicBezTo>
                        <a:pt x="15" y="17"/>
                        <a:pt x="11" y="22"/>
                        <a:pt x="7" y="19"/>
                      </a:cubicBezTo>
                      <a:cubicBezTo>
                        <a:pt x="2" y="15"/>
                        <a:pt x="0" y="3"/>
                        <a:pt x="6" y="1"/>
                      </a:cubicBezTo>
                      <a:cubicBezTo>
                        <a:pt x="10" y="0"/>
                        <a:pt x="13" y="6"/>
                        <a:pt x="14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2" name="Freeform 687">
                  <a:extLst>
                    <a:ext uri="{FF2B5EF4-FFF2-40B4-BE49-F238E27FC236}">
                      <a16:creationId xmlns:a16="http://schemas.microsoft.com/office/drawing/2014/main" id="{8C35EF35-DF67-44D9-8778-5F7CC00392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5" y="1859"/>
                  <a:ext cx="25" cy="29"/>
                </a:xfrm>
                <a:custGeom>
                  <a:avLst/>
                  <a:gdLst>
                    <a:gd name="T0" fmla="*/ 15 w 17"/>
                    <a:gd name="T1" fmla="*/ 9 h 20"/>
                    <a:gd name="T2" fmla="*/ 10 w 17"/>
                    <a:gd name="T3" fmla="*/ 18 h 20"/>
                    <a:gd name="T4" fmla="*/ 6 w 17"/>
                    <a:gd name="T5" fmla="*/ 1 h 20"/>
                    <a:gd name="T6" fmla="*/ 15 w 17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0">
                      <a:moveTo>
                        <a:pt x="15" y="9"/>
                      </a:moveTo>
                      <a:cubicBezTo>
                        <a:pt x="17" y="16"/>
                        <a:pt x="14" y="20"/>
                        <a:pt x="10" y="18"/>
                      </a:cubicBezTo>
                      <a:cubicBezTo>
                        <a:pt x="4" y="15"/>
                        <a:pt x="0" y="3"/>
                        <a:pt x="6" y="1"/>
                      </a:cubicBezTo>
                      <a:cubicBezTo>
                        <a:pt x="10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3" name="Freeform 688">
                  <a:extLst>
                    <a:ext uri="{FF2B5EF4-FFF2-40B4-BE49-F238E27FC236}">
                      <a16:creationId xmlns:a16="http://schemas.microsoft.com/office/drawing/2014/main" id="{5FE51090-2018-4432-95B6-B73F003973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4" y="1911"/>
                  <a:ext cx="25" cy="31"/>
                </a:xfrm>
                <a:custGeom>
                  <a:avLst/>
                  <a:gdLst>
                    <a:gd name="T0" fmla="*/ 15 w 17"/>
                    <a:gd name="T1" fmla="*/ 9 h 21"/>
                    <a:gd name="T2" fmla="*/ 10 w 17"/>
                    <a:gd name="T3" fmla="*/ 18 h 21"/>
                    <a:gd name="T4" fmla="*/ 6 w 17"/>
                    <a:gd name="T5" fmla="*/ 1 h 21"/>
                    <a:gd name="T6" fmla="*/ 15 w 17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21">
                      <a:moveTo>
                        <a:pt x="15" y="9"/>
                      </a:moveTo>
                      <a:cubicBezTo>
                        <a:pt x="17" y="16"/>
                        <a:pt x="14" y="21"/>
                        <a:pt x="10" y="18"/>
                      </a:cubicBezTo>
                      <a:cubicBezTo>
                        <a:pt x="4" y="15"/>
                        <a:pt x="0" y="3"/>
                        <a:pt x="6" y="1"/>
                      </a:cubicBezTo>
                      <a:cubicBezTo>
                        <a:pt x="11" y="0"/>
                        <a:pt x="14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4" name="Freeform 689">
                  <a:extLst>
                    <a:ext uri="{FF2B5EF4-FFF2-40B4-BE49-F238E27FC236}">
                      <a16:creationId xmlns:a16="http://schemas.microsoft.com/office/drawing/2014/main" id="{12D70A98-498B-4966-B110-AC943F0CF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9" y="2096"/>
                  <a:ext cx="19" cy="31"/>
                </a:xfrm>
                <a:custGeom>
                  <a:avLst/>
                  <a:gdLst>
                    <a:gd name="T0" fmla="*/ 13 w 13"/>
                    <a:gd name="T1" fmla="*/ 10 h 22"/>
                    <a:gd name="T2" fmla="*/ 6 w 13"/>
                    <a:gd name="T3" fmla="*/ 19 h 22"/>
                    <a:gd name="T4" fmla="*/ 6 w 13"/>
                    <a:gd name="T5" fmla="*/ 1 h 22"/>
                    <a:gd name="T6" fmla="*/ 13 w 13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2">
                      <a:moveTo>
                        <a:pt x="13" y="10"/>
                      </a:moveTo>
                      <a:cubicBezTo>
                        <a:pt x="13" y="17"/>
                        <a:pt x="9" y="22"/>
                        <a:pt x="6" y="19"/>
                      </a:cubicBezTo>
                      <a:cubicBezTo>
                        <a:pt x="1" y="15"/>
                        <a:pt x="0" y="3"/>
                        <a:pt x="6" y="1"/>
                      </a:cubicBezTo>
                      <a:cubicBezTo>
                        <a:pt x="10" y="0"/>
                        <a:pt x="12" y="5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5" name="Freeform 690">
                  <a:extLst>
                    <a:ext uri="{FF2B5EF4-FFF2-40B4-BE49-F238E27FC236}">
                      <a16:creationId xmlns:a16="http://schemas.microsoft.com/office/drawing/2014/main" id="{EB029B64-69A8-4BCC-92FC-658F174733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7" y="2152"/>
                  <a:ext cx="17" cy="33"/>
                </a:xfrm>
                <a:custGeom>
                  <a:avLst/>
                  <a:gdLst>
                    <a:gd name="T0" fmla="*/ 12 w 12"/>
                    <a:gd name="T1" fmla="*/ 10 h 23"/>
                    <a:gd name="T2" fmla="*/ 4 w 12"/>
                    <a:gd name="T3" fmla="*/ 20 h 23"/>
                    <a:gd name="T4" fmla="*/ 6 w 12"/>
                    <a:gd name="T5" fmla="*/ 1 h 23"/>
                    <a:gd name="T6" fmla="*/ 12 w 12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3">
                      <a:moveTo>
                        <a:pt x="12" y="10"/>
                      </a:moveTo>
                      <a:cubicBezTo>
                        <a:pt x="12" y="18"/>
                        <a:pt x="8" y="23"/>
                        <a:pt x="4" y="20"/>
                      </a:cubicBezTo>
                      <a:cubicBezTo>
                        <a:pt x="0" y="16"/>
                        <a:pt x="0" y="3"/>
                        <a:pt x="6" y="1"/>
                      </a:cubicBezTo>
                      <a:cubicBezTo>
                        <a:pt x="10" y="0"/>
                        <a:pt x="12" y="6"/>
                        <a:pt x="1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6" name="Freeform 691">
                  <a:extLst>
                    <a:ext uri="{FF2B5EF4-FFF2-40B4-BE49-F238E27FC236}">
                      <a16:creationId xmlns:a16="http://schemas.microsoft.com/office/drawing/2014/main" id="{4EF1C10A-2233-4F60-8046-32FD144AC1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984"/>
                  <a:ext cx="22" cy="32"/>
                </a:xfrm>
                <a:custGeom>
                  <a:avLst/>
                  <a:gdLst>
                    <a:gd name="T0" fmla="*/ 13 w 15"/>
                    <a:gd name="T1" fmla="*/ 10 h 22"/>
                    <a:gd name="T2" fmla="*/ 7 w 15"/>
                    <a:gd name="T3" fmla="*/ 19 h 22"/>
                    <a:gd name="T4" fmla="*/ 6 w 15"/>
                    <a:gd name="T5" fmla="*/ 1 h 22"/>
                    <a:gd name="T6" fmla="*/ 13 w 15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2">
                      <a:moveTo>
                        <a:pt x="13" y="10"/>
                      </a:moveTo>
                      <a:cubicBezTo>
                        <a:pt x="15" y="17"/>
                        <a:pt x="11" y="22"/>
                        <a:pt x="7" y="19"/>
                      </a:cubicBezTo>
                      <a:cubicBezTo>
                        <a:pt x="2" y="15"/>
                        <a:pt x="0" y="3"/>
                        <a:pt x="6" y="1"/>
                      </a:cubicBezTo>
                      <a:cubicBezTo>
                        <a:pt x="10" y="0"/>
                        <a:pt x="13" y="6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7" name="Freeform 692">
                  <a:extLst>
                    <a:ext uri="{FF2B5EF4-FFF2-40B4-BE49-F238E27FC236}">
                      <a16:creationId xmlns:a16="http://schemas.microsoft.com/office/drawing/2014/main" id="{ED51DAA6-2D39-422F-A98B-8970B4664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9" y="2039"/>
                  <a:ext cx="21" cy="32"/>
                </a:xfrm>
                <a:custGeom>
                  <a:avLst/>
                  <a:gdLst>
                    <a:gd name="T0" fmla="*/ 13 w 14"/>
                    <a:gd name="T1" fmla="*/ 10 h 22"/>
                    <a:gd name="T2" fmla="*/ 6 w 14"/>
                    <a:gd name="T3" fmla="*/ 19 h 22"/>
                    <a:gd name="T4" fmla="*/ 6 w 14"/>
                    <a:gd name="T5" fmla="*/ 1 h 22"/>
                    <a:gd name="T6" fmla="*/ 13 w 14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2">
                      <a:moveTo>
                        <a:pt x="13" y="10"/>
                      </a:moveTo>
                      <a:cubicBezTo>
                        <a:pt x="14" y="17"/>
                        <a:pt x="10" y="22"/>
                        <a:pt x="6" y="19"/>
                      </a:cubicBezTo>
                      <a:cubicBezTo>
                        <a:pt x="2" y="16"/>
                        <a:pt x="0" y="3"/>
                        <a:pt x="6" y="1"/>
                      </a:cubicBezTo>
                      <a:cubicBezTo>
                        <a:pt x="10" y="0"/>
                        <a:pt x="13" y="6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8" name="Freeform 693">
                  <a:extLst>
                    <a:ext uri="{FF2B5EF4-FFF2-40B4-BE49-F238E27FC236}">
                      <a16:creationId xmlns:a16="http://schemas.microsoft.com/office/drawing/2014/main" id="{A1F3EEAB-3128-45A4-A041-D8549D454F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2" y="1878"/>
                  <a:ext cx="23" cy="29"/>
                </a:xfrm>
                <a:custGeom>
                  <a:avLst/>
                  <a:gdLst>
                    <a:gd name="T0" fmla="*/ 14 w 16"/>
                    <a:gd name="T1" fmla="*/ 9 h 20"/>
                    <a:gd name="T2" fmla="*/ 9 w 16"/>
                    <a:gd name="T3" fmla="*/ 18 h 20"/>
                    <a:gd name="T4" fmla="*/ 5 w 16"/>
                    <a:gd name="T5" fmla="*/ 1 h 20"/>
                    <a:gd name="T6" fmla="*/ 14 w 16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0">
                      <a:moveTo>
                        <a:pt x="14" y="9"/>
                      </a:moveTo>
                      <a:cubicBezTo>
                        <a:pt x="16" y="16"/>
                        <a:pt x="13" y="20"/>
                        <a:pt x="9" y="18"/>
                      </a:cubicBezTo>
                      <a:cubicBezTo>
                        <a:pt x="4" y="15"/>
                        <a:pt x="0" y="3"/>
                        <a:pt x="5" y="1"/>
                      </a:cubicBezTo>
                      <a:cubicBezTo>
                        <a:pt x="9" y="0"/>
                        <a:pt x="12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9" name="Freeform 694">
                  <a:extLst>
                    <a:ext uri="{FF2B5EF4-FFF2-40B4-BE49-F238E27FC236}">
                      <a16:creationId xmlns:a16="http://schemas.microsoft.com/office/drawing/2014/main" id="{4718E597-EE82-493E-99EE-381E6A885D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1930"/>
                  <a:ext cx="22" cy="31"/>
                </a:xfrm>
                <a:custGeom>
                  <a:avLst/>
                  <a:gdLst>
                    <a:gd name="T0" fmla="*/ 13 w 15"/>
                    <a:gd name="T1" fmla="*/ 9 h 21"/>
                    <a:gd name="T2" fmla="*/ 8 w 15"/>
                    <a:gd name="T3" fmla="*/ 19 h 21"/>
                    <a:gd name="T4" fmla="*/ 5 w 15"/>
                    <a:gd name="T5" fmla="*/ 1 h 21"/>
                    <a:gd name="T6" fmla="*/ 13 w 15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1">
                      <a:moveTo>
                        <a:pt x="13" y="9"/>
                      </a:moveTo>
                      <a:cubicBezTo>
                        <a:pt x="15" y="16"/>
                        <a:pt x="13" y="21"/>
                        <a:pt x="8" y="19"/>
                      </a:cubicBezTo>
                      <a:cubicBezTo>
                        <a:pt x="3" y="16"/>
                        <a:pt x="0" y="3"/>
                        <a:pt x="5" y="1"/>
                      </a:cubicBezTo>
                      <a:cubicBezTo>
                        <a:pt x="9" y="0"/>
                        <a:pt x="12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0" name="Freeform 695">
                  <a:extLst>
                    <a:ext uri="{FF2B5EF4-FFF2-40B4-BE49-F238E27FC236}">
                      <a16:creationId xmlns:a16="http://schemas.microsoft.com/office/drawing/2014/main" id="{A848B224-13B8-4ED3-B2B6-491B778015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8" y="2061"/>
                  <a:ext cx="18" cy="32"/>
                </a:xfrm>
                <a:custGeom>
                  <a:avLst/>
                  <a:gdLst>
                    <a:gd name="T0" fmla="*/ 12 w 12"/>
                    <a:gd name="T1" fmla="*/ 9 h 22"/>
                    <a:gd name="T2" fmla="*/ 5 w 12"/>
                    <a:gd name="T3" fmla="*/ 19 h 22"/>
                    <a:gd name="T4" fmla="*/ 5 w 12"/>
                    <a:gd name="T5" fmla="*/ 0 h 22"/>
                    <a:gd name="T6" fmla="*/ 12 w 12"/>
                    <a:gd name="T7" fmla="*/ 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2">
                      <a:moveTo>
                        <a:pt x="12" y="9"/>
                      </a:moveTo>
                      <a:cubicBezTo>
                        <a:pt x="12" y="17"/>
                        <a:pt x="9" y="22"/>
                        <a:pt x="5" y="19"/>
                      </a:cubicBezTo>
                      <a:cubicBezTo>
                        <a:pt x="1" y="15"/>
                        <a:pt x="0" y="3"/>
                        <a:pt x="5" y="0"/>
                      </a:cubicBezTo>
                      <a:cubicBezTo>
                        <a:pt x="9" y="0"/>
                        <a:pt x="11" y="5"/>
                        <a:pt x="1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1" name="Freeform 696">
                  <a:extLst>
                    <a:ext uri="{FF2B5EF4-FFF2-40B4-BE49-F238E27FC236}">
                      <a16:creationId xmlns:a16="http://schemas.microsoft.com/office/drawing/2014/main" id="{0F929868-1AE2-47D5-B0D9-033ADEF21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7" y="2117"/>
                  <a:ext cx="17" cy="32"/>
                </a:xfrm>
                <a:custGeom>
                  <a:avLst/>
                  <a:gdLst>
                    <a:gd name="T0" fmla="*/ 11 w 12"/>
                    <a:gd name="T1" fmla="*/ 10 h 22"/>
                    <a:gd name="T2" fmla="*/ 4 w 12"/>
                    <a:gd name="T3" fmla="*/ 19 h 22"/>
                    <a:gd name="T4" fmla="*/ 5 w 12"/>
                    <a:gd name="T5" fmla="*/ 0 h 22"/>
                    <a:gd name="T6" fmla="*/ 11 w 1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2">
                      <a:moveTo>
                        <a:pt x="11" y="10"/>
                      </a:moveTo>
                      <a:cubicBezTo>
                        <a:pt x="12" y="17"/>
                        <a:pt x="8" y="22"/>
                        <a:pt x="4" y="19"/>
                      </a:cubicBezTo>
                      <a:cubicBezTo>
                        <a:pt x="0" y="15"/>
                        <a:pt x="0" y="3"/>
                        <a:pt x="5" y="0"/>
                      </a:cubicBezTo>
                      <a:cubicBezTo>
                        <a:pt x="9" y="0"/>
                        <a:pt x="11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2" name="Freeform 697">
                  <a:extLst>
                    <a:ext uri="{FF2B5EF4-FFF2-40B4-BE49-F238E27FC236}">
                      <a16:creationId xmlns:a16="http://schemas.microsoft.com/office/drawing/2014/main" id="{CEB0CDF4-EEEF-49C8-917C-5FBC93E0D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1" y="1951"/>
                  <a:ext cx="20" cy="30"/>
                </a:xfrm>
                <a:custGeom>
                  <a:avLst/>
                  <a:gdLst>
                    <a:gd name="T0" fmla="*/ 12 w 14"/>
                    <a:gd name="T1" fmla="*/ 9 h 21"/>
                    <a:gd name="T2" fmla="*/ 8 w 14"/>
                    <a:gd name="T3" fmla="*/ 19 h 21"/>
                    <a:gd name="T4" fmla="*/ 5 w 14"/>
                    <a:gd name="T5" fmla="*/ 1 h 21"/>
                    <a:gd name="T6" fmla="*/ 12 w 14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1">
                      <a:moveTo>
                        <a:pt x="12" y="9"/>
                      </a:moveTo>
                      <a:cubicBezTo>
                        <a:pt x="14" y="16"/>
                        <a:pt x="12" y="21"/>
                        <a:pt x="8" y="19"/>
                      </a:cubicBezTo>
                      <a:cubicBezTo>
                        <a:pt x="3" y="16"/>
                        <a:pt x="0" y="3"/>
                        <a:pt x="5" y="1"/>
                      </a:cubicBezTo>
                      <a:cubicBezTo>
                        <a:pt x="8" y="0"/>
                        <a:pt x="11" y="5"/>
                        <a:pt x="1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3" name="Freeform 698">
                  <a:extLst>
                    <a:ext uri="{FF2B5EF4-FFF2-40B4-BE49-F238E27FC236}">
                      <a16:creationId xmlns:a16="http://schemas.microsoft.com/office/drawing/2014/main" id="{8F8AFF18-F8CF-4C29-90DC-C8D82A78D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5" y="2004"/>
                  <a:ext cx="20" cy="32"/>
                </a:xfrm>
                <a:custGeom>
                  <a:avLst/>
                  <a:gdLst>
                    <a:gd name="T0" fmla="*/ 13 w 14"/>
                    <a:gd name="T1" fmla="*/ 10 h 22"/>
                    <a:gd name="T2" fmla="*/ 7 w 14"/>
                    <a:gd name="T3" fmla="*/ 19 h 22"/>
                    <a:gd name="T4" fmla="*/ 5 w 14"/>
                    <a:gd name="T5" fmla="*/ 1 h 22"/>
                    <a:gd name="T6" fmla="*/ 13 w 14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2">
                      <a:moveTo>
                        <a:pt x="13" y="10"/>
                      </a:moveTo>
                      <a:cubicBezTo>
                        <a:pt x="14" y="17"/>
                        <a:pt x="11" y="22"/>
                        <a:pt x="7" y="19"/>
                      </a:cubicBezTo>
                      <a:cubicBezTo>
                        <a:pt x="2" y="16"/>
                        <a:pt x="0" y="3"/>
                        <a:pt x="5" y="1"/>
                      </a:cubicBezTo>
                      <a:cubicBezTo>
                        <a:pt x="9" y="0"/>
                        <a:pt x="12" y="6"/>
                        <a:pt x="13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4" name="Freeform 699">
                  <a:extLst>
                    <a:ext uri="{FF2B5EF4-FFF2-40B4-BE49-F238E27FC236}">
                      <a16:creationId xmlns:a16="http://schemas.microsoft.com/office/drawing/2014/main" id="{6AAABFB3-DB12-4B9A-A5DD-677377E7B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2" y="1846"/>
                  <a:ext cx="21" cy="29"/>
                </a:xfrm>
                <a:custGeom>
                  <a:avLst/>
                  <a:gdLst>
                    <a:gd name="T0" fmla="*/ 13 w 15"/>
                    <a:gd name="T1" fmla="*/ 9 h 20"/>
                    <a:gd name="T2" fmla="*/ 9 w 15"/>
                    <a:gd name="T3" fmla="*/ 18 h 20"/>
                    <a:gd name="T4" fmla="*/ 4 w 15"/>
                    <a:gd name="T5" fmla="*/ 1 h 20"/>
                    <a:gd name="T6" fmla="*/ 13 w 15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0">
                      <a:moveTo>
                        <a:pt x="13" y="9"/>
                      </a:moveTo>
                      <a:cubicBezTo>
                        <a:pt x="15" y="15"/>
                        <a:pt x="13" y="20"/>
                        <a:pt x="9" y="18"/>
                      </a:cubicBezTo>
                      <a:cubicBezTo>
                        <a:pt x="4" y="15"/>
                        <a:pt x="0" y="3"/>
                        <a:pt x="4" y="1"/>
                      </a:cubicBezTo>
                      <a:cubicBezTo>
                        <a:pt x="8" y="0"/>
                        <a:pt x="11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5" name="Freeform 700">
                  <a:extLst>
                    <a:ext uri="{FF2B5EF4-FFF2-40B4-BE49-F238E27FC236}">
                      <a16:creationId xmlns:a16="http://schemas.microsoft.com/office/drawing/2014/main" id="{785BF8E5-4A7E-41B6-BED3-3CDE938E8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2" y="1898"/>
                  <a:ext cx="22" cy="29"/>
                </a:xfrm>
                <a:custGeom>
                  <a:avLst/>
                  <a:gdLst>
                    <a:gd name="T0" fmla="*/ 13 w 15"/>
                    <a:gd name="T1" fmla="*/ 9 h 20"/>
                    <a:gd name="T2" fmla="*/ 9 w 15"/>
                    <a:gd name="T3" fmla="*/ 18 h 20"/>
                    <a:gd name="T4" fmla="*/ 5 w 15"/>
                    <a:gd name="T5" fmla="*/ 0 h 20"/>
                    <a:gd name="T6" fmla="*/ 13 w 15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0">
                      <a:moveTo>
                        <a:pt x="13" y="9"/>
                      </a:moveTo>
                      <a:cubicBezTo>
                        <a:pt x="15" y="15"/>
                        <a:pt x="13" y="20"/>
                        <a:pt x="9" y="18"/>
                      </a:cubicBezTo>
                      <a:cubicBezTo>
                        <a:pt x="4" y="15"/>
                        <a:pt x="0" y="3"/>
                        <a:pt x="5" y="0"/>
                      </a:cubicBezTo>
                      <a:cubicBezTo>
                        <a:pt x="9" y="0"/>
                        <a:pt x="12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6" name="Freeform 701">
                  <a:extLst>
                    <a:ext uri="{FF2B5EF4-FFF2-40B4-BE49-F238E27FC236}">
                      <a16:creationId xmlns:a16="http://schemas.microsoft.com/office/drawing/2014/main" id="{6F9D70A7-23BA-4D99-B5E3-2573644AF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7" y="2080"/>
                  <a:ext cx="16" cy="33"/>
                </a:xfrm>
                <a:custGeom>
                  <a:avLst/>
                  <a:gdLst>
                    <a:gd name="T0" fmla="*/ 10 w 11"/>
                    <a:gd name="T1" fmla="*/ 10 h 23"/>
                    <a:gd name="T2" fmla="*/ 4 w 11"/>
                    <a:gd name="T3" fmla="*/ 20 h 23"/>
                    <a:gd name="T4" fmla="*/ 4 w 11"/>
                    <a:gd name="T5" fmla="*/ 1 h 23"/>
                    <a:gd name="T6" fmla="*/ 10 w 11"/>
                    <a:gd name="T7" fmla="*/ 1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3">
                      <a:moveTo>
                        <a:pt x="10" y="10"/>
                      </a:moveTo>
                      <a:cubicBezTo>
                        <a:pt x="11" y="18"/>
                        <a:pt x="8" y="23"/>
                        <a:pt x="4" y="20"/>
                      </a:cubicBezTo>
                      <a:cubicBezTo>
                        <a:pt x="0" y="16"/>
                        <a:pt x="0" y="4"/>
                        <a:pt x="4" y="1"/>
                      </a:cubicBezTo>
                      <a:cubicBezTo>
                        <a:pt x="8" y="0"/>
                        <a:pt x="10" y="6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7" name="Freeform 702">
                  <a:extLst>
                    <a:ext uri="{FF2B5EF4-FFF2-40B4-BE49-F238E27FC236}">
                      <a16:creationId xmlns:a16="http://schemas.microsoft.com/office/drawing/2014/main" id="{E0EB4E3B-E495-4589-AFFE-AEED15141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1" y="1969"/>
                  <a:ext cx="19" cy="31"/>
                </a:xfrm>
                <a:custGeom>
                  <a:avLst/>
                  <a:gdLst>
                    <a:gd name="T0" fmla="*/ 12 w 13"/>
                    <a:gd name="T1" fmla="*/ 10 h 21"/>
                    <a:gd name="T2" fmla="*/ 8 w 13"/>
                    <a:gd name="T3" fmla="*/ 19 h 21"/>
                    <a:gd name="T4" fmla="*/ 5 w 13"/>
                    <a:gd name="T5" fmla="*/ 1 h 21"/>
                    <a:gd name="T6" fmla="*/ 12 w 13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1">
                      <a:moveTo>
                        <a:pt x="12" y="10"/>
                      </a:moveTo>
                      <a:cubicBezTo>
                        <a:pt x="13" y="16"/>
                        <a:pt x="11" y="21"/>
                        <a:pt x="8" y="19"/>
                      </a:cubicBezTo>
                      <a:cubicBezTo>
                        <a:pt x="3" y="16"/>
                        <a:pt x="0" y="3"/>
                        <a:pt x="5" y="1"/>
                      </a:cubicBezTo>
                      <a:cubicBezTo>
                        <a:pt x="8" y="0"/>
                        <a:pt x="11" y="6"/>
                        <a:pt x="1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8" name="Freeform 703">
                  <a:extLst>
                    <a:ext uri="{FF2B5EF4-FFF2-40B4-BE49-F238E27FC236}">
                      <a16:creationId xmlns:a16="http://schemas.microsoft.com/office/drawing/2014/main" id="{EFE7FD5D-82F3-4136-AA69-7B5C9AC037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6" y="2025"/>
                  <a:ext cx="17" cy="31"/>
                </a:xfrm>
                <a:custGeom>
                  <a:avLst/>
                  <a:gdLst>
                    <a:gd name="T0" fmla="*/ 11 w 12"/>
                    <a:gd name="T1" fmla="*/ 10 h 22"/>
                    <a:gd name="T2" fmla="*/ 6 w 12"/>
                    <a:gd name="T3" fmla="*/ 19 h 22"/>
                    <a:gd name="T4" fmla="*/ 5 w 12"/>
                    <a:gd name="T5" fmla="*/ 1 h 22"/>
                    <a:gd name="T6" fmla="*/ 11 w 12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2">
                      <a:moveTo>
                        <a:pt x="11" y="10"/>
                      </a:moveTo>
                      <a:cubicBezTo>
                        <a:pt x="12" y="16"/>
                        <a:pt x="10" y="22"/>
                        <a:pt x="6" y="19"/>
                      </a:cubicBezTo>
                      <a:cubicBezTo>
                        <a:pt x="2" y="16"/>
                        <a:pt x="0" y="3"/>
                        <a:pt x="5" y="1"/>
                      </a:cubicBezTo>
                      <a:cubicBezTo>
                        <a:pt x="8" y="0"/>
                        <a:pt x="11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9" name="Freeform 704">
                  <a:extLst>
                    <a:ext uri="{FF2B5EF4-FFF2-40B4-BE49-F238E27FC236}">
                      <a16:creationId xmlns:a16="http://schemas.microsoft.com/office/drawing/2014/main" id="{5FE59069-4E6F-4447-BFFC-EA1B3C910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4" y="1865"/>
                  <a:ext cx="21" cy="29"/>
                </a:xfrm>
                <a:custGeom>
                  <a:avLst/>
                  <a:gdLst>
                    <a:gd name="T0" fmla="*/ 13 w 15"/>
                    <a:gd name="T1" fmla="*/ 9 h 20"/>
                    <a:gd name="T2" fmla="*/ 9 w 15"/>
                    <a:gd name="T3" fmla="*/ 18 h 20"/>
                    <a:gd name="T4" fmla="*/ 5 w 15"/>
                    <a:gd name="T5" fmla="*/ 0 h 20"/>
                    <a:gd name="T6" fmla="*/ 13 w 15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0">
                      <a:moveTo>
                        <a:pt x="13" y="9"/>
                      </a:moveTo>
                      <a:cubicBezTo>
                        <a:pt x="15" y="15"/>
                        <a:pt x="13" y="20"/>
                        <a:pt x="9" y="18"/>
                      </a:cubicBezTo>
                      <a:cubicBezTo>
                        <a:pt x="4" y="15"/>
                        <a:pt x="0" y="3"/>
                        <a:pt x="5" y="0"/>
                      </a:cubicBezTo>
                      <a:cubicBezTo>
                        <a:pt x="8" y="0"/>
                        <a:pt x="11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0" name="Freeform 705">
                  <a:extLst>
                    <a:ext uri="{FF2B5EF4-FFF2-40B4-BE49-F238E27FC236}">
                      <a16:creationId xmlns:a16="http://schemas.microsoft.com/office/drawing/2014/main" id="{650B530B-D901-4759-9B4C-65FC5C5392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4" y="1916"/>
                  <a:ext cx="20" cy="30"/>
                </a:xfrm>
                <a:custGeom>
                  <a:avLst/>
                  <a:gdLst>
                    <a:gd name="T0" fmla="*/ 12 w 14"/>
                    <a:gd name="T1" fmla="*/ 10 h 21"/>
                    <a:gd name="T2" fmla="*/ 9 w 14"/>
                    <a:gd name="T3" fmla="*/ 19 h 21"/>
                    <a:gd name="T4" fmla="*/ 5 w 14"/>
                    <a:gd name="T5" fmla="*/ 1 h 21"/>
                    <a:gd name="T6" fmla="*/ 12 w 14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1">
                      <a:moveTo>
                        <a:pt x="12" y="10"/>
                      </a:moveTo>
                      <a:cubicBezTo>
                        <a:pt x="14" y="16"/>
                        <a:pt x="12" y="21"/>
                        <a:pt x="9" y="19"/>
                      </a:cubicBezTo>
                      <a:cubicBezTo>
                        <a:pt x="4" y="16"/>
                        <a:pt x="0" y="4"/>
                        <a:pt x="5" y="1"/>
                      </a:cubicBezTo>
                      <a:cubicBezTo>
                        <a:pt x="8" y="0"/>
                        <a:pt x="11" y="6"/>
                        <a:pt x="12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1" name="Freeform 706">
                  <a:extLst>
                    <a:ext uri="{FF2B5EF4-FFF2-40B4-BE49-F238E27FC236}">
                      <a16:creationId xmlns:a16="http://schemas.microsoft.com/office/drawing/2014/main" id="{3BC151AC-47F2-4607-82FF-933D3A7FC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0" y="2045"/>
                  <a:ext cx="16" cy="32"/>
                </a:xfrm>
                <a:custGeom>
                  <a:avLst/>
                  <a:gdLst>
                    <a:gd name="T0" fmla="*/ 10 w 11"/>
                    <a:gd name="T1" fmla="*/ 10 h 22"/>
                    <a:gd name="T2" fmla="*/ 6 w 11"/>
                    <a:gd name="T3" fmla="*/ 20 h 22"/>
                    <a:gd name="T4" fmla="*/ 4 w 11"/>
                    <a:gd name="T5" fmla="*/ 1 h 22"/>
                    <a:gd name="T6" fmla="*/ 10 w 1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2">
                      <a:moveTo>
                        <a:pt x="10" y="10"/>
                      </a:moveTo>
                      <a:cubicBezTo>
                        <a:pt x="11" y="17"/>
                        <a:pt x="9" y="22"/>
                        <a:pt x="6" y="20"/>
                      </a:cubicBezTo>
                      <a:cubicBezTo>
                        <a:pt x="2" y="17"/>
                        <a:pt x="0" y="3"/>
                        <a:pt x="4" y="1"/>
                      </a:cubicBezTo>
                      <a:cubicBezTo>
                        <a:pt x="7" y="0"/>
                        <a:pt x="10" y="6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2" name="Freeform 707">
                  <a:extLst>
                    <a:ext uri="{FF2B5EF4-FFF2-40B4-BE49-F238E27FC236}">
                      <a16:creationId xmlns:a16="http://schemas.microsoft.com/office/drawing/2014/main" id="{3F238036-6DE6-4092-939B-987FBF19FC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1" y="1936"/>
                  <a:ext cx="19" cy="31"/>
                </a:xfrm>
                <a:custGeom>
                  <a:avLst/>
                  <a:gdLst>
                    <a:gd name="T0" fmla="*/ 11 w 13"/>
                    <a:gd name="T1" fmla="*/ 9 h 21"/>
                    <a:gd name="T2" fmla="*/ 8 w 13"/>
                    <a:gd name="T3" fmla="*/ 19 h 21"/>
                    <a:gd name="T4" fmla="*/ 4 w 13"/>
                    <a:gd name="T5" fmla="*/ 1 h 21"/>
                    <a:gd name="T6" fmla="*/ 11 w 13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1">
                      <a:moveTo>
                        <a:pt x="11" y="9"/>
                      </a:moveTo>
                      <a:cubicBezTo>
                        <a:pt x="13" y="16"/>
                        <a:pt x="11" y="21"/>
                        <a:pt x="8" y="19"/>
                      </a:cubicBezTo>
                      <a:cubicBezTo>
                        <a:pt x="3" y="16"/>
                        <a:pt x="0" y="3"/>
                        <a:pt x="4" y="1"/>
                      </a:cubicBezTo>
                      <a:cubicBezTo>
                        <a:pt x="7" y="0"/>
                        <a:pt x="10" y="5"/>
                        <a:pt x="1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3" name="Freeform 708">
                  <a:extLst>
                    <a:ext uri="{FF2B5EF4-FFF2-40B4-BE49-F238E27FC236}">
                      <a16:creationId xmlns:a16="http://schemas.microsoft.com/office/drawing/2014/main" id="{12156EC5-79D1-4D0F-A127-2E332FFD8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7" y="1990"/>
                  <a:ext cx="17" cy="30"/>
                </a:xfrm>
                <a:custGeom>
                  <a:avLst/>
                  <a:gdLst>
                    <a:gd name="T0" fmla="*/ 11 w 12"/>
                    <a:gd name="T1" fmla="*/ 10 h 21"/>
                    <a:gd name="T2" fmla="*/ 7 w 12"/>
                    <a:gd name="T3" fmla="*/ 19 h 21"/>
                    <a:gd name="T4" fmla="*/ 4 w 12"/>
                    <a:gd name="T5" fmla="*/ 1 h 21"/>
                    <a:gd name="T6" fmla="*/ 11 w 12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1">
                      <a:moveTo>
                        <a:pt x="11" y="10"/>
                      </a:moveTo>
                      <a:cubicBezTo>
                        <a:pt x="12" y="16"/>
                        <a:pt x="10" y="21"/>
                        <a:pt x="7" y="19"/>
                      </a:cubicBezTo>
                      <a:cubicBezTo>
                        <a:pt x="3" y="16"/>
                        <a:pt x="0" y="3"/>
                        <a:pt x="4" y="1"/>
                      </a:cubicBezTo>
                      <a:cubicBezTo>
                        <a:pt x="7" y="0"/>
                        <a:pt x="10" y="5"/>
                        <a:pt x="11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4" name="Freeform 709">
                  <a:extLst>
                    <a:ext uri="{FF2B5EF4-FFF2-40B4-BE49-F238E27FC236}">
                      <a16:creationId xmlns:a16="http://schemas.microsoft.com/office/drawing/2014/main" id="{A2021DB6-18CB-4BB6-A1D1-2ED6A21E79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9" y="1833"/>
                  <a:ext cx="22" cy="28"/>
                </a:xfrm>
                <a:custGeom>
                  <a:avLst/>
                  <a:gdLst>
                    <a:gd name="T0" fmla="*/ 12 w 15"/>
                    <a:gd name="T1" fmla="*/ 8 h 19"/>
                    <a:gd name="T2" fmla="*/ 10 w 15"/>
                    <a:gd name="T3" fmla="*/ 18 h 19"/>
                    <a:gd name="T4" fmla="*/ 4 w 15"/>
                    <a:gd name="T5" fmla="*/ 0 h 19"/>
                    <a:gd name="T6" fmla="*/ 12 w 15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9">
                      <a:moveTo>
                        <a:pt x="12" y="8"/>
                      </a:moveTo>
                      <a:cubicBezTo>
                        <a:pt x="15" y="14"/>
                        <a:pt x="14" y="19"/>
                        <a:pt x="10" y="18"/>
                      </a:cubicBezTo>
                      <a:cubicBezTo>
                        <a:pt x="6" y="16"/>
                        <a:pt x="0" y="3"/>
                        <a:pt x="4" y="0"/>
                      </a:cubicBezTo>
                      <a:cubicBezTo>
                        <a:pt x="7" y="0"/>
                        <a:pt x="11" y="5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5" name="Freeform 710">
                  <a:extLst>
                    <a:ext uri="{FF2B5EF4-FFF2-40B4-BE49-F238E27FC236}">
                      <a16:creationId xmlns:a16="http://schemas.microsoft.com/office/drawing/2014/main" id="{4B2D4C64-1E88-4D08-9950-8DC33E5EF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1" y="1884"/>
                  <a:ext cx="20" cy="29"/>
                </a:xfrm>
                <a:custGeom>
                  <a:avLst/>
                  <a:gdLst>
                    <a:gd name="T0" fmla="*/ 12 w 14"/>
                    <a:gd name="T1" fmla="*/ 9 h 20"/>
                    <a:gd name="T2" fmla="*/ 10 w 14"/>
                    <a:gd name="T3" fmla="*/ 18 h 20"/>
                    <a:gd name="T4" fmla="*/ 5 w 14"/>
                    <a:gd name="T5" fmla="*/ 1 h 20"/>
                    <a:gd name="T6" fmla="*/ 12 w 14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0">
                      <a:moveTo>
                        <a:pt x="12" y="9"/>
                      </a:moveTo>
                      <a:cubicBezTo>
                        <a:pt x="14" y="15"/>
                        <a:pt x="13" y="20"/>
                        <a:pt x="10" y="18"/>
                      </a:cubicBezTo>
                      <a:cubicBezTo>
                        <a:pt x="5" y="16"/>
                        <a:pt x="0" y="3"/>
                        <a:pt x="5" y="1"/>
                      </a:cubicBezTo>
                      <a:cubicBezTo>
                        <a:pt x="8" y="0"/>
                        <a:pt x="11" y="5"/>
                        <a:pt x="12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6" name="Freeform 711">
                  <a:extLst>
                    <a:ext uri="{FF2B5EF4-FFF2-40B4-BE49-F238E27FC236}">
                      <a16:creationId xmlns:a16="http://schemas.microsoft.com/office/drawing/2014/main" id="{1A62A81B-B41C-4A71-8638-D72C870B9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39" y="1955"/>
                  <a:ext cx="17" cy="30"/>
                </a:xfrm>
                <a:custGeom>
                  <a:avLst/>
                  <a:gdLst>
                    <a:gd name="T0" fmla="*/ 10 w 12"/>
                    <a:gd name="T1" fmla="*/ 9 h 21"/>
                    <a:gd name="T2" fmla="*/ 7 w 12"/>
                    <a:gd name="T3" fmla="*/ 19 h 21"/>
                    <a:gd name="T4" fmla="*/ 4 w 12"/>
                    <a:gd name="T5" fmla="*/ 0 h 21"/>
                    <a:gd name="T6" fmla="*/ 10 w 12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1">
                      <a:moveTo>
                        <a:pt x="10" y="9"/>
                      </a:moveTo>
                      <a:cubicBezTo>
                        <a:pt x="12" y="16"/>
                        <a:pt x="10" y="21"/>
                        <a:pt x="7" y="19"/>
                      </a:cubicBezTo>
                      <a:cubicBezTo>
                        <a:pt x="3" y="16"/>
                        <a:pt x="0" y="3"/>
                        <a:pt x="4" y="0"/>
                      </a:cubicBezTo>
                      <a:cubicBezTo>
                        <a:pt x="6" y="0"/>
                        <a:pt x="9" y="5"/>
                        <a:pt x="1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7" name="Freeform 712">
                  <a:extLst>
                    <a:ext uri="{FF2B5EF4-FFF2-40B4-BE49-F238E27FC236}">
                      <a16:creationId xmlns:a16="http://schemas.microsoft.com/office/drawing/2014/main" id="{3EAA6849-5939-4CE9-94B1-CE2743CFB5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3" y="2009"/>
                  <a:ext cx="16" cy="31"/>
                </a:xfrm>
                <a:custGeom>
                  <a:avLst/>
                  <a:gdLst>
                    <a:gd name="T0" fmla="*/ 10 w 11"/>
                    <a:gd name="T1" fmla="*/ 10 h 22"/>
                    <a:gd name="T2" fmla="*/ 6 w 11"/>
                    <a:gd name="T3" fmla="*/ 20 h 22"/>
                    <a:gd name="T4" fmla="*/ 4 w 11"/>
                    <a:gd name="T5" fmla="*/ 1 h 22"/>
                    <a:gd name="T6" fmla="*/ 10 w 11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2">
                      <a:moveTo>
                        <a:pt x="10" y="10"/>
                      </a:moveTo>
                      <a:cubicBezTo>
                        <a:pt x="11" y="17"/>
                        <a:pt x="9" y="22"/>
                        <a:pt x="6" y="20"/>
                      </a:cubicBezTo>
                      <a:cubicBezTo>
                        <a:pt x="2" y="17"/>
                        <a:pt x="0" y="3"/>
                        <a:pt x="4" y="1"/>
                      </a:cubicBezTo>
                      <a:cubicBezTo>
                        <a:pt x="7" y="0"/>
                        <a:pt x="9" y="5"/>
                        <a:pt x="10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8" name="Freeform 713">
                  <a:extLst>
                    <a:ext uri="{FF2B5EF4-FFF2-40B4-BE49-F238E27FC236}">
                      <a16:creationId xmlns:a16="http://schemas.microsoft.com/office/drawing/2014/main" id="{A1D690DD-FB5A-4608-82B6-8860EA441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8" y="1851"/>
                  <a:ext cx="20" cy="27"/>
                </a:xfrm>
                <a:custGeom>
                  <a:avLst/>
                  <a:gdLst>
                    <a:gd name="T0" fmla="*/ 11 w 14"/>
                    <a:gd name="T1" fmla="*/ 8 h 19"/>
                    <a:gd name="T2" fmla="*/ 10 w 14"/>
                    <a:gd name="T3" fmla="*/ 18 h 19"/>
                    <a:gd name="T4" fmla="*/ 4 w 14"/>
                    <a:gd name="T5" fmla="*/ 0 h 19"/>
                    <a:gd name="T6" fmla="*/ 11 w 14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9">
                      <a:moveTo>
                        <a:pt x="11" y="8"/>
                      </a:moveTo>
                      <a:cubicBezTo>
                        <a:pt x="14" y="14"/>
                        <a:pt x="13" y="19"/>
                        <a:pt x="10" y="18"/>
                      </a:cubicBezTo>
                      <a:cubicBezTo>
                        <a:pt x="6" y="16"/>
                        <a:pt x="0" y="3"/>
                        <a:pt x="4" y="0"/>
                      </a:cubicBezTo>
                      <a:cubicBezTo>
                        <a:pt x="7" y="0"/>
                        <a:pt x="10" y="5"/>
                        <a:pt x="11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9" name="Freeform 714">
                  <a:extLst>
                    <a:ext uri="{FF2B5EF4-FFF2-40B4-BE49-F238E27FC236}">
                      <a16:creationId xmlns:a16="http://schemas.microsoft.com/office/drawing/2014/main" id="{E1F3071A-9B40-4E2F-A1A3-FFABBAFFB2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" y="1901"/>
                  <a:ext cx="19" cy="29"/>
                </a:xfrm>
                <a:custGeom>
                  <a:avLst/>
                  <a:gdLst>
                    <a:gd name="T0" fmla="*/ 11 w 13"/>
                    <a:gd name="T1" fmla="*/ 9 h 20"/>
                    <a:gd name="T2" fmla="*/ 9 w 13"/>
                    <a:gd name="T3" fmla="*/ 19 h 20"/>
                    <a:gd name="T4" fmla="*/ 4 w 13"/>
                    <a:gd name="T5" fmla="*/ 1 h 20"/>
                    <a:gd name="T6" fmla="*/ 11 w 13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1" y="9"/>
                      </a:moveTo>
                      <a:cubicBezTo>
                        <a:pt x="13" y="15"/>
                        <a:pt x="12" y="20"/>
                        <a:pt x="9" y="19"/>
                      </a:cubicBezTo>
                      <a:cubicBezTo>
                        <a:pt x="5" y="17"/>
                        <a:pt x="0" y="3"/>
                        <a:pt x="4" y="1"/>
                      </a:cubicBezTo>
                      <a:cubicBezTo>
                        <a:pt x="7" y="0"/>
                        <a:pt x="10" y="5"/>
                        <a:pt x="11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0" name="Freeform 715">
                  <a:extLst>
                    <a:ext uri="{FF2B5EF4-FFF2-40B4-BE49-F238E27FC236}">
                      <a16:creationId xmlns:a16="http://schemas.microsoft.com/office/drawing/2014/main" id="{2B2CEF71-D7EA-41D2-8243-9BEA2073F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75" y="2029"/>
                  <a:ext cx="13" cy="32"/>
                </a:xfrm>
                <a:custGeom>
                  <a:avLst/>
                  <a:gdLst>
                    <a:gd name="T0" fmla="*/ 8 w 9"/>
                    <a:gd name="T1" fmla="*/ 10 h 22"/>
                    <a:gd name="T2" fmla="*/ 5 w 9"/>
                    <a:gd name="T3" fmla="*/ 20 h 22"/>
                    <a:gd name="T4" fmla="*/ 3 w 9"/>
                    <a:gd name="T5" fmla="*/ 1 h 22"/>
                    <a:gd name="T6" fmla="*/ 8 w 9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22">
                      <a:moveTo>
                        <a:pt x="8" y="10"/>
                      </a:moveTo>
                      <a:cubicBezTo>
                        <a:pt x="9" y="16"/>
                        <a:pt x="8" y="22"/>
                        <a:pt x="5" y="20"/>
                      </a:cubicBezTo>
                      <a:cubicBezTo>
                        <a:pt x="2" y="17"/>
                        <a:pt x="0" y="3"/>
                        <a:pt x="3" y="1"/>
                      </a:cubicBezTo>
                      <a:cubicBezTo>
                        <a:pt x="5" y="0"/>
                        <a:pt x="7" y="5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1" name="Freeform 716">
                  <a:extLst>
                    <a:ext uri="{FF2B5EF4-FFF2-40B4-BE49-F238E27FC236}">
                      <a16:creationId xmlns:a16="http://schemas.microsoft.com/office/drawing/2014/main" id="{7B44FCE5-D94E-41BB-8CCA-2979D7343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4" y="1920"/>
                  <a:ext cx="16" cy="29"/>
                </a:xfrm>
                <a:custGeom>
                  <a:avLst/>
                  <a:gdLst>
                    <a:gd name="T0" fmla="*/ 9 w 11"/>
                    <a:gd name="T1" fmla="*/ 9 h 20"/>
                    <a:gd name="T2" fmla="*/ 8 w 11"/>
                    <a:gd name="T3" fmla="*/ 19 h 20"/>
                    <a:gd name="T4" fmla="*/ 3 w 11"/>
                    <a:gd name="T5" fmla="*/ 1 h 20"/>
                    <a:gd name="T6" fmla="*/ 9 w 1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0">
                      <a:moveTo>
                        <a:pt x="9" y="9"/>
                      </a:moveTo>
                      <a:cubicBezTo>
                        <a:pt x="11" y="16"/>
                        <a:pt x="10" y="20"/>
                        <a:pt x="8" y="19"/>
                      </a:cubicBezTo>
                      <a:cubicBezTo>
                        <a:pt x="4" y="17"/>
                        <a:pt x="0" y="4"/>
                        <a:pt x="3" y="1"/>
                      </a:cubicBezTo>
                      <a:cubicBezTo>
                        <a:pt x="5" y="0"/>
                        <a:pt x="8" y="5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2" name="Freeform 717">
                  <a:extLst>
                    <a:ext uri="{FF2B5EF4-FFF2-40B4-BE49-F238E27FC236}">
                      <a16:creationId xmlns:a16="http://schemas.microsoft.com/office/drawing/2014/main" id="{12F2BE66-92CE-4B8C-87CA-F32306BF3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0" y="1974"/>
                  <a:ext cx="16" cy="30"/>
                </a:xfrm>
                <a:custGeom>
                  <a:avLst/>
                  <a:gdLst>
                    <a:gd name="T0" fmla="*/ 9 w 11"/>
                    <a:gd name="T1" fmla="*/ 10 h 21"/>
                    <a:gd name="T2" fmla="*/ 7 w 11"/>
                    <a:gd name="T3" fmla="*/ 20 h 21"/>
                    <a:gd name="T4" fmla="*/ 4 w 11"/>
                    <a:gd name="T5" fmla="*/ 1 h 21"/>
                    <a:gd name="T6" fmla="*/ 9 w 11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1">
                      <a:moveTo>
                        <a:pt x="9" y="10"/>
                      </a:moveTo>
                      <a:cubicBezTo>
                        <a:pt x="11" y="16"/>
                        <a:pt x="10" y="21"/>
                        <a:pt x="7" y="20"/>
                      </a:cubicBezTo>
                      <a:cubicBezTo>
                        <a:pt x="4" y="18"/>
                        <a:pt x="0" y="4"/>
                        <a:pt x="4" y="1"/>
                      </a:cubicBezTo>
                      <a:cubicBezTo>
                        <a:pt x="6" y="0"/>
                        <a:pt x="8" y="5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3" name="Freeform 718">
                  <a:extLst>
                    <a:ext uri="{FF2B5EF4-FFF2-40B4-BE49-F238E27FC236}">
                      <a16:creationId xmlns:a16="http://schemas.microsoft.com/office/drawing/2014/main" id="{C979DC06-C88F-42ED-9141-9D43C08B76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1" y="1819"/>
                  <a:ext cx="19" cy="27"/>
                </a:xfrm>
                <a:custGeom>
                  <a:avLst/>
                  <a:gdLst>
                    <a:gd name="T0" fmla="*/ 10 w 13"/>
                    <a:gd name="T1" fmla="*/ 8 h 19"/>
                    <a:gd name="T2" fmla="*/ 10 w 13"/>
                    <a:gd name="T3" fmla="*/ 17 h 19"/>
                    <a:gd name="T4" fmla="*/ 3 w 13"/>
                    <a:gd name="T5" fmla="*/ 0 h 19"/>
                    <a:gd name="T6" fmla="*/ 10 w 13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9">
                      <a:moveTo>
                        <a:pt x="10" y="8"/>
                      </a:moveTo>
                      <a:cubicBezTo>
                        <a:pt x="13" y="14"/>
                        <a:pt x="12" y="19"/>
                        <a:pt x="10" y="17"/>
                      </a:cubicBezTo>
                      <a:cubicBezTo>
                        <a:pt x="6" y="16"/>
                        <a:pt x="0" y="3"/>
                        <a:pt x="3" y="0"/>
                      </a:cubicBezTo>
                      <a:cubicBezTo>
                        <a:pt x="5" y="0"/>
                        <a:pt x="8" y="4"/>
                        <a:pt x="10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4" name="Freeform 719">
                  <a:extLst>
                    <a:ext uri="{FF2B5EF4-FFF2-40B4-BE49-F238E27FC236}">
                      <a16:creationId xmlns:a16="http://schemas.microsoft.com/office/drawing/2014/main" id="{A1BE3525-971C-4CAC-886A-B0CFC3BA1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" y="1868"/>
                  <a:ext cx="18" cy="29"/>
                </a:xfrm>
                <a:custGeom>
                  <a:avLst/>
                  <a:gdLst>
                    <a:gd name="T0" fmla="*/ 10 w 12"/>
                    <a:gd name="T1" fmla="*/ 9 h 20"/>
                    <a:gd name="T2" fmla="*/ 9 w 12"/>
                    <a:gd name="T3" fmla="*/ 19 h 20"/>
                    <a:gd name="T4" fmla="*/ 3 w 12"/>
                    <a:gd name="T5" fmla="*/ 1 h 20"/>
                    <a:gd name="T6" fmla="*/ 10 w 12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0">
                      <a:moveTo>
                        <a:pt x="10" y="9"/>
                      </a:moveTo>
                      <a:cubicBezTo>
                        <a:pt x="12" y="15"/>
                        <a:pt x="12" y="20"/>
                        <a:pt x="9" y="19"/>
                      </a:cubicBezTo>
                      <a:cubicBezTo>
                        <a:pt x="5" y="17"/>
                        <a:pt x="0" y="4"/>
                        <a:pt x="3" y="1"/>
                      </a:cubicBezTo>
                      <a:cubicBezTo>
                        <a:pt x="5" y="0"/>
                        <a:pt x="8" y="5"/>
                        <a:pt x="1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5" name="Freeform 720">
                  <a:extLst>
                    <a:ext uri="{FF2B5EF4-FFF2-40B4-BE49-F238E27FC236}">
                      <a16:creationId xmlns:a16="http://schemas.microsoft.com/office/drawing/2014/main" id="{9F37A0E0-3B94-4526-8FFC-CA01ED454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4" y="2048"/>
                  <a:ext cx="11" cy="32"/>
                </a:xfrm>
                <a:custGeom>
                  <a:avLst/>
                  <a:gdLst>
                    <a:gd name="T0" fmla="*/ 8 w 8"/>
                    <a:gd name="T1" fmla="*/ 10 h 22"/>
                    <a:gd name="T2" fmla="*/ 5 w 8"/>
                    <a:gd name="T3" fmla="*/ 20 h 22"/>
                    <a:gd name="T4" fmla="*/ 3 w 8"/>
                    <a:gd name="T5" fmla="*/ 1 h 22"/>
                    <a:gd name="T6" fmla="*/ 8 w 8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2">
                      <a:moveTo>
                        <a:pt x="8" y="10"/>
                      </a:moveTo>
                      <a:cubicBezTo>
                        <a:pt x="8" y="16"/>
                        <a:pt x="7" y="22"/>
                        <a:pt x="5" y="20"/>
                      </a:cubicBezTo>
                      <a:cubicBezTo>
                        <a:pt x="2" y="18"/>
                        <a:pt x="0" y="4"/>
                        <a:pt x="3" y="1"/>
                      </a:cubicBezTo>
                      <a:cubicBezTo>
                        <a:pt x="5" y="0"/>
                        <a:pt x="7" y="5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6" name="Freeform 721">
                  <a:extLst>
                    <a:ext uri="{FF2B5EF4-FFF2-40B4-BE49-F238E27FC236}">
                      <a16:creationId xmlns:a16="http://schemas.microsoft.com/office/drawing/2014/main" id="{BD6B8101-059E-4B59-B773-6AFE95A7B6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104"/>
                  <a:ext cx="10" cy="32"/>
                </a:xfrm>
                <a:custGeom>
                  <a:avLst/>
                  <a:gdLst>
                    <a:gd name="T0" fmla="*/ 6 w 7"/>
                    <a:gd name="T1" fmla="*/ 10 h 22"/>
                    <a:gd name="T2" fmla="*/ 4 w 7"/>
                    <a:gd name="T3" fmla="*/ 20 h 22"/>
                    <a:gd name="T4" fmla="*/ 3 w 7"/>
                    <a:gd name="T5" fmla="*/ 1 h 22"/>
                    <a:gd name="T6" fmla="*/ 6 w 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22">
                      <a:moveTo>
                        <a:pt x="6" y="10"/>
                      </a:moveTo>
                      <a:cubicBezTo>
                        <a:pt x="7" y="17"/>
                        <a:pt x="5" y="22"/>
                        <a:pt x="4" y="20"/>
                      </a:cubicBezTo>
                      <a:cubicBezTo>
                        <a:pt x="1" y="18"/>
                        <a:pt x="0" y="4"/>
                        <a:pt x="3" y="1"/>
                      </a:cubicBezTo>
                      <a:cubicBezTo>
                        <a:pt x="5" y="0"/>
                        <a:pt x="6" y="6"/>
                        <a:pt x="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7" name="Freeform 722">
                  <a:extLst>
                    <a:ext uri="{FF2B5EF4-FFF2-40B4-BE49-F238E27FC236}">
                      <a16:creationId xmlns:a16="http://schemas.microsoft.com/office/drawing/2014/main" id="{EF3F8161-0C74-4414-B2B8-15CDF31CB9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1938"/>
                  <a:ext cx="14" cy="30"/>
                </a:xfrm>
                <a:custGeom>
                  <a:avLst/>
                  <a:gdLst>
                    <a:gd name="T0" fmla="*/ 8 w 10"/>
                    <a:gd name="T1" fmla="*/ 10 h 21"/>
                    <a:gd name="T2" fmla="*/ 7 w 10"/>
                    <a:gd name="T3" fmla="*/ 20 h 21"/>
                    <a:gd name="T4" fmla="*/ 2 w 10"/>
                    <a:gd name="T5" fmla="*/ 1 h 21"/>
                    <a:gd name="T6" fmla="*/ 8 w 10"/>
                    <a:gd name="T7" fmla="*/ 1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1">
                      <a:moveTo>
                        <a:pt x="8" y="10"/>
                      </a:moveTo>
                      <a:cubicBezTo>
                        <a:pt x="10" y="16"/>
                        <a:pt x="9" y="21"/>
                        <a:pt x="7" y="20"/>
                      </a:cubicBezTo>
                      <a:cubicBezTo>
                        <a:pt x="4" y="18"/>
                        <a:pt x="0" y="4"/>
                        <a:pt x="2" y="1"/>
                      </a:cubicBezTo>
                      <a:cubicBezTo>
                        <a:pt x="4" y="0"/>
                        <a:pt x="7" y="6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8" name="Freeform 723">
                  <a:extLst>
                    <a:ext uri="{FF2B5EF4-FFF2-40B4-BE49-F238E27FC236}">
                      <a16:creationId xmlns:a16="http://schemas.microsoft.com/office/drawing/2014/main" id="{309F4B3A-D212-428A-8465-160C7A3E0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2" y="1993"/>
                  <a:ext cx="13" cy="30"/>
                </a:xfrm>
                <a:custGeom>
                  <a:avLst/>
                  <a:gdLst>
                    <a:gd name="T0" fmla="*/ 8 w 9"/>
                    <a:gd name="T1" fmla="*/ 9 h 21"/>
                    <a:gd name="T2" fmla="*/ 6 w 9"/>
                    <a:gd name="T3" fmla="*/ 20 h 21"/>
                    <a:gd name="T4" fmla="*/ 3 w 9"/>
                    <a:gd name="T5" fmla="*/ 1 h 21"/>
                    <a:gd name="T6" fmla="*/ 8 w 9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21">
                      <a:moveTo>
                        <a:pt x="8" y="9"/>
                      </a:moveTo>
                      <a:cubicBezTo>
                        <a:pt x="9" y="16"/>
                        <a:pt x="9" y="21"/>
                        <a:pt x="6" y="20"/>
                      </a:cubicBezTo>
                      <a:cubicBezTo>
                        <a:pt x="3" y="18"/>
                        <a:pt x="0" y="4"/>
                        <a:pt x="3" y="1"/>
                      </a:cubicBezTo>
                      <a:cubicBezTo>
                        <a:pt x="5" y="0"/>
                        <a:pt x="7" y="5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9" name="Freeform 724">
                  <a:extLst>
                    <a:ext uri="{FF2B5EF4-FFF2-40B4-BE49-F238E27FC236}">
                      <a16:creationId xmlns:a16="http://schemas.microsoft.com/office/drawing/2014/main" id="{8CE583B5-E230-48BE-B43F-DCDE8A50A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" y="1835"/>
                  <a:ext cx="17" cy="27"/>
                </a:xfrm>
                <a:custGeom>
                  <a:avLst/>
                  <a:gdLst>
                    <a:gd name="T0" fmla="*/ 10 w 12"/>
                    <a:gd name="T1" fmla="*/ 9 h 19"/>
                    <a:gd name="T2" fmla="*/ 10 w 12"/>
                    <a:gd name="T3" fmla="*/ 18 h 19"/>
                    <a:gd name="T4" fmla="*/ 3 w 12"/>
                    <a:gd name="T5" fmla="*/ 1 h 19"/>
                    <a:gd name="T6" fmla="*/ 10 w 12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19">
                      <a:moveTo>
                        <a:pt x="10" y="9"/>
                      </a:moveTo>
                      <a:cubicBezTo>
                        <a:pt x="12" y="15"/>
                        <a:pt x="12" y="19"/>
                        <a:pt x="10" y="18"/>
                      </a:cubicBezTo>
                      <a:cubicBezTo>
                        <a:pt x="6" y="17"/>
                        <a:pt x="0" y="4"/>
                        <a:pt x="3" y="1"/>
                      </a:cubicBezTo>
                      <a:cubicBezTo>
                        <a:pt x="5" y="0"/>
                        <a:pt x="8" y="5"/>
                        <a:pt x="10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0" name="Freeform 725">
                  <a:extLst>
                    <a:ext uri="{FF2B5EF4-FFF2-40B4-BE49-F238E27FC236}">
                      <a16:creationId xmlns:a16="http://schemas.microsoft.com/office/drawing/2014/main" id="{80399F99-F952-46DE-9C23-7514B6B78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9" y="1885"/>
                  <a:ext cx="16" cy="29"/>
                </a:xfrm>
                <a:custGeom>
                  <a:avLst/>
                  <a:gdLst>
                    <a:gd name="T0" fmla="*/ 8 w 11"/>
                    <a:gd name="T1" fmla="*/ 9 h 20"/>
                    <a:gd name="T2" fmla="*/ 8 w 11"/>
                    <a:gd name="T3" fmla="*/ 19 h 20"/>
                    <a:gd name="T4" fmla="*/ 2 w 11"/>
                    <a:gd name="T5" fmla="*/ 1 h 20"/>
                    <a:gd name="T6" fmla="*/ 8 w 1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0">
                      <a:moveTo>
                        <a:pt x="8" y="9"/>
                      </a:moveTo>
                      <a:cubicBezTo>
                        <a:pt x="11" y="15"/>
                        <a:pt x="10" y="20"/>
                        <a:pt x="8" y="19"/>
                      </a:cubicBezTo>
                      <a:cubicBezTo>
                        <a:pt x="5" y="17"/>
                        <a:pt x="0" y="4"/>
                        <a:pt x="2" y="1"/>
                      </a:cubicBezTo>
                      <a:cubicBezTo>
                        <a:pt x="4" y="0"/>
                        <a:pt x="7" y="5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1" name="Freeform 726">
                  <a:extLst>
                    <a:ext uri="{FF2B5EF4-FFF2-40B4-BE49-F238E27FC236}">
                      <a16:creationId xmlns:a16="http://schemas.microsoft.com/office/drawing/2014/main" id="{6167890C-A10D-4FC4-BB6C-BCA481BAF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99" y="2011"/>
                  <a:ext cx="12" cy="32"/>
                </a:xfrm>
                <a:custGeom>
                  <a:avLst/>
                  <a:gdLst>
                    <a:gd name="T0" fmla="*/ 7 w 8"/>
                    <a:gd name="T1" fmla="*/ 10 h 22"/>
                    <a:gd name="T2" fmla="*/ 5 w 8"/>
                    <a:gd name="T3" fmla="*/ 20 h 22"/>
                    <a:gd name="T4" fmla="*/ 2 w 8"/>
                    <a:gd name="T5" fmla="*/ 1 h 22"/>
                    <a:gd name="T6" fmla="*/ 7 w 8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2">
                      <a:moveTo>
                        <a:pt x="7" y="10"/>
                      </a:moveTo>
                      <a:cubicBezTo>
                        <a:pt x="8" y="16"/>
                        <a:pt x="7" y="22"/>
                        <a:pt x="5" y="20"/>
                      </a:cubicBezTo>
                      <a:cubicBezTo>
                        <a:pt x="3" y="18"/>
                        <a:pt x="0" y="4"/>
                        <a:pt x="2" y="1"/>
                      </a:cubicBezTo>
                      <a:cubicBezTo>
                        <a:pt x="4" y="0"/>
                        <a:pt x="6" y="6"/>
                        <a:pt x="7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2" name="Freeform 727">
                  <a:extLst>
                    <a:ext uri="{FF2B5EF4-FFF2-40B4-BE49-F238E27FC236}">
                      <a16:creationId xmlns:a16="http://schemas.microsoft.com/office/drawing/2014/main" id="{00EC7327-FB5C-4763-9466-350D25648D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0" y="2068"/>
                  <a:ext cx="10" cy="32"/>
                </a:xfrm>
                <a:custGeom>
                  <a:avLst/>
                  <a:gdLst>
                    <a:gd name="T0" fmla="*/ 6 w 7"/>
                    <a:gd name="T1" fmla="*/ 10 h 22"/>
                    <a:gd name="T2" fmla="*/ 4 w 7"/>
                    <a:gd name="T3" fmla="*/ 20 h 22"/>
                    <a:gd name="T4" fmla="*/ 2 w 7"/>
                    <a:gd name="T5" fmla="*/ 1 h 22"/>
                    <a:gd name="T6" fmla="*/ 6 w 7"/>
                    <a:gd name="T7" fmla="*/ 1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22">
                      <a:moveTo>
                        <a:pt x="6" y="10"/>
                      </a:moveTo>
                      <a:cubicBezTo>
                        <a:pt x="7" y="16"/>
                        <a:pt x="6" y="22"/>
                        <a:pt x="4" y="20"/>
                      </a:cubicBezTo>
                      <a:cubicBezTo>
                        <a:pt x="2" y="18"/>
                        <a:pt x="0" y="4"/>
                        <a:pt x="2" y="1"/>
                      </a:cubicBezTo>
                      <a:cubicBezTo>
                        <a:pt x="4" y="0"/>
                        <a:pt x="5" y="5"/>
                        <a:pt x="6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3" name="Freeform 728">
                  <a:extLst>
                    <a:ext uri="{FF2B5EF4-FFF2-40B4-BE49-F238E27FC236}">
                      <a16:creationId xmlns:a16="http://schemas.microsoft.com/office/drawing/2014/main" id="{92B6708B-6447-48F4-83BC-548348122D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9" y="1904"/>
                  <a:ext cx="13" cy="29"/>
                </a:xfrm>
                <a:custGeom>
                  <a:avLst/>
                  <a:gdLst>
                    <a:gd name="T0" fmla="*/ 7 w 9"/>
                    <a:gd name="T1" fmla="*/ 9 h 20"/>
                    <a:gd name="T2" fmla="*/ 7 w 9"/>
                    <a:gd name="T3" fmla="*/ 19 h 20"/>
                    <a:gd name="T4" fmla="*/ 2 w 9"/>
                    <a:gd name="T5" fmla="*/ 1 h 20"/>
                    <a:gd name="T6" fmla="*/ 7 w 9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20">
                      <a:moveTo>
                        <a:pt x="7" y="9"/>
                      </a:moveTo>
                      <a:cubicBezTo>
                        <a:pt x="9" y="15"/>
                        <a:pt x="9" y="20"/>
                        <a:pt x="7" y="19"/>
                      </a:cubicBezTo>
                      <a:cubicBezTo>
                        <a:pt x="4" y="17"/>
                        <a:pt x="0" y="4"/>
                        <a:pt x="2" y="1"/>
                      </a:cubicBezTo>
                      <a:cubicBezTo>
                        <a:pt x="3" y="0"/>
                        <a:pt x="6" y="5"/>
                        <a:pt x="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4" name="Freeform 729">
                  <a:extLst>
                    <a:ext uri="{FF2B5EF4-FFF2-40B4-BE49-F238E27FC236}">
                      <a16:creationId xmlns:a16="http://schemas.microsoft.com/office/drawing/2014/main" id="{FFFF25BC-F6F3-428D-A5F6-270F4AB6B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6" y="1958"/>
                  <a:ext cx="12" cy="29"/>
                </a:xfrm>
                <a:custGeom>
                  <a:avLst/>
                  <a:gdLst>
                    <a:gd name="T0" fmla="*/ 7 w 8"/>
                    <a:gd name="T1" fmla="*/ 9 h 20"/>
                    <a:gd name="T2" fmla="*/ 6 w 8"/>
                    <a:gd name="T3" fmla="*/ 19 h 20"/>
                    <a:gd name="T4" fmla="*/ 2 w 8"/>
                    <a:gd name="T5" fmla="*/ 1 h 20"/>
                    <a:gd name="T6" fmla="*/ 7 w 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0">
                      <a:moveTo>
                        <a:pt x="7" y="9"/>
                      </a:moveTo>
                      <a:cubicBezTo>
                        <a:pt x="8" y="15"/>
                        <a:pt x="8" y="20"/>
                        <a:pt x="6" y="19"/>
                      </a:cubicBezTo>
                      <a:cubicBezTo>
                        <a:pt x="3" y="17"/>
                        <a:pt x="0" y="3"/>
                        <a:pt x="2" y="1"/>
                      </a:cubicBezTo>
                      <a:cubicBezTo>
                        <a:pt x="3" y="0"/>
                        <a:pt x="6" y="5"/>
                        <a:pt x="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5" name="Freeform 730">
                  <a:extLst>
                    <a:ext uri="{FF2B5EF4-FFF2-40B4-BE49-F238E27FC236}">
                      <a16:creationId xmlns:a16="http://schemas.microsoft.com/office/drawing/2014/main" id="{904D98A3-4EDD-42C7-A3D7-CFE2694FF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4" y="1803"/>
                  <a:ext cx="16" cy="27"/>
                </a:xfrm>
                <a:custGeom>
                  <a:avLst/>
                  <a:gdLst>
                    <a:gd name="T0" fmla="*/ 8 w 11"/>
                    <a:gd name="T1" fmla="*/ 9 h 19"/>
                    <a:gd name="T2" fmla="*/ 9 w 11"/>
                    <a:gd name="T3" fmla="*/ 18 h 19"/>
                    <a:gd name="T4" fmla="*/ 2 w 11"/>
                    <a:gd name="T5" fmla="*/ 1 h 19"/>
                    <a:gd name="T6" fmla="*/ 8 w 11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9">
                      <a:moveTo>
                        <a:pt x="8" y="9"/>
                      </a:moveTo>
                      <a:cubicBezTo>
                        <a:pt x="11" y="14"/>
                        <a:pt x="11" y="19"/>
                        <a:pt x="9" y="18"/>
                      </a:cubicBezTo>
                      <a:cubicBezTo>
                        <a:pt x="7" y="17"/>
                        <a:pt x="0" y="4"/>
                        <a:pt x="2" y="1"/>
                      </a:cubicBezTo>
                      <a:cubicBezTo>
                        <a:pt x="3" y="0"/>
                        <a:pt x="6" y="5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6" name="Freeform 731">
                  <a:extLst>
                    <a:ext uri="{FF2B5EF4-FFF2-40B4-BE49-F238E27FC236}">
                      <a16:creationId xmlns:a16="http://schemas.microsoft.com/office/drawing/2014/main" id="{D9508F17-56A2-4EBA-8BC4-BAC967783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7" y="1852"/>
                  <a:ext cx="16" cy="29"/>
                </a:xfrm>
                <a:custGeom>
                  <a:avLst/>
                  <a:gdLst>
                    <a:gd name="T0" fmla="*/ 8 w 11"/>
                    <a:gd name="T1" fmla="*/ 9 h 20"/>
                    <a:gd name="T2" fmla="*/ 9 w 11"/>
                    <a:gd name="T3" fmla="*/ 19 h 20"/>
                    <a:gd name="T4" fmla="*/ 2 w 11"/>
                    <a:gd name="T5" fmla="*/ 1 h 20"/>
                    <a:gd name="T6" fmla="*/ 8 w 11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0">
                      <a:moveTo>
                        <a:pt x="8" y="9"/>
                      </a:moveTo>
                      <a:cubicBezTo>
                        <a:pt x="11" y="15"/>
                        <a:pt x="11" y="20"/>
                        <a:pt x="9" y="19"/>
                      </a:cubicBezTo>
                      <a:cubicBezTo>
                        <a:pt x="6" y="18"/>
                        <a:pt x="0" y="4"/>
                        <a:pt x="2" y="1"/>
                      </a:cubicBezTo>
                      <a:cubicBezTo>
                        <a:pt x="4" y="0"/>
                        <a:pt x="7" y="5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7" name="Freeform 732">
                  <a:extLst>
                    <a:ext uri="{FF2B5EF4-FFF2-40B4-BE49-F238E27FC236}">
                      <a16:creationId xmlns:a16="http://schemas.microsoft.com/office/drawing/2014/main" id="{FB2EA8F9-AE22-46A3-B7ED-B0779D73E6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1" y="1820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7 w 18"/>
                    <a:gd name="T3" fmla="*/ 17 h 20"/>
                    <a:gd name="T4" fmla="*/ 6 w 18"/>
                    <a:gd name="T5" fmla="*/ 0 h 20"/>
                    <a:gd name="T6" fmla="*/ 6 w 18"/>
                    <a:gd name="T7" fmla="*/ 0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5"/>
                        <a:pt x="13" y="20"/>
                        <a:pt x="7" y="17"/>
                      </a:cubicBezTo>
                      <a:cubicBezTo>
                        <a:pt x="1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2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8" name="Freeform 733">
                  <a:extLst>
                    <a:ext uri="{FF2B5EF4-FFF2-40B4-BE49-F238E27FC236}">
                      <a16:creationId xmlns:a16="http://schemas.microsoft.com/office/drawing/2014/main" id="{084B36DD-B974-4C0E-94D2-80E797827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6" y="1871"/>
                  <a:ext cx="26" cy="30"/>
                </a:xfrm>
                <a:custGeom>
                  <a:avLst/>
                  <a:gdLst>
                    <a:gd name="T0" fmla="*/ 17 w 18"/>
                    <a:gd name="T1" fmla="*/ 9 h 21"/>
                    <a:gd name="T2" fmla="*/ 7 w 18"/>
                    <a:gd name="T3" fmla="*/ 17 h 21"/>
                    <a:gd name="T4" fmla="*/ 7 w 18"/>
                    <a:gd name="T5" fmla="*/ 0 h 21"/>
                    <a:gd name="T6" fmla="*/ 17 w 18"/>
                    <a:gd name="T7" fmla="*/ 9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1">
                      <a:moveTo>
                        <a:pt x="17" y="9"/>
                      </a:moveTo>
                      <a:cubicBezTo>
                        <a:pt x="18" y="16"/>
                        <a:pt x="13" y="21"/>
                        <a:pt x="7" y="17"/>
                      </a:cubicBezTo>
                      <a:cubicBezTo>
                        <a:pt x="1" y="12"/>
                        <a:pt x="0" y="2"/>
                        <a:pt x="7" y="0"/>
                      </a:cubicBezTo>
                      <a:cubicBezTo>
                        <a:pt x="13" y="0"/>
                        <a:pt x="16" y="5"/>
                        <a:pt x="17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9" name="Freeform 734">
                  <a:extLst>
                    <a:ext uri="{FF2B5EF4-FFF2-40B4-BE49-F238E27FC236}">
                      <a16:creationId xmlns:a16="http://schemas.microsoft.com/office/drawing/2014/main" id="{BACED17E-CBDE-4427-8976-D9404D53D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7" y="1725"/>
                  <a:ext cx="24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8 w 17"/>
                    <a:gd name="T3" fmla="*/ 15 h 18"/>
                    <a:gd name="T4" fmla="*/ 5 w 17"/>
                    <a:gd name="T5" fmla="*/ 0 h 18"/>
                    <a:gd name="T6" fmla="*/ 6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3" y="18"/>
                        <a:pt x="8" y="15"/>
                      </a:cubicBezTo>
                      <a:cubicBezTo>
                        <a:pt x="2" y="11"/>
                        <a:pt x="0" y="2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0" name="Freeform 735">
                  <a:extLst>
                    <a:ext uri="{FF2B5EF4-FFF2-40B4-BE49-F238E27FC236}">
                      <a16:creationId xmlns:a16="http://schemas.microsoft.com/office/drawing/2014/main" id="{42B5058D-FA7E-46E4-819C-F34AAF457A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4" y="1771"/>
                  <a:ext cx="26" cy="27"/>
                </a:xfrm>
                <a:custGeom>
                  <a:avLst/>
                  <a:gdLst>
                    <a:gd name="T0" fmla="*/ 16 w 18"/>
                    <a:gd name="T1" fmla="*/ 9 h 19"/>
                    <a:gd name="T2" fmla="*/ 8 w 18"/>
                    <a:gd name="T3" fmla="*/ 16 h 19"/>
                    <a:gd name="T4" fmla="*/ 6 w 18"/>
                    <a:gd name="T5" fmla="*/ 1 h 19"/>
                    <a:gd name="T6" fmla="*/ 6 w 18"/>
                    <a:gd name="T7" fmla="*/ 1 h 19"/>
                    <a:gd name="T8" fmla="*/ 16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9"/>
                      </a:moveTo>
                      <a:cubicBezTo>
                        <a:pt x="18" y="15"/>
                        <a:pt x="14" y="19"/>
                        <a:pt x="8" y="16"/>
                      </a:cubicBezTo>
                      <a:cubicBezTo>
                        <a:pt x="2" y="13"/>
                        <a:pt x="0" y="2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1" name="Freeform 736">
                  <a:extLst>
                    <a:ext uri="{FF2B5EF4-FFF2-40B4-BE49-F238E27FC236}">
                      <a16:creationId xmlns:a16="http://schemas.microsoft.com/office/drawing/2014/main" id="{E93C4436-51BD-4FFB-8A89-E52D566C9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636"/>
                  <a:ext cx="25" cy="23"/>
                </a:xfrm>
                <a:custGeom>
                  <a:avLst/>
                  <a:gdLst>
                    <a:gd name="T0" fmla="*/ 15 w 17"/>
                    <a:gd name="T1" fmla="*/ 7 h 16"/>
                    <a:gd name="T2" fmla="*/ 10 w 17"/>
                    <a:gd name="T3" fmla="*/ 14 h 16"/>
                    <a:gd name="T4" fmla="*/ 4 w 17"/>
                    <a:gd name="T5" fmla="*/ 0 h 16"/>
                    <a:gd name="T6" fmla="*/ 5 w 17"/>
                    <a:gd name="T7" fmla="*/ 0 h 16"/>
                    <a:gd name="T8" fmla="*/ 15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5" y="7"/>
                      </a:moveTo>
                      <a:cubicBezTo>
                        <a:pt x="17" y="12"/>
                        <a:pt x="14" y="16"/>
                        <a:pt x="10" y="14"/>
                      </a:cubicBezTo>
                      <a:cubicBezTo>
                        <a:pt x="4" y="12"/>
                        <a:pt x="0" y="2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3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2" name="Freeform 737">
                  <a:extLst>
                    <a:ext uri="{FF2B5EF4-FFF2-40B4-BE49-F238E27FC236}">
                      <a16:creationId xmlns:a16="http://schemas.microsoft.com/office/drawing/2014/main" id="{E7DEEE7B-4489-4C13-B161-3905171E6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6" y="1678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9 w 17"/>
                    <a:gd name="T3" fmla="*/ 15 h 18"/>
                    <a:gd name="T4" fmla="*/ 5 w 17"/>
                    <a:gd name="T5" fmla="*/ 1 h 18"/>
                    <a:gd name="T6" fmla="*/ 6 w 17"/>
                    <a:gd name="T7" fmla="*/ 1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4" y="18"/>
                        <a:pt x="9" y="15"/>
                      </a:cubicBezTo>
                      <a:cubicBezTo>
                        <a:pt x="3" y="13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6" y="1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3" name="Freeform 738">
                  <a:extLst>
                    <a:ext uri="{FF2B5EF4-FFF2-40B4-BE49-F238E27FC236}">
                      <a16:creationId xmlns:a16="http://schemas.microsoft.com/office/drawing/2014/main" id="{75935056-029A-43FF-AA36-BE65E7073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1" y="1791"/>
                  <a:ext cx="27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8 w 18"/>
                    <a:gd name="T3" fmla="*/ 17 h 20"/>
                    <a:gd name="T4" fmla="*/ 5 w 18"/>
                    <a:gd name="T5" fmla="*/ 1 h 20"/>
                    <a:gd name="T6" fmla="*/ 6 w 18"/>
                    <a:gd name="T7" fmla="*/ 1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5"/>
                        <a:pt x="13" y="20"/>
                        <a:pt x="8" y="17"/>
                      </a:cubicBezTo>
                      <a:cubicBezTo>
                        <a:pt x="1" y="13"/>
                        <a:pt x="0" y="2"/>
                        <a:pt x="5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4" name="Freeform 739">
                  <a:extLst>
                    <a:ext uri="{FF2B5EF4-FFF2-40B4-BE49-F238E27FC236}">
                      <a16:creationId xmlns:a16="http://schemas.microsoft.com/office/drawing/2014/main" id="{240C5A0E-5848-4F9D-A17F-330AC88C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842"/>
                  <a:ext cx="26" cy="27"/>
                </a:xfrm>
                <a:custGeom>
                  <a:avLst/>
                  <a:gdLst>
                    <a:gd name="T0" fmla="*/ 16 w 18"/>
                    <a:gd name="T1" fmla="*/ 8 h 19"/>
                    <a:gd name="T2" fmla="*/ 8 w 18"/>
                    <a:gd name="T3" fmla="*/ 16 h 19"/>
                    <a:gd name="T4" fmla="*/ 6 w 18"/>
                    <a:gd name="T5" fmla="*/ 0 h 19"/>
                    <a:gd name="T6" fmla="*/ 6 w 18"/>
                    <a:gd name="T7" fmla="*/ 0 h 19"/>
                    <a:gd name="T8" fmla="*/ 16 w 18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8"/>
                      </a:moveTo>
                      <a:cubicBezTo>
                        <a:pt x="18" y="15"/>
                        <a:pt x="13" y="19"/>
                        <a:pt x="8" y="16"/>
                      </a:cubicBezTo>
                      <a:cubicBezTo>
                        <a:pt x="1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5" name="Freeform 740">
                  <a:extLst>
                    <a:ext uri="{FF2B5EF4-FFF2-40B4-BE49-F238E27FC236}">
                      <a16:creationId xmlns:a16="http://schemas.microsoft.com/office/drawing/2014/main" id="{24453F6B-A0E0-4970-9BA4-84662AE20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2" y="1697"/>
                  <a:ext cx="25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9 w 17"/>
                    <a:gd name="T3" fmla="*/ 16 h 18"/>
                    <a:gd name="T4" fmla="*/ 4 w 17"/>
                    <a:gd name="T5" fmla="*/ 1 h 18"/>
                    <a:gd name="T6" fmla="*/ 5 w 17"/>
                    <a:gd name="T7" fmla="*/ 1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4" y="18"/>
                        <a:pt x="9" y="16"/>
                      </a:cubicBezTo>
                      <a:cubicBezTo>
                        <a:pt x="3" y="13"/>
                        <a:pt x="0" y="3"/>
                        <a:pt x="4" y="1"/>
                      </a:cubicBezTo>
                      <a:cubicBezTo>
                        <a:pt x="4" y="1"/>
                        <a:pt x="5" y="1"/>
                        <a:pt x="5" y="1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6" name="Freeform 741">
                  <a:extLst>
                    <a:ext uri="{FF2B5EF4-FFF2-40B4-BE49-F238E27FC236}">
                      <a16:creationId xmlns:a16="http://schemas.microsoft.com/office/drawing/2014/main" id="{0160886E-17FF-4D40-90A1-AC2E60CC5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3" y="1743"/>
                  <a:ext cx="24" cy="26"/>
                </a:xfrm>
                <a:custGeom>
                  <a:avLst/>
                  <a:gdLst>
                    <a:gd name="T0" fmla="*/ 15 w 17"/>
                    <a:gd name="T1" fmla="*/ 9 h 18"/>
                    <a:gd name="T2" fmla="*/ 9 w 17"/>
                    <a:gd name="T3" fmla="*/ 16 h 18"/>
                    <a:gd name="T4" fmla="*/ 4 w 17"/>
                    <a:gd name="T5" fmla="*/ 1 h 18"/>
                    <a:gd name="T6" fmla="*/ 6 w 17"/>
                    <a:gd name="T7" fmla="*/ 1 h 18"/>
                    <a:gd name="T8" fmla="*/ 15 w 17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9"/>
                      </a:moveTo>
                      <a:cubicBezTo>
                        <a:pt x="17" y="14"/>
                        <a:pt x="14" y="18"/>
                        <a:pt x="9" y="16"/>
                      </a:cubicBezTo>
                      <a:cubicBezTo>
                        <a:pt x="3" y="13"/>
                        <a:pt x="0" y="3"/>
                        <a:pt x="4" y="1"/>
                      </a:cubicBezTo>
                      <a:cubicBezTo>
                        <a:pt x="5" y="1"/>
                        <a:pt x="5" y="1"/>
                        <a:pt x="6" y="1"/>
                      </a:cubicBezTo>
                      <a:cubicBezTo>
                        <a:pt x="10" y="0"/>
                        <a:pt x="14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7" name="Freeform 742">
                  <a:extLst>
                    <a:ext uri="{FF2B5EF4-FFF2-40B4-BE49-F238E27FC236}">
                      <a16:creationId xmlns:a16="http://schemas.microsoft.com/office/drawing/2014/main" id="{C06F49A5-CA34-44C4-87A8-DFAD77EB0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8" y="1612"/>
                  <a:ext cx="23" cy="23"/>
                </a:xfrm>
                <a:custGeom>
                  <a:avLst/>
                  <a:gdLst>
                    <a:gd name="T0" fmla="*/ 14 w 16"/>
                    <a:gd name="T1" fmla="*/ 8 h 16"/>
                    <a:gd name="T2" fmla="*/ 10 w 16"/>
                    <a:gd name="T3" fmla="*/ 14 h 16"/>
                    <a:gd name="T4" fmla="*/ 4 w 16"/>
                    <a:gd name="T5" fmla="*/ 1 h 16"/>
                    <a:gd name="T6" fmla="*/ 4 w 16"/>
                    <a:gd name="T7" fmla="*/ 1 h 16"/>
                    <a:gd name="T8" fmla="*/ 14 w 16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4" y="8"/>
                      </a:moveTo>
                      <a:cubicBezTo>
                        <a:pt x="16" y="12"/>
                        <a:pt x="15" y="16"/>
                        <a:pt x="10" y="14"/>
                      </a:cubicBezTo>
                      <a:cubicBezTo>
                        <a:pt x="4" y="12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8" name="Freeform 743">
                  <a:extLst>
                    <a:ext uri="{FF2B5EF4-FFF2-40B4-BE49-F238E27FC236}">
                      <a16:creationId xmlns:a16="http://schemas.microsoft.com/office/drawing/2014/main" id="{553B205C-E42B-44E3-B3D3-D864DD1F64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9" y="1654"/>
                  <a:ext cx="26" cy="23"/>
                </a:xfrm>
                <a:custGeom>
                  <a:avLst/>
                  <a:gdLst>
                    <a:gd name="T0" fmla="*/ 16 w 18"/>
                    <a:gd name="T1" fmla="*/ 8 h 16"/>
                    <a:gd name="T2" fmla="*/ 11 w 18"/>
                    <a:gd name="T3" fmla="*/ 15 h 16"/>
                    <a:gd name="T4" fmla="*/ 5 w 18"/>
                    <a:gd name="T5" fmla="*/ 1 h 16"/>
                    <a:gd name="T6" fmla="*/ 6 w 18"/>
                    <a:gd name="T7" fmla="*/ 0 h 16"/>
                    <a:gd name="T8" fmla="*/ 16 w 18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6">
                      <a:moveTo>
                        <a:pt x="16" y="8"/>
                      </a:moveTo>
                      <a:cubicBezTo>
                        <a:pt x="18" y="13"/>
                        <a:pt x="16" y="16"/>
                        <a:pt x="11" y="15"/>
                      </a:cubicBezTo>
                      <a:cubicBezTo>
                        <a:pt x="5" y="13"/>
                        <a:pt x="0" y="3"/>
                        <a:pt x="5" y="1"/>
                      </a:cubicBezTo>
                      <a:cubicBezTo>
                        <a:pt x="5" y="1"/>
                        <a:pt x="6" y="1"/>
                        <a:pt x="6" y="0"/>
                      </a:cubicBezTo>
                      <a:cubicBezTo>
                        <a:pt x="10" y="0"/>
                        <a:pt x="14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9" name="Freeform 744">
                  <a:extLst>
                    <a:ext uri="{FF2B5EF4-FFF2-40B4-BE49-F238E27FC236}">
                      <a16:creationId xmlns:a16="http://schemas.microsoft.com/office/drawing/2014/main" id="{9A9BD0BE-045E-4CD6-A99A-A425C99A5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2" y="1811"/>
                  <a:ext cx="26" cy="28"/>
                </a:xfrm>
                <a:custGeom>
                  <a:avLst/>
                  <a:gdLst>
                    <a:gd name="T0" fmla="*/ 16 w 18"/>
                    <a:gd name="T1" fmla="*/ 9 h 19"/>
                    <a:gd name="T2" fmla="*/ 8 w 18"/>
                    <a:gd name="T3" fmla="*/ 16 h 19"/>
                    <a:gd name="T4" fmla="*/ 6 w 18"/>
                    <a:gd name="T5" fmla="*/ 0 h 19"/>
                    <a:gd name="T6" fmla="*/ 6 w 18"/>
                    <a:gd name="T7" fmla="*/ 0 h 19"/>
                    <a:gd name="T8" fmla="*/ 16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9"/>
                      </a:moveTo>
                      <a:cubicBezTo>
                        <a:pt x="18" y="15"/>
                        <a:pt x="14" y="19"/>
                        <a:pt x="8" y="16"/>
                      </a:cubicBezTo>
                      <a:cubicBezTo>
                        <a:pt x="2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0" name="Freeform 745">
                  <a:extLst>
                    <a:ext uri="{FF2B5EF4-FFF2-40B4-BE49-F238E27FC236}">
                      <a16:creationId xmlns:a16="http://schemas.microsoft.com/office/drawing/2014/main" id="{1A9F2E72-60D3-4A1A-BE9D-0C16B71A6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1862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8 w 18"/>
                    <a:gd name="T3" fmla="*/ 17 h 20"/>
                    <a:gd name="T4" fmla="*/ 6 w 18"/>
                    <a:gd name="T5" fmla="*/ 0 h 20"/>
                    <a:gd name="T6" fmla="*/ 7 w 18"/>
                    <a:gd name="T7" fmla="*/ 0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5"/>
                        <a:pt x="14" y="20"/>
                        <a:pt x="8" y="17"/>
                      </a:cubicBezTo>
                      <a:cubicBezTo>
                        <a:pt x="2" y="13"/>
                        <a:pt x="0" y="2"/>
                        <a:pt x="6" y="0"/>
                      </a:cubicBezTo>
                      <a:cubicBezTo>
                        <a:pt x="6" y="0"/>
                        <a:pt x="7" y="0"/>
                        <a:pt x="7" y="0"/>
                      </a:cubicBezTo>
                      <a:cubicBezTo>
                        <a:pt x="12" y="0"/>
                        <a:pt x="16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1" name="Freeform 746">
                  <a:extLst>
                    <a:ext uri="{FF2B5EF4-FFF2-40B4-BE49-F238E27FC236}">
                      <a16:creationId xmlns:a16="http://schemas.microsoft.com/office/drawing/2014/main" id="{B044327A-CE92-4874-A2F0-CCD960CA4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1" y="1716"/>
                  <a:ext cx="27" cy="26"/>
                </a:xfrm>
                <a:custGeom>
                  <a:avLst/>
                  <a:gdLst>
                    <a:gd name="T0" fmla="*/ 15 w 18"/>
                    <a:gd name="T1" fmla="*/ 8 h 18"/>
                    <a:gd name="T2" fmla="*/ 10 w 18"/>
                    <a:gd name="T3" fmla="*/ 16 h 18"/>
                    <a:gd name="T4" fmla="*/ 5 w 18"/>
                    <a:gd name="T5" fmla="*/ 1 h 18"/>
                    <a:gd name="T6" fmla="*/ 5 w 18"/>
                    <a:gd name="T7" fmla="*/ 0 h 18"/>
                    <a:gd name="T8" fmla="*/ 15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5" y="8"/>
                      </a:moveTo>
                      <a:cubicBezTo>
                        <a:pt x="18" y="14"/>
                        <a:pt x="15" y="18"/>
                        <a:pt x="10" y="16"/>
                      </a:cubicBezTo>
                      <a:cubicBezTo>
                        <a:pt x="3" y="13"/>
                        <a:pt x="0" y="2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2" name="Freeform 747">
                  <a:extLst>
                    <a:ext uri="{FF2B5EF4-FFF2-40B4-BE49-F238E27FC236}">
                      <a16:creationId xmlns:a16="http://schemas.microsoft.com/office/drawing/2014/main" id="{7013D61F-E8D1-47E7-9758-638A943B3A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2" y="1762"/>
                  <a:ext cx="26" cy="28"/>
                </a:xfrm>
                <a:custGeom>
                  <a:avLst/>
                  <a:gdLst>
                    <a:gd name="T0" fmla="*/ 16 w 18"/>
                    <a:gd name="T1" fmla="*/ 9 h 19"/>
                    <a:gd name="T2" fmla="*/ 10 w 18"/>
                    <a:gd name="T3" fmla="*/ 17 h 19"/>
                    <a:gd name="T4" fmla="*/ 6 w 18"/>
                    <a:gd name="T5" fmla="*/ 1 h 19"/>
                    <a:gd name="T6" fmla="*/ 6 w 18"/>
                    <a:gd name="T7" fmla="*/ 1 h 19"/>
                    <a:gd name="T8" fmla="*/ 16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9"/>
                      </a:moveTo>
                      <a:cubicBezTo>
                        <a:pt x="18" y="15"/>
                        <a:pt x="15" y="19"/>
                        <a:pt x="10" y="17"/>
                      </a:cubicBezTo>
                      <a:cubicBezTo>
                        <a:pt x="3" y="14"/>
                        <a:pt x="0" y="3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3" name="Freeform 748">
                  <a:extLst>
                    <a:ext uri="{FF2B5EF4-FFF2-40B4-BE49-F238E27FC236}">
                      <a16:creationId xmlns:a16="http://schemas.microsoft.com/office/drawing/2014/main" id="{24D8E6C7-9577-4618-995D-683B617CCC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4" y="1629"/>
                  <a:ext cx="24" cy="23"/>
                </a:xfrm>
                <a:custGeom>
                  <a:avLst/>
                  <a:gdLst>
                    <a:gd name="T0" fmla="*/ 15 w 17"/>
                    <a:gd name="T1" fmla="*/ 7 h 16"/>
                    <a:gd name="T2" fmla="*/ 11 w 17"/>
                    <a:gd name="T3" fmla="*/ 14 h 16"/>
                    <a:gd name="T4" fmla="*/ 4 w 17"/>
                    <a:gd name="T5" fmla="*/ 1 h 16"/>
                    <a:gd name="T6" fmla="*/ 5 w 17"/>
                    <a:gd name="T7" fmla="*/ 0 h 16"/>
                    <a:gd name="T8" fmla="*/ 15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5" y="7"/>
                      </a:moveTo>
                      <a:cubicBezTo>
                        <a:pt x="17" y="12"/>
                        <a:pt x="16" y="16"/>
                        <a:pt x="11" y="14"/>
                      </a:cubicBezTo>
                      <a:cubicBezTo>
                        <a:pt x="5" y="12"/>
                        <a:pt x="0" y="3"/>
                        <a:pt x="4" y="1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3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4" name="Freeform 749">
                  <a:extLst>
                    <a:ext uri="{FF2B5EF4-FFF2-40B4-BE49-F238E27FC236}">
                      <a16:creationId xmlns:a16="http://schemas.microsoft.com/office/drawing/2014/main" id="{65E7502E-56CD-49FA-9282-9E48DD3D52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8" y="1671"/>
                  <a:ext cx="26" cy="25"/>
                </a:xfrm>
                <a:custGeom>
                  <a:avLst/>
                  <a:gdLst>
                    <a:gd name="T0" fmla="*/ 15 w 18"/>
                    <a:gd name="T1" fmla="*/ 8 h 17"/>
                    <a:gd name="T2" fmla="*/ 11 w 18"/>
                    <a:gd name="T3" fmla="*/ 15 h 17"/>
                    <a:gd name="T4" fmla="*/ 4 w 18"/>
                    <a:gd name="T5" fmla="*/ 1 h 17"/>
                    <a:gd name="T6" fmla="*/ 5 w 18"/>
                    <a:gd name="T7" fmla="*/ 1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5" y="17"/>
                        <a:pt x="11" y="15"/>
                      </a:cubicBezTo>
                      <a:cubicBezTo>
                        <a:pt x="5" y="13"/>
                        <a:pt x="0" y="3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5" name="Freeform 750">
                  <a:extLst>
                    <a:ext uri="{FF2B5EF4-FFF2-40B4-BE49-F238E27FC236}">
                      <a16:creationId xmlns:a16="http://schemas.microsoft.com/office/drawing/2014/main" id="{1B2C434C-9B27-47E2-8C8F-7BFC1F7EE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8" y="1783"/>
                  <a:ext cx="26" cy="27"/>
                </a:xfrm>
                <a:custGeom>
                  <a:avLst/>
                  <a:gdLst>
                    <a:gd name="T0" fmla="*/ 16 w 18"/>
                    <a:gd name="T1" fmla="*/ 8 h 19"/>
                    <a:gd name="T2" fmla="*/ 10 w 18"/>
                    <a:gd name="T3" fmla="*/ 16 h 19"/>
                    <a:gd name="T4" fmla="*/ 6 w 18"/>
                    <a:gd name="T5" fmla="*/ 0 h 19"/>
                    <a:gd name="T6" fmla="*/ 6 w 18"/>
                    <a:gd name="T7" fmla="*/ 0 h 19"/>
                    <a:gd name="T8" fmla="*/ 16 w 18"/>
                    <a:gd name="T9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8"/>
                      </a:moveTo>
                      <a:cubicBezTo>
                        <a:pt x="18" y="14"/>
                        <a:pt x="15" y="19"/>
                        <a:pt x="10" y="16"/>
                      </a:cubicBezTo>
                      <a:cubicBezTo>
                        <a:pt x="4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6" name="Freeform 751">
                  <a:extLst>
                    <a:ext uri="{FF2B5EF4-FFF2-40B4-BE49-F238E27FC236}">
                      <a16:creationId xmlns:a16="http://schemas.microsoft.com/office/drawing/2014/main" id="{3B26982E-04F3-47DF-9DFA-613BC2201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8" y="1832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9 w 18"/>
                    <a:gd name="T3" fmla="*/ 17 h 20"/>
                    <a:gd name="T4" fmla="*/ 6 w 18"/>
                    <a:gd name="T5" fmla="*/ 0 h 20"/>
                    <a:gd name="T6" fmla="*/ 6 w 18"/>
                    <a:gd name="T7" fmla="*/ 0 h 20"/>
                    <a:gd name="T8" fmla="*/ 16 w 18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5"/>
                        <a:pt x="14" y="20"/>
                        <a:pt x="9" y="17"/>
                      </a:cubicBezTo>
                      <a:cubicBezTo>
                        <a:pt x="2" y="13"/>
                        <a:pt x="0" y="2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11" y="0"/>
                        <a:pt x="15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7" name="Freeform 752">
                  <a:extLst>
                    <a:ext uri="{FF2B5EF4-FFF2-40B4-BE49-F238E27FC236}">
                      <a16:creationId xmlns:a16="http://schemas.microsoft.com/office/drawing/2014/main" id="{BA19537F-7078-4237-A435-64D946710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3" y="1690"/>
                  <a:ext cx="26" cy="24"/>
                </a:xfrm>
                <a:custGeom>
                  <a:avLst/>
                  <a:gdLst>
                    <a:gd name="T0" fmla="*/ 15 w 18"/>
                    <a:gd name="T1" fmla="*/ 8 h 17"/>
                    <a:gd name="T2" fmla="*/ 11 w 18"/>
                    <a:gd name="T3" fmla="*/ 15 h 17"/>
                    <a:gd name="T4" fmla="*/ 5 w 18"/>
                    <a:gd name="T5" fmla="*/ 0 h 17"/>
                    <a:gd name="T6" fmla="*/ 6 w 18"/>
                    <a:gd name="T7" fmla="*/ 0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6" y="17"/>
                        <a:pt x="11" y="15"/>
                      </a:cubicBezTo>
                      <a:cubicBezTo>
                        <a:pt x="5" y="13"/>
                        <a:pt x="0" y="3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8" name="Freeform 753">
                  <a:extLst>
                    <a:ext uri="{FF2B5EF4-FFF2-40B4-BE49-F238E27FC236}">
                      <a16:creationId xmlns:a16="http://schemas.microsoft.com/office/drawing/2014/main" id="{53EA1162-F15A-46B2-A5F3-1117C861C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" y="1735"/>
                  <a:ext cx="26" cy="26"/>
                </a:xfrm>
                <a:custGeom>
                  <a:avLst/>
                  <a:gdLst>
                    <a:gd name="T0" fmla="*/ 16 w 18"/>
                    <a:gd name="T1" fmla="*/ 8 h 18"/>
                    <a:gd name="T2" fmla="*/ 11 w 18"/>
                    <a:gd name="T3" fmla="*/ 16 h 18"/>
                    <a:gd name="T4" fmla="*/ 6 w 18"/>
                    <a:gd name="T5" fmla="*/ 1 h 18"/>
                    <a:gd name="T6" fmla="*/ 6 w 18"/>
                    <a:gd name="T7" fmla="*/ 0 h 18"/>
                    <a:gd name="T8" fmla="*/ 16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6" y="8"/>
                      </a:moveTo>
                      <a:cubicBezTo>
                        <a:pt x="18" y="14"/>
                        <a:pt x="16" y="18"/>
                        <a:pt x="11" y="16"/>
                      </a:cubicBezTo>
                      <a:cubicBezTo>
                        <a:pt x="4" y="13"/>
                        <a:pt x="0" y="2"/>
                        <a:pt x="6" y="1"/>
                      </a:cubicBezTo>
                      <a:cubicBezTo>
                        <a:pt x="6" y="1"/>
                        <a:pt x="6" y="1"/>
                        <a:pt x="6" y="0"/>
                      </a:cubicBezTo>
                      <a:cubicBezTo>
                        <a:pt x="11" y="0"/>
                        <a:pt x="15" y="5"/>
                        <a:pt x="16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9" name="Freeform 754">
                  <a:extLst>
                    <a:ext uri="{FF2B5EF4-FFF2-40B4-BE49-F238E27FC236}">
                      <a16:creationId xmlns:a16="http://schemas.microsoft.com/office/drawing/2014/main" id="{42D221D8-F4CB-4335-A064-6C4A9B6E8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2" y="1604"/>
                  <a:ext cx="25" cy="22"/>
                </a:xfrm>
                <a:custGeom>
                  <a:avLst/>
                  <a:gdLst>
                    <a:gd name="T0" fmla="*/ 14 w 17"/>
                    <a:gd name="T1" fmla="*/ 8 h 15"/>
                    <a:gd name="T2" fmla="*/ 12 w 17"/>
                    <a:gd name="T3" fmla="*/ 15 h 15"/>
                    <a:gd name="T4" fmla="*/ 3 w 17"/>
                    <a:gd name="T5" fmla="*/ 1 h 15"/>
                    <a:gd name="T6" fmla="*/ 4 w 17"/>
                    <a:gd name="T7" fmla="*/ 1 h 15"/>
                    <a:gd name="T8" fmla="*/ 14 w 17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4" y="8"/>
                      </a:moveTo>
                      <a:cubicBezTo>
                        <a:pt x="17" y="12"/>
                        <a:pt x="16" y="15"/>
                        <a:pt x="12" y="15"/>
                      </a:cubicBezTo>
                      <a:cubicBezTo>
                        <a:pt x="6" y="13"/>
                        <a:pt x="0" y="3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0" name="Freeform 755">
                  <a:extLst>
                    <a:ext uri="{FF2B5EF4-FFF2-40B4-BE49-F238E27FC236}">
                      <a16:creationId xmlns:a16="http://schemas.microsoft.com/office/drawing/2014/main" id="{D3F1CDE5-219E-4BD4-8EE6-4C49467FF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1646"/>
                  <a:ext cx="25" cy="23"/>
                </a:xfrm>
                <a:custGeom>
                  <a:avLst/>
                  <a:gdLst>
                    <a:gd name="T0" fmla="*/ 15 w 17"/>
                    <a:gd name="T1" fmla="*/ 7 h 16"/>
                    <a:gd name="T2" fmla="*/ 11 w 17"/>
                    <a:gd name="T3" fmla="*/ 15 h 16"/>
                    <a:gd name="T4" fmla="*/ 4 w 17"/>
                    <a:gd name="T5" fmla="*/ 0 h 16"/>
                    <a:gd name="T6" fmla="*/ 5 w 17"/>
                    <a:gd name="T7" fmla="*/ 0 h 16"/>
                    <a:gd name="T8" fmla="*/ 15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5" y="7"/>
                      </a:moveTo>
                      <a:cubicBezTo>
                        <a:pt x="17" y="12"/>
                        <a:pt x="16" y="16"/>
                        <a:pt x="11" y="15"/>
                      </a:cubicBezTo>
                      <a:cubicBezTo>
                        <a:pt x="5" y="13"/>
                        <a:pt x="0" y="3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3" y="4"/>
                        <a:pt x="15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1" name="Freeform 756">
                  <a:extLst>
                    <a:ext uri="{FF2B5EF4-FFF2-40B4-BE49-F238E27FC236}">
                      <a16:creationId xmlns:a16="http://schemas.microsoft.com/office/drawing/2014/main" id="{CD964B80-BF3A-4226-BF19-117158CC94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801"/>
                  <a:ext cx="26" cy="28"/>
                </a:xfrm>
                <a:custGeom>
                  <a:avLst/>
                  <a:gdLst>
                    <a:gd name="T0" fmla="*/ 16 w 18"/>
                    <a:gd name="T1" fmla="*/ 9 h 19"/>
                    <a:gd name="T2" fmla="*/ 10 w 18"/>
                    <a:gd name="T3" fmla="*/ 17 h 19"/>
                    <a:gd name="T4" fmla="*/ 5 w 18"/>
                    <a:gd name="T5" fmla="*/ 1 h 19"/>
                    <a:gd name="T6" fmla="*/ 6 w 18"/>
                    <a:gd name="T7" fmla="*/ 0 h 19"/>
                    <a:gd name="T8" fmla="*/ 16 w 18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9">
                      <a:moveTo>
                        <a:pt x="16" y="9"/>
                      </a:moveTo>
                      <a:cubicBezTo>
                        <a:pt x="18" y="15"/>
                        <a:pt x="15" y="19"/>
                        <a:pt x="10" y="17"/>
                      </a:cubicBezTo>
                      <a:cubicBezTo>
                        <a:pt x="3" y="14"/>
                        <a:pt x="0" y="2"/>
                        <a:pt x="5" y="1"/>
                      </a:cubicBezTo>
                      <a:cubicBezTo>
                        <a:pt x="5" y="0"/>
                        <a:pt x="6" y="0"/>
                        <a:pt x="6" y="0"/>
                      </a:cubicBezTo>
                      <a:cubicBezTo>
                        <a:pt x="10" y="0"/>
                        <a:pt x="14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2" name="Freeform 757">
                  <a:extLst>
                    <a:ext uri="{FF2B5EF4-FFF2-40B4-BE49-F238E27FC236}">
                      <a16:creationId xmlns:a16="http://schemas.microsoft.com/office/drawing/2014/main" id="{55D0A388-B7F5-4CA9-9F6E-ADEB8CCB6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9" y="1851"/>
                  <a:ext cx="26" cy="29"/>
                </a:xfrm>
                <a:custGeom>
                  <a:avLst/>
                  <a:gdLst>
                    <a:gd name="T0" fmla="*/ 16 w 18"/>
                    <a:gd name="T1" fmla="*/ 9 h 20"/>
                    <a:gd name="T2" fmla="*/ 9 w 18"/>
                    <a:gd name="T3" fmla="*/ 17 h 20"/>
                    <a:gd name="T4" fmla="*/ 6 w 18"/>
                    <a:gd name="T5" fmla="*/ 1 h 20"/>
                    <a:gd name="T6" fmla="*/ 16 w 18"/>
                    <a:gd name="T7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0">
                      <a:moveTo>
                        <a:pt x="16" y="9"/>
                      </a:moveTo>
                      <a:cubicBezTo>
                        <a:pt x="18" y="16"/>
                        <a:pt x="14" y="20"/>
                        <a:pt x="9" y="17"/>
                      </a:cubicBezTo>
                      <a:cubicBezTo>
                        <a:pt x="2" y="14"/>
                        <a:pt x="0" y="3"/>
                        <a:pt x="6" y="1"/>
                      </a:cubicBezTo>
                      <a:cubicBezTo>
                        <a:pt x="11" y="0"/>
                        <a:pt x="14" y="5"/>
                        <a:pt x="16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3" name="Freeform 758">
                  <a:extLst>
                    <a:ext uri="{FF2B5EF4-FFF2-40B4-BE49-F238E27FC236}">
                      <a16:creationId xmlns:a16="http://schemas.microsoft.com/office/drawing/2014/main" id="{C6ADA470-C877-4A49-A70D-A050025E78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" y="1707"/>
                  <a:ext cx="26" cy="25"/>
                </a:xfrm>
                <a:custGeom>
                  <a:avLst/>
                  <a:gdLst>
                    <a:gd name="T0" fmla="*/ 15 w 18"/>
                    <a:gd name="T1" fmla="*/ 8 h 17"/>
                    <a:gd name="T2" fmla="*/ 11 w 18"/>
                    <a:gd name="T3" fmla="*/ 16 h 17"/>
                    <a:gd name="T4" fmla="*/ 4 w 18"/>
                    <a:gd name="T5" fmla="*/ 1 h 17"/>
                    <a:gd name="T6" fmla="*/ 5 w 18"/>
                    <a:gd name="T7" fmla="*/ 0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6" y="17"/>
                        <a:pt x="11" y="16"/>
                      </a:cubicBezTo>
                      <a:cubicBezTo>
                        <a:pt x="5" y="14"/>
                        <a:pt x="0" y="3"/>
                        <a:pt x="4" y="1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9" y="0"/>
                        <a:pt x="13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4" name="Freeform 759">
                  <a:extLst>
                    <a:ext uri="{FF2B5EF4-FFF2-40B4-BE49-F238E27FC236}">
                      <a16:creationId xmlns:a16="http://schemas.microsoft.com/office/drawing/2014/main" id="{A7CF8467-FB29-4775-87C5-3B2818231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" y="1754"/>
                  <a:ext cx="24" cy="26"/>
                </a:xfrm>
                <a:custGeom>
                  <a:avLst/>
                  <a:gdLst>
                    <a:gd name="T0" fmla="*/ 15 w 17"/>
                    <a:gd name="T1" fmla="*/ 8 h 18"/>
                    <a:gd name="T2" fmla="*/ 10 w 17"/>
                    <a:gd name="T3" fmla="*/ 16 h 18"/>
                    <a:gd name="T4" fmla="*/ 5 w 17"/>
                    <a:gd name="T5" fmla="*/ 0 h 18"/>
                    <a:gd name="T6" fmla="*/ 5 w 17"/>
                    <a:gd name="T7" fmla="*/ 0 h 18"/>
                    <a:gd name="T8" fmla="*/ 15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5" y="8"/>
                      </a:moveTo>
                      <a:cubicBezTo>
                        <a:pt x="17" y="14"/>
                        <a:pt x="15" y="18"/>
                        <a:pt x="10" y="16"/>
                      </a:cubicBezTo>
                      <a:cubicBezTo>
                        <a:pt x="3" y="13"/>
                        <a:pt x="0" y="2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9" y="0"/>
                        <a:pt x="14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5" name="Freeform 760">
                  <a:extLst>
                    <a:ext uri="{FF2B5EF4-FFF2-40B4-BE49-F238E27FC236}">
                      <a16:creationId xmlns:a16="http://schemas.microsoft.com/office/drawing/2014/main" id="{650FB852-D0CE-4339-99D2-D46F9765DC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620"/>
                  <a:ext cx="24" cy="23"/>
                </a:xfrm>
                <a:custGeom>
                  <a:avLst/>
                  <a:gdLst>
                    <a:gd name="T0" fmla="*/ 14 w 17"/>
                    <a:gd name="T1" fmla="*/ 8 h 16"/>
                    <a:gd name="T2" fmla="*/ 13 w 17"/>
                    <a:gd name="T3" fmla="*/ 15 h 16"/>
                    <a:gd name="T4" fmla="*/ 4 w 17"/>
                    <a:gd name="T5" fmla="*/ 1 h 16"/>
                    <a:gd name="T6" fmla="*/ 4 w 17"/>
                    <a:gd name="T7" fmla="*/ 1 h 16"/>
                    <a:gd name="T8" fmla="*/ 14 w 17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8"/>
                      </a:moveTo>
                      <a:cubicBezTo>
                        <a:pt x="17" y="12"/>
                        <a:pt x="16" y="16"/>
                        <a:pt x="13" y="15"/>
                      </a:cubicBezTo>
                      <a:cubicBezTo>
                        <a:pt x="7" y="14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6" name="Freeform 761">
                  <a:extLst>
                    <a:ext uri="{FF2B5EF4-FFF2-40B4-BE49-F238E27FC236}">
                      <a16:creationId xmlns:a16="http://schemas.microsoft.com/office/drawing/2014/main" id="{35BDB35A-A34B-42D6-B145-98EA6700C4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6" y="1662"/>
                  <a:ext cx="26" cy="25"/>
                </a:xfrm>
                <a:custGeom>
                  <a:avLst/>
                  <a:gdLst>
                    <a:gd name="T0" fmla="*/ 15 w 18"/>
                    <a:gd name="T1" fmla="*/ 8 h 17"/>
                    <a:gd name="T2" fmla="*/ 12 w 18"/>
                    <a:gd name="T3" fmla="*/ 15 h 17"/>
                    <a:gd name="T4" fmla="*/ 4 w 18"/>
                    <a:gd name="T5" fmla="*/ 1 h 17"/>
                    <a:gd name="T6" fmla="*/ 5 w 18"/>
                    <a:gd name="T7" fmla="*/ 1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6" y="17"/>
                        <a:pt x="12" y="15"/>
                      </a:cubicBezTo>
                      <a:cubicBezTo>
                        <a:pt x="6" y="13"/>
                        <a:pt x="0" y="3"/>
                        <a:pt x="4" y="1"/>
                      </a:cubicBezTo>
                      <a:cubicBezTo>
                        <a:pt x="4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7" name="Freeform 762">
                  <a:extLst>
                    <a:ext uri="{FF2B5EF4-FFF2-40B4-BE49-F238E27FC236}">
                      <a16:creationId xmlns:a16="http://schemas.microsoft.com/office/drawing/2014/main" id="{F198436D-898D-4CE1-91E7-5862860B8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1" y="1772"/>
                  <a:ext cx="26" cy="26"/>
                </a:xfrm>
                <a:custGeom>
                  <a:avLst/>
                  <a:gdLst>
                    <a:gd name="T0" fmla="*/ 15 w 18"/>
                    <a:gd name="T1" fmla="*/ 8 h 18"/>
                    <a:gd name="T2" fmla="*/ 10 w 18"/>
                    <a:gd name="T3" fmla="*/ 16 h 18"/>
                    <a:gd name="T4" fmla="*/ 5 w 18"/>
                    <a:gd name="T5" fmla="*/ 0 h 18"/>
                    <a:gd name="T6" fmla="*/ 6 w 18"/>
                    <a:gd name="T7" fmla="*/ 0 h 18"/>
                    <a:gd name="T8" fmla="*/ 15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5" y="8"/>
                      </a:moveTo>
                      <a:cubicBezTo>
                        <a:pt x="18" y="14"/>
                        <a:pt x="15" y="18"/>
                        <a:pt x="10" y="16"/>
                      </a:cubicBezTo>
                      <a:cubicBezTo>
                        <a:pt x="4" y="13"/>
                        <a:pt x="0" y="2"/>
                        <a:pt x="5" y="0"/>
                      </a:cubicBezTo>
                      <a:cubicBezTo>
                        <a:pt x="5" y="0"/>
                        <a:pt x="5" y="0"/>
                        <a:pt x="6" y="0"/>
                      </a:cubicBezTo>
                      <a:cubicBezTo>
                        <a:pt x="10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8" name="Freeform 763">
                  <a:extLst>
                    <a:ext uri="{FF2B5EF4-FFF2-40B4-BE49-F238E27FC236}">
                      <a16:creationId xmlns:a16="http://schemas.microsoft.com/office/drawing/2014/main" id="{C421F27A-3945-4F13-B989-0E7087B0E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5" y="1820"/>
                  <a:ext cx="24" cy="29"/>
                </a:xfrm>
                <a:custGeom>
                  <a:avLst/>
                  <a:gdLst>
                    <a:gd name="T0" fmla="*/ 15 w 17"/>
                    <a:gd name="T1" fmla="*/ 9 h 20"/>
                    <a:gd name="T2" fmla="*/ 9 w 17"/>
                    <a:gd name="T3" fmla="*/ 18 h 20"/>
                    <a:gd name="T4" fmla="*/ 5 w 17"/>
                    <a:gd name="T5" fmla="*/ 1 h 20"/>
                    <a:gd name="T6" fmla="*/ 5 w 17"/>
                    <a:gd name="T7" fmla="*/ 1 h 20"/>
                    <a:gd name="T8" fmla="*/ 15 w 17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5" y="9"/>
                      </a:moveTo>
                      <a:cubicBezTo>
                        <a:pt x="17" y="15"/>
                        <a:pt x="14" y="20"/>
                        <a:pt x="9" y="18"/>
                      </a:cubicBezTo>
                      <a:cubicBezTo>
                        <a:pt x="3" y="15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10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9" name="Freeform 764">
                  <a:extLst>
                    <a:ext uri="{FF2B5EF4-FFF2-40B4-BE49-F238E27FC236}">
                      <a16:creationId xmlns:a16="http://schemas.microsoft.com/office/drawing/2014/main" id="{027760E5-2339-4732-BA5D-B33204280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1" y="1680"/>
                  <a:ext cx="26" cy="24"/>
                </a:xfrm>
                <a:custGeom>
                  <a:avLst/>
                  <a:gdLst>
                    <a:gd name="T0" fmla="*/ 15 w 18"/>
                    <a:gd name="T1" fmla="*/ 8 h 17"/>
                    <a:gd name="T2" fmla="*/ 12 w 18"/>
                    <a:gd name="T3" fmla="*/ 16 h 17"/>
                    <a:gd name="T4" fmla="*/ 4 w 18"/>
                    <a:gd name="T5" fmla="*/ 1 h 17"/>
                    <a:gd name="T6" fmla="*/ 5 w 18"/>
                    <a:gd name="T7" fmla="*/ 1 h 17"/>
                    <a:gd name="T8" fmla="*/ 15 w 18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7">
                      <a:moveTo>
                        <a:pt x="15" y="8"/>
                      </a:moveTo>
                      <a:cubicBezTo>
                        <a:pt x="18" y="13"/>
                        <a:pt x="16" y="17"/>
                        <a:pt x="12" y="16"/>
                      </a:cubicBezTo>
                      <a:cubicBezTo>
                        <a:pt x="6" y="14"/>
                        <a:pt x="0" y="3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0" name="Freeform 765">
                  <a:extLst>
                    <a:ext uri="{FF2B5EF4-FFF2-40B4-BE49-F238E27FC236}">
                      <a16:creationId xmlns:a16="http://schemas.microsoft.com/office/drawing/2014/main" id="{9F54CC77-6F0A-4490-9402-2D1779391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725"/>
                  <a:ext cx="26" cy="26"/>
                </a:xfrm>
                <a:custGeom>
                  <a:avLst/>
                  <a:gdLst>
                    <a:gd name="T0" fmla="*/ 15 w 18"/>
                    <a:gd name="T1" fmla="*/ 8 h 18"/>
                    <a:gd name="T2" fmla="*/ 12 w 18"/>
                    <a:gd name="T3" fmla="*/ 16 h 18"/>
                    <a:gd name="T4" fmla="*/ 5 w 18"/>
                    <a:gd name="T5" fmla="*/ 1 h 18"/>
                    <a:gd name="T6" fmla="*/ 5 w 18"/>
                    <a:gd name="T7" fmla="*/ 1 h 18"/>
                    <a:gd name="T8" fmla="*/ 15 w 18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5" y="8"/>
                      </a:moveTo>
                      <a:cubicBezTo>
                        <a:pt x="18" y="14"/>
                        <a:pt x="16" y="18"/>
                        <a:pt x="12" y="16"/>
                      </a:cubicBezTo>
                      <a:cubicBezTo>
                        <a:pt x="5" y="14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4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1" name="Freeform 766">
                  <a:extLst>
                    <a:ext uri="{FF2B5EF4-FFF2-40B4-BE49-F238E27FC236}">
                      <a16:creationId xmlns:a16="http://schemas.microsoft.com/office/drawing/2014/main" id="{FA3ACDD9-091D-4BF9-9275-755780A4B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3" y="1597"/>
                  <a:ext cx="25" cy="22"/>
                </a:xfrm>
                <a:custGeom>
                  <a:avLst/>
                  <a:gdLst>
                    <a:gd name="T0" fmla="*/ 14 w 17"/>
                    <a:gd name="T1" fmla="*/ 7 h 15"/>
                    <a:gd name="T2" fmla="*/ 13 w 17"/>
                    <a:gd name="T3" fmla="*/ 14 h 15"/>
                    <a:gd name="T4" fmla="*/ 3 w 17"/>
                    <a:gd name="T5" fmla="*/ 1 h 15"/>
                    <a:gd name="T6" fmla="*/ 4 w 17"/>
                    <a:gd name="T7" fmla="*/ 0 h 15"/>
                    <a:gd name="T8" fmla="*/ 14 w 17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4" y="7"/>
                      </a:moveTo>
                      <a:cubicBezTo>
                        <a:pt x="17" y="11"/>
                        <a:pt x="17" y="15"/>
                        <a:pt x="13" y="14"/>
                      </a:cubicBezTo>
                      <a:cubicBezTo>
                        <a:pt x="7" y="13"/>
                        <a:pt x="0" y="3"/>
                        <a:pt x="3" y="1"/>
                      </a:cubicBezTo>
                      <a:cubicBezTo>
                        <a:pt x="3" y="1"/>
                        <a:pt x="4" y="0"/>
                        <a:pt x="4" y="0"/>
                      </a:cubicBezTo>
                      <a:cubicBezTo>
                        <a:pt x="7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2" name="Freeform 767">
                  <a:extLst>
                    <a:ext uri="{FF2B5EF4-FFF2-40B4-BE49-F238E27FC236}">
                      <a16:creationId xmlns:a16="http://schemas.microsoft.com/office/drawing/2014/main" id="{D7CBEB27-36B5-47C0-BDD7-A5851654A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3" y="1638"/>
                  <a:ext cx="25" cy="21"/>
                </a:xfrm>
                <a:custGeom>
                  <a:avLst/>
                  <a:gdLst>
                    <a:gd name="T0" fmla="*/ 14 w 17"/>
                    <a:gd name="T1" fmla="*/ 7 h 15"/>
                    <a:gd name="T2" fmla="*/ 12 w 17"/>
                    <a:gd name="T3" fmla="*/ 15 h 15"/>
                    <a:gd name="T4" fmla="*/ 3 w 17"/>
                    <a:gd name="T5" fmla="*/ 1 h 15"/>
                    <a:gd name="T6" fmla="*/ 4 w 17"/>
                    <a:gd name="T7" fmla="*/ 0 h 15"/>
                    <a:gd name="T8" fmla="*/ 14 w 17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4" y="7"/>
                      </a:moveTo>
                      <a:cubicBezTo>
                        <a:pt x="17" y="12"/>
                        <a:pt x="16" y="15"/>
                        <a:pt x="12" y="15"/>
                      </a:cubicBezTo>
                      <a:cubicBezTo>
                        <a:pt x="7" y="13"/>
                        <a:pt x="0" y="3"/>
                        <a:pt x="3" y="1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8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3" name="Freeform 768">
                  <a:extLst>
                    <a:ext uri="{FF2B5EF4-FFF2-40B4-BE49-F238E27FC236}">
                      <a16:creationId xmlns:a16="http://schemas.microsoft.com/office/drawing/2014/main" id="{0BBC04B5-2EA3-4D6D-AB12-909DB4D8E2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0" y="1790"/>
                  <a:ext cx="25" cy="27"/>
                </a:xfrm>
                <a:custGeom>
                  <a:avLst/>
                  <a:gdLst>
                    <a:gd name="T0" fmla="*/ 14 w 17"/>
                    <a:gd name="T1" fmla="*/ 9 h 19"/>
                    <a:gd name="T2" fmla="*/ 10 w 17"/>
                    <a:gd name="T3" fmla="*/ 17 h 19"/>
                    <a:gd name="T4" fmla="*/ 4 w 17"/>
                    <a:gd name="T5" fmla="*/ 1 h 19"/>
                    <a:gd name="T6" fmla="*/ 5 w 17"/>
                    <a:gd name="T7" fmla="*/ 1 h 19"/>
                    <a:gd name="T8" fmla="*/ 14 w 17"/>
                    <a:gd name="T9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9">
                      <a:moveTo>
                        <a:pt x="14" y="9"/>
                      </a:moveTo>
                      <a:cubicBezTo>
                        <a:pt x="17" y="15"/>
                        <a:pt x="14" y="19"/>
                        <a:pt x="10" y="17"/>
                      </a:cubicBezTo>
                      <a:cubicBezTo>
                        <a:pt x="3" y="14"/>
                        <a:pt x="0" y="3"/>
                        <a:pt x="4" y="1"/>
                      </a:cubicBezTo>
                      <a:cubicBezTo>
                        <a:pt x="4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4" name="Freeform 769">
                  <a:extLst>
                    <a:ext uri="{FF2B5EF4-FFF2-40B4-BE49-F238E27FC236}">
                      <a16:creationId xmlns:a16="http://schemas.microsoft.com/office/drawing/2014/main" id="{99022276-489B-4CD2-AD52-D4A265E93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2" y="1839"/>
                  <a:ext cx="25" cy="29"/>
                </a:xfrm>
                <a:custGeom>
                  <a:avLst/>
                  <a:gdLst>
                    <a:gd name="T0" fmla="*/ 15 w 17"/>
                    <a:gd name="T1" fmla="*/ 9 h 20"/>
                    <a:gd name="T2" fmla="*/ 10 w 17"/>
                    <a:gd name="T3" fmla="*/ 18 h 20"/>
                    <a:gd name="T4" fmla="*/ 5 w 17"/>
                    <a:gd name="T5" fmla="*/ 1 h 20"/>
                    <a:gd name="T6" fmla="*/ 5 w 17"/>
                    <a:gd name="T7" fmla="*/ 1 h 20"/>
                    <a:gd name="T8" fmla="*/ 15 w 17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5" y="9"/>
                      </a:moveTo>
                      <a:cubicBezTo>
                        <a:pt x="17" y="15"/>
                        <a:pt x="14" y="20"/>
                        <a:pt x="10" y="18"/>
                      </a:cubicBezTo>
                      <a:cubicBezTo>
                        <a:pt x="3" y="15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10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5" name="Freeform 770">
                  <a:extLst>
                    <a:ext uri="{FF2B5EF4-FFF2-40B4-BE49-F238E27FC236}">
                      <a16:creationId xmlns:a16="http://schemas.microsoft.com/office/drawing/2014/main" id="{892C856E-A1C7-4590-A2F9-F9B68F72E7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697"/>
                  <a:ext cx="25" cy="25"/>
                </a:xfrm>
                <a:custGeom>
                  <a:avLst/>
                  <a:gdLst>
                    <a:gd name="T0" fmla="*/ 15 w 17"/>
                    <a:gd name="T1" fmla="*/ 8 h 17"/>
                    <a:gd name="T2" fmla="*/ 12 w 17"/>
                    <a:gd name="T3" fmla="*/ 16 h 17"/>
                    <a:gd name="T4" fmla="*/ 4 w 17"/>
                    <a:gd name="T5" fmla="*/ 1 h 17"/>
                    <a:gd name="T6" fmla="*/ 5 w 17"/>
                    <a:gd name="T7" fmla="*/ 0 h 17"/>
                    <a:gd name="T8" fmla="*/ 15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5" y="8"/>
                      </a:moveTo>
                      <a:cubicBezTo>
                        <a:pt x="17" y="13"/>
                        <a:pt x="16" y="17"/>
                        <a:pt x="12" y="16"/>
                      </a:cubicBezTo>
                      <a:cubicBezTo>
                        <a:pt x="6" y="14"/>
                        <a:pt x="0" y="2"/>
                        <a:pt x="4" y="1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8" y="0"/>
                        <a:pt x="13" y="4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6" name="Freeform 771">
                  <a:extLst>
                    <a:ext uri="{FF2B5EF4-FFF2-40B4-BE49-F238E27FC236}">
                      <a16:creationId xmlns:a16="http://schemas.microsoft.com/office/drawing/2014/main" id="{401FF573-9E1D-436F-AF35-9ECFE2B17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4" y="1742"/>
                  <a:ext cx="26" cy="26"/>
                </a:xfrm>
                <a:custGeom>
                  <a:avLst/>
                  <a:gdLst>
                    <a:gd name="T0" fmla="*/ 15 w 18"/>
                    <a:gd name="T1" fmla="*/ 9 h 18"/>
                    <a:gd name="T2" fmla="*/ 12 w 18"/>
                    <a:gd name="T3" fmla="*/ 17 h 18"/>
                    <a:gd name="T4" fmla="*/ 5 w 18"/>
                    <a:gd name="T5" fmla="*/ 1 h 18"/>
                    <a:gd name="T6" fmla="*/ 5 w 18"/>
                    <a:gd name="T7" fmla="*/ 1 h 18"/>
                    <a:gd name="T8" fmla="*/ 15 w 18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15" y="9"/>
                      </a:moveTo>
                      <a:cubicBezTo>
                        <a:pt x="18" y="14"/>
                        <a:pt x="16" y="18"/>
                        <a:pt x="12" y="17"/>
                      </a:cubicBezTo>
                      <a:cubicBezTo>
                        <a:pt x="5" y="15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5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7" name="Freeform 772">
                  <a:extLst>
                    <a:ext uri="{FF2B5EF4-FFF2-40B4-BE49-F238E27FC236}">
                      <a16:creationId xmlns:a16="http://schemas.microsoft.com/office/drawing/2014/main" id="{1967C929-1ED8-4750-ACDE-DA3784EA54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612"/>
                  <a:ext cx="25" cy="21"/>
                </a:xfrm>
                <a:custGeom>
                  <a:avLst/>
                  <a:gdLst>
                    <a:gd name="T0" fmla="*/ 14 w 17"/>
                    <a:gd name="T1" fmla="*/ 7 h 15"/>
                    <a:gd name="T2" fmla="*/ 13 w 17"/>
                    <a:gd name="T3" fmla="*/ 15 h 15"/>
                    <a:gd name="T4" fmla="*/ 3 w 17"/>
                    <a:gd name="T5" fmla="*/ 1 h 15"/>
                    <a:gd name="T6" fmla="*/ 4 w 17"/>
                    <a:gd name="T7" fmla="*/ 1 h 15"/>
                    <a:gd name="T8" fmla="*/ 14 w 17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4" y="7"/>
                      </a:moveTo>
                      <a:cubicBezTo>
                        <a:pt x="17" y="12"/>
                        <a:pt x="17" y="15"/>
                        <a:pt x="13" y="15"/>
                      </a:cubicBezTo>
                      <a:cubicBezTo>
                        <a:pt x="8" y="14"/>
                        <a:pt x="0" y="4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7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8" name="Freeform 773">
                  <a:extLst>
                    <a:ext uri="{FF2B5EF4-FFF2-40B4-BE49-F238E27FC236}">
                      <a16:creationId xmlns:a16="http://schemas.microsoft.com/office/drawing/2014/main" id="{2CE9CA56-C40A-4CB7-B9DA-632DEBF40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9" y="1654"/>
                  <a:ext cx="25" cy="23"/>
                </a:xfrm>
                <a:custGeom>
                  <a:avLst/>
                  <a:gdLst>
                    <a:gd name="T0" fmla="*/ 14 w 17"/>
                    <a:gd name="T1" fmla="*/ 7 h 16"/>
                    <a:gd name="T2" fmla="*/ 13 w 17"/>
                    <a:gd name="T3" fmla="*/ 15 h 16"/>
                    <a:gd name="T4" fmla="*/ 4 w 17"/>
                    <a:gd name="T5" fmla="*/ 1 h 16"/>
                    <a:gd name="T6" fmla="*/ 4 w 17"/>
                    <a:gd name="T7" fmla="*/ 0 h 16"/>
                    <a:gd name="T8" fmla="*/ 14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7"/>
                      </a:moveTo>
                      <a:cubicBezTo>
                        <a:pt x="17" y="12"/>
                        <a:pt x="17" y="16"/>
                        <a:pt x="13" y="15"/>
                      </a:cubicBezTo>
                      <a:cubicBezTo>
                        <a:pt x="7" y="14"/>
                        <a:pt x="0" y="3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8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9" name="Freeform 774">
                  <a:extLst>
                    <a:ext uri="{FF2B5EF4-FFF2-40B4-BE49-F238E27FC236}">
                      <a16:creationId xmlns:a16="http://schemas.microsoft.com/office/drawing/2014/main" id="{42527F70-1A03-452E-93AF-741386973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9" y="1761"/>
                  <a:ext cx="25" cy="26"/>
                </a:xfrm>
                <a:custGeom>
                  <a:avLst/>
                  <a:gdLst>
                    <a:gd name="T0" fmla="*/ 14 w 17"/>
                    <a:gd name="T1" fmla="*/ 8 h 18"/>
                    <a:gd name="T2" fmla="*/ 11 w 17"/>
                    <a:gd name="T3" fmla="*/ 17 h 18"/>
                    <a:gd name="T4" fmla="*/ 4 w 17"/>
                    <a:gd name="T5" fmla="*/ 1 h 18"/>
                    <a:gd name="T6" fmla="*/ 5 w 17"/>
                    <a:gd name="T7" fmla="*/ 1 h 18"/>
                    <a:gd name="T8" fmla="*/ 14 w 17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4" y="8"/>
                      </a:moveTo>
                      <a:cubicBezTo>
                        <a:pt x="17" y="14"/>
                        <a:pt x="15" y="18"/>
                        <a:pt x="11" y="17"/>
                      </a:cubicBezTo>
                      <a:cubicBezTo>
                        <a:pt x="5" y="15"/>
                        <a:pt x="0" y="3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0" name="Freeform 775">
                  <a:extLst>
                    <a:ext uri="{FF2B5EF4-FFF2-40B4-BE49-F238E27FC236}">
                      <a16:creationId xmlns:a16="http://schemas.microsoft.com/office/drawing/2014/main" id="{A684966A-F0BA-4B17-94C2-87252B5E6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4" y="1809"/>
                  <a:ext cx="24" cy="29"/>
                </a:xfrm>
                <a:custGeom>
                  <a:avLst/>
                  <a:gdLst>
                    <a:gd name="T0" fmla="*/ 14 w 17"/>
                    <a:gd name="T1" fmla="*/ 9 h 20"/>
                    <a:gd name="T2" fmla="*/ 10 w 17"/>
                    <a:gd name="T3" fmla="*/ 17 h 20"/>
                    <a:gd name="T4" fmla="*/ 5 w 17"/>
                    <a:gd name="T5" fmla="*/ 1 h 20"/>
                    <a:gd name="T6" fmla="*/ 5 w 17"/>
                    <a:gd name="T7" fmla="*/ 1 h 20"/>
                    <a:gd name="T8" fmla="*/ 14 w 17"/>
                    <a:gd name="T9" fmla="*/ 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0">
                      <a:moveTo>
                        <a:pt x="14" y="9"/>
                      </a:moveTo>
                      <a:cubicBezTo>
                        <a:pt x="17" y="15"/>
                        <a:pt x="14" y="20"/>
                        <a:pt x="10" y="17"/>
                      </a:cubicBezTo>
                      <a:cubicBezTo>
                        <a:pt x="4" y="15"/>
                        <a:pt x="0" y="3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9" y="0"/>
                        <a:pt x="13" y="5"/>
                        <a:pt x="14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1" name="Freeform 776">
                  <a:extLst>
                    <a:ext uri="{FF2B5EF4-FFF2-40B4-BE49-F238E27FC236}">
                      <a16:creationId xmlns:a16="http://schemas.microsoft.com/office/drawing/2014/main" id="{88239517-5381-42CB-8EBD-BE7FA6759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4" y="1669"/>
                  <a:ext cx="25" cy="25"/>
                </a:xfrm>
                <a:custGeom>
                  <a:avLst/>
                  <a:gdLst>
                    <a:gd name="T0" fmla="*/ 14 w 17"/>
                    <a:gd name="T1" fmla="*/ 8 h 17"/>
                    <a:gd name="T2" fmla="*/ 13 w 17"/>
                    <a:gd name="T3" fmla="*/ 16 h 17"/>
                    <a:gd name="T4" fmla="*/ 3 w 17"/>
                    <a:gd name="T5" fmla="*/ 1 h 17"/>
                    <a:gd name="T6" fmla="*/ 4 w 17"/>
                    <a:gd name="T7" fmla="*/ 1 h 17"/>
                    <a:gd name="T8" fmla="*/ 14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8"/>
                      </a:moveTo>
                      <a:cubicBezTo>
                        <a:pt x="17" y="13"/>
                        <a:pt x="16" y="17"/>
                        <a:pt x="13" y="16"/>
                      </a:cubicBezTo>
                      <a:cubicBezTo>
                        <a:pt x="7" y="15"/>
                        <a:pt x="0" y="4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7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2" name="Freeform 777">
                  <a:extLst>
                    <a:ext uri="{FF2B5EF4-FFF2-40B4-BE49-F238E27FC236}">
                      <a16:creationId xmlns:a16="http://schemas.microsoft.com/office/drawing/2014/main" id="{2C0556EA-5B9E-4E0E-97A4-AF34FD470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1714"/>
                  <a:ext cx="25" cy="25"/>
                </a:xfrm>
                <a:custGeom>
                  <a:avLst/>
                  <a:gdLst>
                    <a:gd name="T0" fmla="*/ 14 w 17"/>
                    <a:gd name="T1" fmla="*/ 8 h 17"/>
                    <a:gd name="T2" fmla="*/ 11 w 17"/>
                    <a:gd name="T3" fmla="*/ 16 h 17"/>
                    <a:gd name="T4" fmla="*/ 4 w 17"/>
                    <a:gd name="T5" fmla="*/ 1 h 17"/>
                    <a:gd name="T6" fmla="*/ 4 w 17"/>
                    <a:gd name="T7" fmla="*/ 1 h 17"/>
                    <a:gd name="T8" fmla="*/ 14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8"/>
                      </a:moveTo>
                      <a:cubicBezTo>
                        <a:pt x="17" y="13"/>
                        <a:pt x="16" y="17"/>
                        <a:pt x="11" y="16"/>
                      </a:cubicBezTo>
                      <a:cubicBezTo>
                        <a:pt x="5" y="14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8" y="0"/>
                        <a:pt x="12" y="4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3" name="Freeform 778">
                  <a:extLst>
                    <a:ext uri="{FF2B5EF4-FFF2-40B4-BE49-F238E27FC236}">
                      <a16:creationId xmlns:a16="http://schemas.microsoft.com/office/drawing/2014/main" id="{10F97AB4-B910-4D2B-8FAB-3041534F8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" y="1588"/>
                  <a:ext cx="24" cy="21"/>
                </a:xfrm>
                <a:custGeom>
                  <a:avLst/>
                  <a:gdLst>
                    <a:gd name="T0" fmla="*/ 13 w 17"/>
                    <a:gd name="T1" fmla="*/ 7 h 14"/>
                    <a:gd name="T2" fmla="*/ 14 w 17"/>
                    <a:gd name="T3" fmla="*/ 14 h 14"/>
                    <a:gd name="T4" fmla="*/ 2 w 17"/>
                    <a:gd name="T5" fmla="*/ 1 h 14"/>
                    <a:gd name="T6" fmla="*/ 3 w 17"/>
                    <a:gd name="T7" fmla="*/ 0 h 14"/>
                    <a:gd name="T8" fmla="*/ 13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3" y="7"/>
                      </a:moveTo>
                      <a:cubicBezTo>
                        <a:pt x="16" y="11"/>
                        <a:pt x="17" y="14"/>
                        <a:pt x="14" y="14"/>
                      </a:cubicBezTo>
                      <a:cubicBezTo>
                        <a:pt x="9" y="13"/>
                        <a:pt x="0" y="3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6" y="0"/>
                        <a:pt x="11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4" name="Freeform 779">
                  <a:extLst>
                    <a:ext uri="{FF2B5EF4-FFF2-40B4-BE49-F238E27FC236}">
                      <a16:creationId xmlns:a16="http://schemas.microsoft.com/office/drawing/2014/main" id="{9C8EB055-4618-4FDB-8ECF-E2A1A05FFD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2" y="1627"/>
                  <a:ext cx="25" cy="24"/>
                </a:xfrm>
                <a:custGeom>
                  <a:avLst/>
                  <a:gdLst>
                    <a:gd name="T0" fmla="*/ 14 w 17"/>
                    <a:gd name="T1" fmla="*/ 8 h 16"/>
                    <a:gd name="T2" fmla="*/ 14 w 17"/>
                    <a:gd name="T3" fmla="*/ 15 h 16"/>
                    <a:gd name="T4" fmla="*/ 4 w 17"/>
                    <a:gd name="T5" fmla="*/ 1 h 16"/>
                    <a:gd name="T6" fmla="*/ 4 w 17"/>
                    <a:gd name="T7" fmla="*/ 1 h 16"/>
                    <a:gd name="T8" fmla="*/ 14 w 17"/>
                    <a:gd name="T9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8"/>
                      </a:moveTo>
                      <a:cubicBezTo>
                        <a:pt x="17" y="12"/>
                        <a:pt x="17" y="16"/>
                        <a:pt x="14" y="15"/>
                      </a:cubicBezTo>
                      <a:cubicBezTo>
                        <a:pt x="8" y="14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7" y="0"/>
                        <a:pt x="12" y="4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5" name="Freeform 780">
                  <a:extLst>
                    <a:ext uri="{FF2B5EF4-FFF2-40B4-BE49-F238E27FC236}">
                      <a16:creationId xmlns:a16="http://schemas.microsoft.com/office/drawing/2014/main" id="{84D19CD8-CAC0-43E2-8DD5-56F9CB4B8E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5" y="1778"/>
                  <a:ext cx="23" cy="26"/>
                </a:xfrm>
                <a:custGeom>
                  <a:avLst/>
                  <a:gdLst>
                    <a:gd name="T0" fmla="*/ 14 w 16"/>
                    <a:gd name="T1" fmla="*/ 8 h 18"/>
                    <a:gd name="T2" fmla="*/ 11 w 16"/>
                    <a:gd name="T3" fmla="*/ 17 h 18"/>
                    <a:gd name="T4" fmla="*/ 4 w 16"/>
                    <a:gd name="T5" fmla="*/ 1 h 18"/>
                    <a:gd name="T6" fmla="*/ 5 w 16"/>
                    <a:gd name="T7" fmla="*/ 1 h 18"/>
                    <a:gd name="T8" fmla="*/ 14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4" y="8"/>
                      </a:moveTo>
                      <a:cubicBezTo>
                        <a:pt x="16" y="14"/>
                        <a:pt x="15" y="18"/>
                        <a:pt x="11" y="17"/>
                      </a:cubicBezTo>
                      <a:cubicBezTo>
                        <a:pt x="5" y="15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5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6" name="Freeform 781">
                  <a:extLst>
                    <a:ext uri="{FF2B5EF4-FFF2-40B4-BE49-F238E27FC236}">
                      <a16:creationId xmlns:a16="http://schemas.microsoft.com/office/drawing/2014/main" id="{F0A2784B-A54F-43FF-B84E-E017BD064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" y="1827"/>
                  <a:ext cx="25" cy="28"/>
                </a:xfrm>
                <a:custGeom>
                  <a:avLst/>
                  <a:gdLst>
                    <a:gd name="T0" fmla="*/ 15 w 17"/>
                    <a:gd name="T1" fmla="*/ 8 h 19"/>
                    <a:gd name="T2" fmla="*/ 11 w 17"/>
                    <a:gd name="T3" fmla="*/ 17 h 19"/>
                    <a:gd name="T4" fmla="*/ 6 w 17"/>
                    <a:gd name="T5" fmla="*/ 0 h 19"/>
                    <a:gd name="T6" fmla="*/ 15 w 17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9">
                      <a:moveTo>
                        <a:pt x="15" y="8"/>
                      </a:moveTo>
                      <a:cubicBezTo>
                        <a:pt x="17" y="15"/>
                        <a:pt x="15" y="19"/>
                        <a:pt x="11" y="17"/>
                      </a:cubicBezTo>
                      <a:cubicBezTo>
                        <a:pt x="5" y="15"/>
                        <a:pt x="0" y="2"/>
                        <a:pt x="6" y="0"/>
                      </a:cubicBezTo>
                      <a:cubicBezTo>
                        <a:pt x="9" y="0"/>
                        <a:pt x="13" y="5"/>
                        <a:pt x="15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7" name="Freeform 782">
                  <a:extLst>
                    <a:ext uri="{FF2B5EF4-FFF2-40B4-BE49-F238E27FC236}">
                      <a16:creationId xmlns:a16="http://schemas.microsoft.com/office/drawing/2014/main" id="{792AE293-9030-407D-AB2A-A165AB88E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9" y="1685"/>
                  <a:ext cx="24" cy="25"/>
                </a:xfrm>
                <a:custGeom>
                  <a:avLst/>
                  <a:gdLst>
                    <a:gd name="T0" fmla="*/ 14 w 17"/>
                    <a:gd name="T1" fmla="*/ 8 h 17"/>
                    <a:gd name="T2" fmla="*/ 13 w 17"/>
                    <a:gd name="T3" fmla="*/ 16 h 17"/>
                    <a:gd name="T4" fmla="*/ 4 w 17"/>
                    <a:gd name="T5" fmla="*/ 1 h 17"/>
                    <a:gd name="T6" fmla="*/ 5 w 17"/>
                    <a:gd name="T7" fmla="*/ 1 h 17"/>
                    <a:gd name="T8" fmla="*/ 14 w 17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8"/>
                      </a:moveTo>
                      <a:cubicBezTo>
                        <a:pt x="17" y="13"/>
                        <a:pt x="17" y="17"/>
                        <a:pt x="13" y="16"/>
                      </a:cubicBezTo>
                      <a:cubicBezTo>
                        <a:pt x="8" y="15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5" y="1"/>
                      </a:cubicBezTo>
                      <a:cubicBezTo>
                        <a:pt x="8" y="0"/>
                        <a:pt x="12" y="5"/>
                        <a:pt x="14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8" name="Freeform 783">
                  <a:extLst>
                    <a:ext uri="{FF2B5EF4-FFF2-40B4-BE49-F238E27FC236}">
                      <a16:creationId xmlns:a16="http://schemas.microsoft.com/office/drawing/2014/main" id="{80B974A6-2FE9-46A8-B23A-BD6EBBFCB5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9" y="1730"/>
                  <a:ext cx="23" cy="26"/>
                </a:xfrm>
                <a:custGeom>
                  <a:avLst/>
                  <a:gdLst>
                    <a:gd name="T0" fmla="*/ 13 w 16"/>
                    <a:gd name="T1" fmla="*/ 9 h 18"/>
                    <a:gd name="T2" fmla="*/ 11 w 16"/>
                    <a:gd name="T3" fmla="*/ 17 h 18"/>
                    <a:gd name="T4" fmla="*/ 3 w 16"/>
                    <a:gd name="T5" fmla="*/ 1 h 18"/>
                    <a:gd name="T6" fmla="*/ 4 w 16"/>
                    <a:gd name="T7" fmla="*/ 1 h 18"/>
                    <a:gd name="T8" fmla="*/ 13 w 1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3" y="9"/>
                      </a:moveTo>
                      <a:cubicBezTo>
                        <a:pt x="16" y="14"/>
                        <a:pt x="15" y="18"/>
                        <a:pt x="11" y="17"/>
                      </a:cubicBezTo>
                      <a:cubicBezTo>
                        <a:pt x="5" y="15"/>
                        <a:pt x="0" y="3"/>
                        <a:pt x="3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7" y="0"/>
                        <a:pt x="12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9" name="Freeform 784">
                  <a:extLst>
                    <a:ext uri="{FF2B5EF4-FFF2-40B4-BE49-F238E27FC236}">
                      <a16:creationId xmlns:a16="http://schemas.microsoft.com/office/drawing/2014/main" id="{2505F2D8-6F7E-4B29-A9C6-36D6CBE70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603"/>
                  <a:ext cx="25" cy="20"/>
                </a:xfrm>
                <a:custGeom>
                  <a:avLst/>
                  <a:gdLst>
                    <a:gd name="T0" fmla="*/ 13 w 17"/>
                    <a:gd name="T1" fmla="*/ 7 h 14"/>
                    <a:gd name="T2" fmla="*/ 14 w 17"/>
                    <a:gd name="T3" fmla="*/ 14 h 14"/>
                    <a:gd name="T4" fmla="*/ 3 w 17"/>
                    <a:gd name="T5" fmla="*/ 1 h 14"/>
                    <a:gd name="T6" fmla="*/ 3 w 17"/>
                    <a:gd name="T7" fmla="*/ 0 h 14"/>
                    <a:gd name="T8" fmla="*/ 13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3" y="7"/>
                      </a:moveTo>
                      <a:cubicBezTo>
                        <a:pt x="17" y="11"/>
                        <a:pt x="17" y="14"/>
                        <a:pt x="14" y="14"/>
                      </a:cubicBezTo>
                      <a:cubicBezTo>
                        <a:pt x="9" y="14"/>
                        <a:pt x="0" y="3"/>
                        <a:pt x="3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6" y="0"/>
                        <a:pt x="11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0" name="Freeform 785">
                  <a:extLst>
                    <a:ext uri="{FF2B5EF4-FFF2-40B4-BE49-F238E27FC236}">
                      <a16:creationId xmlns:a16="http://schemas.microsoft.com/office/drawing/2014/main" id="{0C579C70-91A4-44E3-8416-E11D0B09C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643"/>
                  <a:ext cx="24" cy="24"/>
                </a:xfrm>
                <a:custGeom>
                  <a:avLst/>
                  <a:gdLst>
                    <a:gd name="T0" fmla="*/ 14 w 17"/>
                    <a:gd name="T1" fmla="*/ 7 h 16"/>
                    <a:gd name="T2" fmla="*/ 13 w 17"/>
                    <a:gd name="T3" fmla="*/ 15 h 16"/>
                    <a:gd name="T4" fmla="*/ 3 w 17"/>
                    <a:gd name="T5" fmla="*/ 1 h 16"/>
                    <a:gd name="T6" fmla="*/ 4 w 17"/>
                    <a:gd name="T7" fmla="*/ 0 h 16"/>
                    <a:gd name="T8" fmla="*/ 14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7"/>
                      </a:moveTo>
                      <a:cubicBezTo>
                        <a:pt x="17" y="12"/>
                        <a:pt x="17" y="16"/>
                        <a:pt x="13" y="15"/>
                      </a:cubicBezTo>
                      <a:cubicBezTo>
                        <a:pt x="8" y="14"/>
                        <a:pt x="0" y="3"/>
                        <a:pt x="3" y="1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7" y="0"/>
                        <a:pt x="11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1" name="Freeform 786">
                  <a:extLst>
                    <a:ext uri="{FF2B5EF4-FFF2-40B4-BE49-F238E27FC236}">
                      <a16:creationId xmlns:a16="http://schemas.microsoft.com/office/drawing/2014/main" id="{1F82E5CE-A998-4CE4-9D1F-7BAC525A7C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" y="1749"/>
                  <a:ext cx="23" cy="26"/>
                </a:xfrm>
                <a:custGeom>
                  <a:avLst/>
                  <a:gdLst>
                    <a:gd name="T0" fmla="*/ 13 w 16"/>
                    <a:gd name="T1" fmla="*/ 8 h 18"/>
                    <a:gd name="T2" fmla="*/ 11 w 16"/>
                    <a:gd name="T3" fmla="*/ 16 h 18"/>
                    <a:gd name="T4" fmla="*/ 4 w 16"/>
                    <a:gd name="T5" fmla="*/ 0 h 18"/>
                    <a:gd name="T6" fmla="*/ 4 w 16"/>
                    <a:gd name="T7" fmla="*/ 0 h 18"/>
                    <a:gd name="T8" fmla="*/ 13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3" y="8"/>
                      </a:moveTo>
                      <a:cubicBezTo>
                        <a:pt x="16" y="13"/>
                        <a:pt x="15" y="18"/>
                        <a:pt x="11" y="16"/>
                      </a:cubicBezTo>
                      <a:cubicBezTo>
                        <a:pt x="6" y="14"/>
                        <a:pt x="0" y="3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7" y="0"/>
                        <a:pt x="11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2" name="Freeform 787">
                  <a:extLst>
                    <a:ext uri="{FF2B5EF4-FFF2-40B4-BE49-F238E27FC236}">
                      <a16:creationId xmlns:a16="http://schemas.microsoft.com/office/drawing/2014/main" id="{F6D5DB09-3059-4B14-ABCB-4A282268F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7" y="1797"/>
                  <a:ext cx="23" cy="26"/>
                </a:xfrm>
                <a:custGeom>
                  <a:avLst/>
                  <a:gdLst>
                    <a:gd name="T0" fmla="*/ 13 w 16"/>
                    <a:gd name="T1" fmla="*/ 8 h 18"/>
                    <a:gd name="T2" fmla="*/ 11 w 16"/>
                    <a:gd name="T3" fmla="*/ 17 h 18"/>
                    <a:gd name="T4" fmla="*/ 4 w 16"/>
                    <a:gd name="T5" fmla="*/ 0 h 18"/>
                    <a:gd name="T6" fmla="*/ 5 w 16"/>
                    <a:gd name="T7" fmla="*/ 0 h 18"/>
                    <a:gd name="T8" fmla="*/ 13 w 16"/>
                    <a:gd name="T9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8">
                      <a:moveTo>
                        <a:pt x="13" y="8"/>
                      </a:moveTo>
                      <a:cubicBezTo>
                        <a:pt x="16" y="14"/>
                        <a:pt x="15" y="18"/>
                        <a:pt x="11" y="17"/>
                      </a:cubicBezTo>
                      <a:cubicBezTo>
                        <a:pt x="5" y="15"/>
                        <a:pt x="0" y="3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8" y="0"/>
                        <a:pt x="12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3" name="Freeform 788">
                  <a:extLst>
                    <a:ext uri="{FF2B5EF4-FFF2-40B4-BE49-F238E27FC236}">
                      <a16:creationId xmlns:a16="http://schemas.microsoft.com/office/drawing/2014/main" id="{2D91F631-685E-4536-8164-7FA5AB410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0" y="1659"/>
                  <a:ext cx="25" cy="24"/>
                </a:xfrm>
                <a:custGeom>
                  <a:avLst/>
                  <a:gdLst>
                    <a:gd name="T0" fmla="*/ 14 w 17"/>
                    <a:gd name="T1" fmla="*/ 7 h 16"/>
                    <a:gd name="T2" fmla="*/ 14 w 17"/>
                    <a:gd name="T3" fmla="*/ 15 h 16"/>
                    <a:gd name="T4" fmla="*/ 4 w 17"/>
                    <a:gd name="T5" fmla="*/ 1 h 16"/>
                    <a:gd name="T6" fmla="*/ 4 w 17"/>
                    <a:gd name="T7" fmla="*/ 1 h 16"/>
                    <a:gd name="T8" fmla="*/ 14 w 17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14" y="7"/>
                      </a:moveTo>
                      <a:cubicBezTo>
                        <a:pt x="17" y="12"/>
                        <a:pt x="17" y="16"/>
                        <a:pt x="14" y="15"/>
                      </a:cubicBezTo>
                      <a:cubicBezTo>
                        <a:pt x="8" y="14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7" y="0"/>
                        <a:pt x="12" y="4"/>
                        <a:pt x="14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4" name="Freeform 789">
                  <a:extLst>
                    <a:ext uri="{FF2B5EF4-FFF2-40B4-BE49-F238E27FC236}">
                      <a16:creationId xmlns:a16="http://schemas.microsoft.com/office/drawing/2014/main" id="{0BBB532D-4296-4A67-89CF-127A500F1E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2" y="1703"/>
                  <a:ext cx="23" cy="24"/>
                </a:xfrm>
                <a:custGeom>
                  <a:avLst/>
                  <a:gdLst>
                    <a:gd name="T0" fmla="*/ 13 w 16"/>
                    <a:gd name="T1" fmla="*/ 8 h 17"/>
                    <a:gd name="T2" fmla="*/ 13 w 16"/>
                    <a:gd name="T3" fmla="*/ 16 h 17"/>
                    <a:gd name="T4" fmla="*/ 4 w 16"/>
                    <a:gd name="T5" fmla="*/ 1 h 17"/>
                    <a:gd name="T6" fmla="*/ 4 w 16"/>
                    <a:gd name="T7" fmla="*/ 1 h 17"/>
                    <a:gd name="T8" fmla="*/ 13 w 16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13" y="8"/>
                      </a:moveTo>
                      <a:cubicBezTo>
                        <a:pt x="16" y="13"/>
                        <a:pt x="16" y="17"/>
                        <a:pt x="13" y="16"/>
                      </a:cubicBezTo>
                      <a:cubicBezTo>
                        <a:pt x="7" y="15"/>
                        <a:pt x="0" y="3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7" y="0"/>
                        <a:pt x="11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5" name="Freeform 790">
                  <a:extLst>
                    <a:ext uri="{FF2B5EF4-FFF2-40B4-BE49-F238E27FC236}">
                      <a16:creationId xmlns:a16="http://schemas.microsoft.com/office/drawing/2014/main" id="{E87049CB-56FC-406F-B55D-A76DF7F03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2" y="1578"/>
                  <a:ext cx="25" cy="20"/>
                </a:xfrm>
                <a:custGeom>
                  <a:avLst/>
                  <a:gdLst>
                    <a:gd name="T0" fmla="*/ 13 w 17"/>
                    <a:gd name="T1" fmla="*/ 7 h 14"/>
                    <a:gd name="T2" fmla="*/ 15 w 17"/>
                    <a:gd name="T3" fmla="*/ 14 h 14"/>
                    <a:gd name="T4" fmla="*/ 3 w 17"/>
                    <a:gd name="T5" fmla="*/ 1 h 14"/>
                    <a:gd name="T6" fmla="*/ 3 w 17"/>
                    <a:gd name="T7" fmla="*/ 1 h 14"/>
                    <a:gd name="T8" fmla="*/ 13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3" y="7"/>
                      </a:moveTo>
                      <a:cubicBezTo>
                        <a:pt x="16" y="11"/>
                        <a:pt x="17" y="14"/>
                        <a:pt x="15" y="14"/>
                      </a:cubicBezTo>
                      <a:cubicBezTo>
                        <a:pt x="10" y="14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6" name="Freeform 791">
                  <a:extLst>
                    <a:ext uri="{FF2B5EF4-FFF2-40B4-BE49-F238E27FC236}">
                      <a16:creationId xmlns:a16="http://schemas.microsoft.com/office/drawing/2014/main" id="{35490AEC-92B0-4402-9693-C57B177852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617"/>
                  <a:ext cx="23" cy="22"/>
                </a:xfrm>
                <a:custGeom>
                  <a:avLst/>
                  <a:gdLst>
                    <a:gd name="T0" fmla="*/ 13 w 16"/>
                    <a:gd name="T1" fmla="*/ 7 h 15"/>
                    <a:gd name="T2" fmla="*/ 14 w 16"/>
                    <a:gd name="T3" fmla="*/ 15 h 15"/>
                    <a:gd name="T4" fmla="*/ 2 w 16"/>
                    <a:gd name="T5" fmla="*/ 1 h 15"/>
                    <a:gd name="T6" fmla="*/ 3 w 16"/>
                    <a:gd name="T7" fmla="*/ 1 h 15"/>
                    <a:gd name="T8" fmla="*/ 13 w 16"/>
                    <a:gd name="T9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5">
                      <a:moveTo>
                        <a:pt x="13" y="7"/>
                      </a:moveTo>
                      <a:cubicBezTo>
                        <a:pt x="16" y="12"/>
                        <a:pt x="16" y="15"/>
                        <a:pt x="14" y="15"/>
                      </a:cubicBezTo>
                      <a:cubicBezTo>
                        <a:pt x="9" y="15"/>
                        <a:pt x="0" y="4"/>
                        <a:pt x="2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7" name="Freeform 792">
                  <a:extLst>
                    <a:ext uri="{FF2B5EF4-FFF2-40B4-BE49-F238E27FC236}">
                      <a16:creationId xmlns:a16="http://schemas.microsoft.com/office/drawing/2014/main" id="{D9860543-5485-4635-A7E2-9F069959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4" y="1765"/>
                  <a:ext cx="23" cy="26"/>
                </a:xfrm>
                <a:custGeom>
                  <a:avLst/>
                  <a:gdLst>
                    <a:gd name="T0" fmla="*/ 13 w 16"/>
                    <a:gd name="T1" fmla="*/ 8 h 18"/>
                    <a:gd name="T2" fmla="*/ 11 w 16"/>
                    <a:gd name="T3" fmla="*/ 17 h 18"/>
                    <a:gd name="T4" fmla="*/ 4 w 16"/>
                    <a:gd name="T5" fmla="*/ 1 h 18"/>
                    <a:gd name="T6" fmla="*/ 13 w 16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8">
                      <a:moveTo>
                        <a:pt x="13" y="8"/>
                      </a:moveTo>
                      <a:cubicBezTo>
                        <a:pt x="16" y="14"/>
                        <a:pt x="15" y="18"/>
                        <a:pt x="11" y="17"/>
                      </a:cubicBezTo>
                      <a:cubicBezTo>
                        <a:pt x="6" y="15"/>
                        <a:pt x="0" y="3"/>
                        <a:pt x="4" y="1"/>
                      </a:cubicBezTo>
                      <a:cubicBezTo>
                        <a:pt x="7" y="0"/>
                        <a:pt x="11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8" name="Freeform 793">
                  <a:extLst>
                    <a:ext uri="{FF2B5EF4-FFF2-40B4-BE49-F238E27FC236}">
                      <a16:creationId xmlns:a16="http://schemas.microsoft.com/office/drawing/2014/main" id="{7D24B4E6-6860-4E16-90F6-8EAE1B1F6D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0" y="1814"/>
                  <a:ext cx="22" cy="28"/>
                </a:xfrm>
                <a:custGeom>
                  <a:avLst/>
                  <a:gdLst>
                    <a:gd name="T0" fmla="*/ 13 w 15"/>
                    <a:gd name="T1" fmla="*/ 8 h 19"/>
                    <a:gd name="T2" fmla="*/ 11 w 15"/>
                    <a:gd name="T3" fmla="*/ 17 h 19"/>
                    <a:gd name="T4" fmla="*/ 4 w 15"/>
                    <a:gd name="T5" fmla="*/ 0 h 19"/>
                    <a:gd name="T6" fmla="*/ 13 w 15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9">
                      <a:moveTo>
                        <a:pt x="13" y="8"/>
                      </a:moveTo>
                      <a:cubicBezTo>
                        <a:pt x="15" y="14"/>
                        <a:pt x="14" y="19"/>
                        <a:pt x="11" y="17"/>
                      </a:cubicBezTo>
                      <a:cubicBezTo>
                        <a:pt x="6" y="15"/>
                        <a:pt x="0" y="3"/>
                        <a:pt x="4" y="0"/>
                      </a:cubicBezTo>
                      <a:cubicBezTo>
                        <a:pt x="7" y="0"/>
                        <a:pt x="11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9" name="Freeform 794">
                  <a:extLst>
                    <a:ext uri="{FF2B5EF4-FFF2-40B4-BE49-F238E27FC236}">
                      <a16:creationId xmlns:a16="http://schemas.microsoft.com/office/drawing/2014/main" id="{66E20253-A8A8-426E-A247-3A37F1D2E4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5" y="1674"/>
                  <a:ext cx="23" cy="24"/>
                </a:xfrm>
                <a:custGeom>
                  <a:avLst/>
                  <a:gdLst>
                    <a:gd name="T0" fmla="*/ 13 w 16"/>
                    <a:gd name="T1" fmla="*/ 8 h 17"/>
                    <a:gd name="T2" fmla="*/ 13 w 16"/>
                    <a:gd name="T3" fmla="*/ 16 h 17"/>
                    <a:gd name="T4" fmla="*/ 3 w 16"/>
                    <a:gd name="T5" fmla="*/ 1 h 17"/>
                    <a:gd name="T6" fmla="*/ 3 w 16"/>
                    <a:gd name="T7" fmla="*/ 1 h 17"/>
                    <a:gd name="T8" fmla="*/ 13 w 16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7">
                      <a:moveTo>
                        <a:pt x="13" y="8"/>
                      </a:moveTo>
                      <a:cubicBezTo>
                        <a:pt x="16" y="13"/>
                        <a:pt x="16" y="17"/>
                        <a:pt x="13" y="16"/>
                      </a:cubicBezTo>
                      <a:cubicBezTo>
                        <a:pt x="8" y="15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1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0" name="Freeform 795">
                  <a:extLst>
                    <a:ext uri="{FF2B5EF4-FFF2-40B4-BE49-F238E27FC236}">
                      <a16:creationId xmlns:a16="http://schemas.microsoft.com/office/drawing/2014/main" id="{30103DFF-EEDF-415B-B642-3AD8D7482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7" y="1719"/>
                  <a:ext cx="22" cy="24"/>
                </a:xfrm>
                <a:custGeom>
                  <a:avLst/>
                  <a:gdLst>
                    <a:gd name="T0" fmla="*/ 12 w 15"/>
                    <a:gd name="T1" fmla="*/ 8 h 17"/>
                    <a:gd name="T2" fmla="*/ 12 w 15"/>
                    <a:gd name="T3" fmla="*/ 17 h 17"/>
                    <a:gd name="T4" fmla="*/ 3 w 15"/>
                    <a:gd name="T5" fmla="*/ 1 h 17"/>
                    <a:gd name="T6" fmla="*/ 3 w 15"/>
                    <a:gd name="T7" fmla="*/ 1 h 17"/>
                    <a:gd name="T8" fmla="*/ 12 w 1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7">
                      <a:moveTo>
                        <a:pt x="12" y="8"/>
                      </a:moveTo>
                      <a:cubicBezTo>
                        <a:pt x="15" y="13"/>
                        <a:pt x="15" y="17"/>
                        <a:pt x="12" y="17"/>
                      </a:cubicBezTo>
                      <a:cubicBezTo>
                        <a:pt x="7" y="15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5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1" name="Freeform 796">
                  <a:extLst>
                    <a:ext uri="{FF2B5EF4-FFF2-40B4-BE49-F238E27FC236}">
                      <a16:creationId xmlns:a16="http://schemas.microsoft.com/office/drawing/2014/main" id="{D1A0E18E-5D47-4CF4-900C-B772BBD6B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6" y="1593"/>
                  <a:ext cx="24" cy="20"/>
                </a:xfrm>
                <a:custGeom>
                  <a:avLst/>
                  <a:gdLst>
                    <a:gd name="T0" fmla="*/ 13 w 17"/>
                    <a:gd name="T1" fmla="*/ 7 h 14"/>
                    <a:gd name="T2" fmla="*/ 15 w 17"/>
                    <a:gd name="T3" fmla="*/ 14 h 14"/>
                    <a:gd name="T4" fmla="*/ 3 w 17"/>
                    <a:gd name="T5" fmla="*/ 1 h 14"/>
                    <a:gd name="T6" fmla="*/ 3 w 17"/>
                    <a:gd name="T7" fmla="*/ 1 h 14"/>
                    <a:gd name="T8" fmla="*/ 13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3" y="7"/>
                      </a:moveTo>
                      <a:cubicBezTo>
                        <a:pt x="17" y="11"/>
                        <a:pt x="17" y="14"/>
                        <a:pt x="15" y="14"/>
                      </a:cubicBezTo>
                      <a:cubicBezTo>
                        <a:pt x="10" y="14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2" name="Freeform 797">
                  <a:extLst>
                    <a:ext uri="{FF2B5EF4-FFF2-40B4-BE49-F238E27FC236}">
                      <a16:creationId xmlns:a16="http://schemas.microsoft.com/office/drawing/2014/main" id="{110E6612-6AFE-4659-ACF9-DC2DA735A2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632"/>
                  <a:ext cx="24" cy="22"/>
                </a:xfrm>
                <a:custGeom>
                  <a:avLst/>
                  <a:gdLst>
                    <a:gd name="T0" fmla="*/ 13 w 17"/>
                    <a:gd name="T1" fmla="*/ 8 h 15"/>
                    <a:gd name="T2" fmla="*/ 14 w 17"/>
                    <a:gd name="T3" fmla="*/ 15 h 15"/>
                    <a:gd name="T4" fmla="*/ 3 w 17"/>
                    <a:gd name="T5" fmla="*/ 1 h 15"/>
                    <a:gd name="T6" fmla="*/ 3 w 17"/>
                    <a:gd name="T7" fmla="*/ 1 h 15"/>
                    <a:gd name="T8" fmla="*/ 13 w 17"/>
                    <a:gd name="T9" fmla="*/ 8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5">
                      <a:moveTo>
                        <a:pt x="13" y="8"/>
                      </a:moveTo>
                      <a:cubicBezTo>
                        <a:pt x="16" y="12"/>
                        <a:pt x="17" y="15"/>
                        <a:pt x="14" y="15"/>
                      </a:cubicBezTo>
                      <a:cubicBezTo>
                        <a:pt x="9" y="15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3" name="Freeform 798">
                  <a:extLst>
                    <a:ext uri="{FF2B5EF4-FFF2-40B4-BE49-F238E27FC236}">
                      <a16:creationId xmlns:a16="http://schemas.microsoft.com/office/drawing/2014/main" id="{FCE52B68-3B49-4BB3-BFBE-614760C88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7" y="1736"/>
                  <a:ext cx="22" cy="25"/>
                </a:xfrm>
                <a:custGeom>
                  <a:avLst/>
                  <a:gdLst>
                    <a:gd name="T0" fmla="*/ 12 w 15"/>
                    <a:gd name="T1" fmla="*/ 8 h 17"/>
                    <a:gd name="T2" fmla="*/ 11 w 15"/>
                    <a:gd name="T3" fmla="*/ 17 h 17"/>
                    <a:gd name="T4" fmla="*/ 3 w 15"/>
                    <a:gd name="T5" fmla="*/ 1 h 17"/>
                    <a:gd name="T6" fmla="*/ 3 w 15"/>
                    <a:gd name="T7" fmla="*/ 1 h 17"/>
                    <a:gd name="T8" fmla="*/ 12 w 15"/>
                    <a:gd name="T9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7">
                      <a:moveTo>
                        <a:pt x="12" y="8"/>
                      </a:moveTo>
                      <a:cubicBezTo>
                        <a:pt x="15" y="13"/>
                        <a:pt x="14" y="17"/>
                        <a:pt x="11" y="17"/>
                      </a:cubicBezTo>
                      <a:cubicBezTo>
                        <a:pt x="7" y="15"/>
                        <a:pt x="0" y="3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6" y="0"/>
                        <a:pt x="10" y="4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4" name="Freeform 799">
                  <a:extLst>
                    <a:ext uri="{FF2B5EF4-FFF2-40B4-BE49-F238E27FC236}">
                      <a16:creationId xmlns:a16="http://schemas.microsoft.com/office/drawing/2014/main" id="{5AFFF969-507E-4BF2-8B55-100532163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3" y="1783"/>
                  <a:ext cx="23" cy="27"/>
                </a:xfrm>
                <a:custGeom>
                  <a:avLst/>
                  <a:gdLst>
                    <a:gd name="T0" fmla="*/ 13 w 16"/>
                    <a:gd name="T1" fmla="*/ 9 h 19"/>
                    <a:gd name="T2" fmla="*/ 12 w 16"/>
                    <a:gd name="T3" fmla="*/ 18 h 19"/>
                    <a:gd name="T4" fmla="*/ 4 w 16"/>
                    <a:gd name="T5" fmla="*/ 1 h 19"/>
                    <a:gd name="T6" fmla="*/ 13 w 16"/>
                    <a:gd name="T7" fmla="*/ 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9">
                      <a:moveTo>
                        <a:pt x="13" y="9"/>
                      </a:moveTo>
                      <a:cubicBezTo>
                        <a:pt x="16" y="14"/>
                        <a:pt x="15" y="19"/>
                        <a:pt x="12" y="18"/>
                      </a:cubicBezTo>
                      <a:cubicBezTo>
                        <a:pt x="7" y="16"/>
                        <a:pt x="0" y="3"/>
                        <a:pt x="4" y="1"/>
                      </a:cubicBezTo>
                      <a:cubicBezTo>
                        <a:pt x="7" y="0"/>
                        <a:pt x="11" y="5"/>
                        <a:pt x="13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5" name="Freeform 800">
                  <a:extLst>
                    <a:ext uri="{FF2B5EF4-FFF2-40B4-BE49-F238E27FC236}">
                      <a16:creationId xmlns:a16="http://schemas.microsoft.com/office/drawing/2014/main" id="{A9C4734C-A617-4049-B5CE-61A2EC8BE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4" y="1648"/>
                  <a:ext cx="23" cy="23"/>
                </a:xfrm>
                <a:custGeom>
                  <a:avLst/>
                  <a:gdLst>
                    <a:gd name="T0" fmla="*/ 12 w 16"/>
                    <a:gd name="T1" fmla="*/ 7 h 16"/>
                    <a:gd name="T2" fmla="*/ 13 w 16"/>
                    <a:gd name="T3" fmla="*/ 15 h 16"/>
                    <a:gd name="T4" fmla="*/ 2 w 16"/>
                    <a:gd name="T5" fmla="*/ 1 h 16"/>
                    <a:gd name="T6" fmla="*/ 2 w 16"/>
                    <a:gd name="T7" fmla="*/ 1 h 16"/>
                    <a:gd name="T8" fmla="*/ 12 w 16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2" y="7"/>
                      </a:moveTo>
                      <a:cubicBezTo>
                        <a:pt x="15" y="12"/>
                        <a:pt x="16" y="16"/>
                        <a:pt x="13" y="15"/>
                      </a:cubicBezTo>
                      <a:cubicBezTo>
                        <a:pt x="8" y="14"/>
                        <a:pt x="0" y="3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5" y="0"/>
                        <a:pt x="9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6" name="Freeform 801">
                  <a:extLst>
                    <a:ext uri="{FF2B5EF4-FFF2-40B4-BE49-F238E27FC236}">
                      <a16:creationId xmlns:a16="http://schemas.microsoft.com/office/drawing/2014/main" id="{8F38E232-863A-43A4-90E1-AC2D2328A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5" y="1691"/>
                  <a:ext cx="24" cy="23"/>
                </a:xfrm>
                <a:custGeom>
                  <a:avLst/>
                  <a:gdLst>
                    <a:gd name="T0" fmla="*/ 13 w 16"/>
                    <a:gd name="T1" fmla="*/ 7 h 16"/>
                    <a:gd name="T2" fmla="*/ 13 w 16"/>
                    <a:gd name="T3" fmla="*/ 16 h 16"/>
                    <a:gd name="T4" fmla="*/ 3 w 16"/>
                    <a:gd name="T5" fmla="*/ 1 h 16"/>
                    <a:gd name="T6" fmla="*/ 3 w 16"/>
                    <a:gd name="T7" fmla="*/ 0 h 16"/>
                    <a:gd name="T8" fmla="*/ 13 w 16"/>
                    <a:gd name="T9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6">
                      <a:moveTo>
                        <a:pt x="13" y="7"/>
                      </a:moveTo>
                      <a:cubicBezTo>
                        <a:pt x="16" y="12"/>
                        <a:pt x="16" y="16"/>
                        <a:pt x="13" y="16"/>
                      </a:cubicBezTo>
                      <a:cubicBezTo>
                        <a:pt x="8" y="15"/>
                        <a:pt x="0" y="3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6" y="0"/>
                        <a:pt x="10" y="4"/>
                        <a:pt x="13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7" name="Freeform 802">
                  <a:extLst>
                    <a:ext uri="{FF2B5EF4-FFF2-40B4-BE49-F238E27FC236}">
                      <a16:creationId xmlns:a16="http://schemas.microsoft.com/office/drawing/2014/main" id="{3DB7567E-866D-4FB2-9F39-C73EBFBC3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0" y="1569"/>
                  <a:ext cx="24" cy="19"/>
                </a:xfrm>
                <a:custGeom>
                  <a:avLst/>
                  <a:gdLst>
                    <a:gd name="T0" fmla="*/ 12 w 17"/>
                    <a:gd name="T1" fmla="*/ 6 h 13"/>
                    <a:gd name="T2" fmla="*/ 15 w 17"/>
                    <a:gd name="T3" fmla="*/ 13 h 13"/>
                    <a:gd name="T4" fmla="*/ 2 w 17"/>
                    <a:gd name="T5" fmla="*/ 0 h 13"/>
                    <a:gd name="T6" fmla="*/ 2 w 17"/>
                    <a:gd name="T7" fmla="*/ 0 h 13"/>
                    <a:gd name="T8" fmla="*/ 12 w 17"/>
                    <a:gd name="T9" fmla="*/ 6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3">
                      <a:moveTo>
                        <a:pt x="12" y="6"/>
                      </a:moveTo>
                      <a:cubicBezTo>
                        <a:pt x="16" y="10"/>
                        <a:pt x="17" y="13"/>
                        <a:pt x="15" y="13"/>
                      </a:cubicBezTo>
                      <a:cubicBezTo>
                        <a:pt x="11" y="13"/>
                        <a:pt x="0" y="2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5" y="0"/>
                        <a:pt x="10" y="3"/>
                        <a:pt x="12" y="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8" name="Freeform 803">
                  <a:extLst>
                    <a:ext uri="{FF2B5EF4-FFF2-40B4-BE49-F238E27FC236}">
                      <a16:creationId xmlns:a16="http://schemas.microsoft.com/office/drawing/2014/main" id="{77C30FB6-9850-471A-A4F6-A3518C1187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7" y="1607"/>
                  <a:ext cx="25" cy="20"/>
                </a:xfrm>
                <a:custGeom>
                  <a:avLst/>
                  <a:gdLst>
                    <a:gd name="T0" fmla="*/ 12 w 17"/>
                    <a:gd name="T1" fmla="*/ 7 h 14"/>
                    <a:gd name="T2" fmla="*/ 14 w 17"/>
                    <a:gd name="T3" fmla="*/ 14 h 14"/>
                    <a:gd name="T4" fmla="*/ 2 w 17"/>
                    <a:gd name="T5" fmla="*/ 1 h 14"/>
                    <a:gd name="T6" fmla="*/ 3 w 17"/>
                    <a:gd name="T7" fmla="*/ 1 h 14"/>
                    <a:gd name="T8" fmla="*/ 12 w 17"/>
                    <a:gd name="T9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12" y="7"/>
                      </a:moveTo>
                      <a:cubicBezTo>
                        <a:pt x="16" y="11"/>
                        <a:pt x="17" y="14"/>
                        <a:pt x="14" y="14"/>
                      </a:cubicBezTo>
                      <a:cubicBezTo>
                        <a:pt x="10" y="14"/>
                        <a:pt x="0" y="3"/>
                        <a:pt x="2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ubicBezTo>
                        <a:pt x="5" y="0"/>
                        <a:pt x="10" y="4"/>
                        <a:pt x="12" y="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9" name="Freeform 804">
                  <a:extLst>
                    <a:ext uri="{FF2B5EF4-FFF2-40B4-BE49-F238E27FC236}">
                      <a16:creationId xmlns:a16="http://schemas.microsoft.com/office/drawing/2014/main" id="{3AFAB9F3-CDE7-4C33-8C5E-BEC9A923C2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1752"/>
                  <a:ext cx="22" cy="26"/>
                </a:xfrm>
                <a:custGeom>
                  <a:avLst/>
                  <a:gdLst>
                    <a:gd name="T0" fmla="*/ 12 w 15"/>
                    <a:gd name="T1" fmla="*/ 8 h 18"/>
                    <a:gd name="T2" fmla="*/ 12 w 15"/>
                    <a:gd name="T3" fmla="*/ 17 h 18"/>
                    <a:gd name="T4" fmla="*/ 4 w 15"/>
                    <a:gd name="T5" fmla="*/ 1 h 18"/>
                    <a:gd name="T6" fmla="*/ 12 w 15"/>
                    <a:gd name="T7" fmla="*/ 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18">
                      <a:moveTo>
                        <a:pt x="12" y="8"/>
                      </a:moveTo>
                      <a:cubicBezTo>
                        <a:pt x="15" y="13"/>
                        <a:pt x="15" y="18"/>
                        <a:pt x="12" y="17"/>
                      </a:cubicBezTo>
                      <a:cubicBezTo>
                        <a:pt x="8" y="16"/>
                        <a:pt x="0" y="3"/>
                        <a:pt x="4" y="1"/>
                      </a:cubicBezTo>
                      <a:cubicBezTo>
                        <a:pt x="6" y="0"/>
                        <a:pt x="10" y="5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0" name="Freeform 805">
                  <a:extLst>
                    <a:ext uri="{FF2B5EF4-FFF2-40B4-BE49-F238E27FC236}">
                      <a16:creationId xmlns:a16="http://schemas.microsoft.com/office/drawing/2014/main" id="{E4C38B47-2CE6-4D14-9794-8D25B5C08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4" y="1800"/>
                  <a:ext cx="20" cy="27"/>
                </a:xfrm>
                <a:custGeom>
                  <a:avLst/>
                  <a:gdLst>
                    <a:gd name="T0" fmla="*/ 12 w 14"/>
                    <a:gd name="T1" fmla="*/ 8 h 19"/>
                    <a:gd name="T2" fmla="*/ 11 w 14"/>
                    <a:gd name="T3" fmla="*/ 17 h 19"/>
                    <a:gd name="T4" fmla="*/ 4 w 14"/>
                    <a:gd name="T5" fmla="*/ 1 h 19"/>
                    <a:gd name="T6" fmla="*/ 12 w 14"/>
                    <a:gd name="T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9">
                      <a:moveTo>
                        <a:pt x="12" y="8"/>
                      </a:moveTo>
                      <a:cubicBezTo>
                        <a:pt x="14" y="14"/>
                        <a:pt x="14" y="19"/>
                        <a:pt x="11" y="17"/>
                      </a:cubicBezTo>
                      <a:cubicBezTo>
                        <a:pt x="7" y="16"/>
                        <a:pt x="0" y="3"/>
                        <a:pt x="4" y="1"/>
                      </a:cubicBezTo>
                      <a:cubicBezTo>
                        <a:pt x="6" y="0"/>
                        <a:pt x="10" y="5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1" name="Freeform 806">
                  <a:extLst>
                    <a:ext uri="{FF2B5EF4-FFF2-40B4-BE49-F238E27FC236}">
                      <a16:creationId xmlns:a16="http://schemas.microsoft.com/office/drawing/2014/main" id="{A0D469D2-98F8-4C78-AB4F-4D83D2A09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4" y="1662"/>
                  <a:ext cx="23" cy="23"/>
                </a:xfrm>
                <a:custGeom>
                  <a:avLst/>
                  <a:gdLst>
                    <a:gd name="T0" fmla="*/ 12 w 16"/>
                    <a:gd name="T1" fmla="*/ 8 h 16"/>
                    <a:gd name="T2" fmla="*/ 13 w 16"/>
                    <a:gd name="T3" fmla="*/ 16 h 16"/>
                    <a:gd name="T4" fmla="*/ 3 w 16"/>
                    <a:gd name="T5" fmla="*/ 1 h 16"/>
                    <a:gd name="T6" fmla="*/ 12 w 16"/>
                    <a:gd name="T7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6">
                      <a:moveTo>
                        <a:pt x="12" y="8"/>
                      </a:moveTo>
                      <a:cubicBezTo>
                        <a:pt x="16" y="12"/>
                        <a:pt x="16" y="16"/>
                        <a:pt x="13" y="16"/>
                      </a:cubicBezTo>
                      <a:cubicBezTo>
                        <a:pt x="9" y="15"/>
                        <a:pt x="0" y="3"/>
                        <a:pt x="3" y="1"/>
                      </a:cubicBezTo>
                      <a:cubicBezTo>
                        <a:pt x="5" y="0"/>
                        <a:pt x="10" y="4"/>
                        <a:pt x="12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2" name="Freeform 807">
                  <a:extLst>
                    <a:ext uri="{FF2B5EF4-FFF2-40B4-BE49-F238E27FC236}">
                      <a16:creationId xmlns:a16="http://schemas.microsoft.com/office/drawing/2014/main" id="{C04C23F3-3BEB-4DBC-96D5-9BF695772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16" y="1706"/>
                  <a:ext cx="23" cy="24"/>
                </a:xfrm>
                <a:custGeom>
                  <a:avLst/>
                  <a:gdLst>
                    <a:gd name="T0" fmla="*/ 13 w 16"/>
                    <a:gd name="T1" fmla="*/ 8 h 17"/>
                    <a:gd name="T2" fmla="*/ 13 w 16"/>
                    <a:gd name="T3" fmla="*/ 17 h 17"/>
                    <a:gd name="T4" fmla="*/ 4 w 16"/>
                    <a:gd name="T5" fmla="*/ 1 h 17"/>
                    <a:gd name="T6" fmla="*/ 13 w 16"/>
                    <a:gd name="T7" fmla="*/ 8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17">
                      <a:moveTo>
                        <a:pt x="13" y="8"/>
                      </a:moveTo>
                      <a:cubicBezTo>
                        <a:pt x="16" y="13"/>
                        <a:pt x="16" y="17"/>
                        <a:pt x="13" y="17"/>
                      </a:cubicBezTo>
                      <a:cubicBezTo>
                        <a:pt x="9" y="16"/>
                        <a:pt x="0" y="3"/>
                        <a:pt x="4" y="1"/>
                      </a:cubicBezTo>
                      <a:cubicBezTo>
                        <a:pt x="6" y="0"/>
                        <a:pt x="10" y="5"/>
                        <a:pt x="13" y="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20" name="Freeform 809">
              <a:extLst>
                <a:ext uri="{FF2B5EF4-FFF2-40B4-BE49-F238E27FC236}">
                  <a16:creationId xmlns:a16="http://schemas.microsoft.com/office/drawing/2014/main" id="{072621B5-3062-4303-812E-CBACA907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550" y="2513013"/>
              <a:ext cx="38100" cy="31750"/>
            </a:xfrm>
            <a:custGeom>
              <a:avLst/>
              <a:gdLst>
                <a:gd name="T0" fmla="*/ 12 w 17"/>
                <a:gd name="T1" fmla="*/ 6 h 14"/>
                <a:gd name="T2" fmla="*/ 15 w 17"/>
                <a:gd name="T3" fmla="*/ 13 h 14"/>
                <a:gd name="T4" fmla="*/ 2 w 17"/>
                <a:gd name="T5" fmla="*/ 0 h 14"/>
                <a:gd name="T6" fmla="*/ 2 w 17"/>
                <a:gd name="T7" fmla="*/ 0 h 14"/>
                <a:gd name="T8" fmla="*/ 12 w 17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6"/>
                  </a:moveTo>
                  <a:cubicBezTo>
                    <a:pt x="16" y="10"/>
                    <a:pt x="17" y="14"/>
                    <a:pt x="15" y="13"/>
                  </a:cubicBezTo>
                  <a:cubicBezTo>
                    <a:pt x="11" y="13"/>
                    <a:pt x="0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810">
              <a:extLst>
                <a:ext uri="{FF2B5EF4-FFF2-40B4-BE49-F238E27FC236}">
                  <a16:creationId xmlns:a16="http://schemas.microsoft.com/office/drawing/2014/main" id="{E91F0F2A-93E4-4E36-A1A7-0C4A14458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5288" y="2574925"/>
              <a:ext cx="36513" cy="31750"/>
            </a:xfrm>
            <a:custGeom>
              <a:avLst/>
              <a:gdLst>
                <a:gd name="T0" fmla="*/ 12 w 16"/>
                <a:gd name="T1" fmla="*/ 7 h 14"/>
                <a:gd name="T2" fmla="*/ 14 w 16"/>
                <a:gd name="T3" fmla="*/ 14 h 14"/>
                <a:gd name="T4" fmla="*/ 2 w 16"/>
                <a:gd name="T5" fmla="*/ 0 h 14"/>
                <a:gd name="T6" fmla="*/ 2 w 16"/>
                <a:gd name="T7" fmla="*/ 0 h 14"/>
                <a:gd name="T8" fmla="*/ 12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2" y="7"/>
                  </a:moveTo>
                  <a:cubicBezTo>
                    <a:pt x="15" y="11"/>
                    <a:pt x="16" y="14"/>
                    <a:pt x="14" y="14"/>
                  </a:cubicBezTo>
                  <a:cubicBezTo>
                    <a:pt x="10" y="14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9" y="4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Freeform 811">
              <a:extLst>
                <a:ext uri="{FF2B5EF4-FFF2-40B4-BE49-F238E27FC236}">
                  <a16:creationId xmlns:a16="http://schemas.microsoft.com/office/drawing/2014/main" id="{449F43CA-B314-49DB-A0F8-CD3A61AD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2733675"/>
              <a:ext cx="33338" cy="41275"/>
            </a:xfrm>
            <a:custGeom>
              <a:avLst/>
              <a:gdLst>
                <a:gd name="T0" fmla="*/ 11 w 15"/>
                <a:gd name="T1" fmla="*/ 8 h 18"/>
                <a:gd name="T2" fmla="*/ 12 w 15"/>
                <a:gd name="T3" fmla="*/ 17 h 18"/>
                <a:gd name="T4" fmla="*/ 3 w 15"/>
                <a:gd name="T5" fmla="*/ 1 h 18"/>
                <a:gd name="T6" fmla="*/ 11 w 15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8">
                  <a:moveTo>
                    <a:pt x="11" y="8"/>
                  </a:moveTo>
                  <a:cubicBezTo>
                    <a:pt x="14" y="13"/>
                    <a:pt x="15" y="18"/>
                    <a:pt x="12" y="17"/>
                  </a:cubicBezTo>
                  <a:cubicBezTo>
                    <a:pt x="8" y="16"/>
                    <a:pt x="0" y="4"/>
                    <a:pt x="3" y="1"/>
                  </a:cubicBezTo>
                  <a:cubicBezTo>
                    <a:pt x="5" y="0"/>
                    <a:pt x="9" y="5"/>
                    <a:pt x="1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812">
              <a:extLst>
                <a:ext uri="{FF2B5EF4-FFF2-40B4-BE49-F238E27FC236}">
                  <a16:creationId xmlns:a16="http://schemas.microsoft.com/office/drawing/2014/main" id="{8832CA06-F9C7-4ACC-96AF-4B88C8DB8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725" y="2808288"/>
              <a:ext cx="31750" cy="42863"/>
            </a:xfrm>
            <a:custGeom>
              <a:avLst/>
              <a:gdLst>
                <a:gd name="T0" fmla="*/ 11 w 14"/>
                <a:gd name="T1" fmla="*/ 8 h 18"/>
                <a:gd name="T2" fmla="*/ 11 w 14"/>
                <a:gd name="T3" fmla="*/ 17 h 18"/>
                <a:gd name="T4" fmla="*/ 3 w 14"/>
                <a:gd name="T5" fmla="*/ 0 h 18"/>
                <a:gd name="T6" fmla="*/ 11 w 14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11" y="8"/>
                  </a:moveTo>
                  <a:cubicBezTo>
                    <a:pt x="14" y="13"/>
                    <a:pt x="14" y="18"/>
                    <a:pt x="11" y="17"/>
                  </a:cubicBezTo>
                  <a:cubicBezTo>
                    <a:pt x="8" y="16"/>
                    <a:pt x="0" y="3"/>
                    <a:pt x="3" y="0"/>
                  </a:cubicBezTo>
                  <a:cubicBezTo>
                    <a:pt x="5" y="0"/>
                    <a:pt x="9" y="4"/>
                    <a:pt x="1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Freeform 813">
              <a:extLst>
                <a:ext uri="{FF2B5EF4-FFF2-40B4-BE49-F238E27FC236}">
                  <a16:creationId xmlns:a16="http://schemas.microsoft.com/office/drawing/2014/main" id="{3EC119DC-3601-4516-B2D3-5B47CA4AD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1325" y="2597150"/>
              <a:ext cx="36513" cy="34925"/>
            </a:xfrm>
            <a:custGeom>
              <a:avLst/>
              <a:gdLst>
                <a:gd name="T0" fmla="*/ 11 w 16"/>
                <a:gd name="T1" fmla="*/ 7 h 15"/>
                <a:gd name="T2" fmla="*/ 14 w 16"/>
                <a:gd name="T3" fmla="*/ 15 h 15"/>
                <a:gd name="T4" fmla="*/ 2 w 16"/>
                <a:gd name="T5" fmla="*/ 1 h 15"/>
                <a:gd name="T6" fmla="*/ 2 w 16"/>
                <a:gd name="T7" fmla="*/ 0 h 15"/>
                <a:gd name="T8" fmla="*/ 11 w 16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1" y="7"/>
                  </a:moveTo>
                  <a:cubicBezTo>
                    <a:pt x="15" y="11"/>
                    <a:pt x="16" y="15"/>
                    <a:pt x="14" y="15"/>
                  </a:cubicBezTo>
                  <a:cubicBezTo>
                    <a:pt x="10" y="15"/>
                    <a:pt x="0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4" y="0"/>
                    <a:pt x="9" y="4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814">
              <a:extLst>
                <a:ext uri="{FF2B5EF4-FFF2-40B4-BE49-F238E27FC236}">
                  <a16:creationId xmlns:a16="http://schemas.microsoft.com/office/drawing/2014/main" id="{E212AA18-B45B-4E2F-A756-DC9809D5C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663825"/>
              <a:ext cx="34925" cy="36513"/>
            </a:xfrm>
            <a:custGeom>
              <a:avLst/>
              <a:gdLst>
                <a:gd name="T0" fmla="*/ 11 w 15"/>
                <a:gd name="T1" fmla="*/ 7 h 16"/>
                <a:gd name="T2" fmla="*/ 13 w 15"/>
                <a:gd name="T3" fmla="*/ 16 h 16"/>
                <a:gd name="T4" fmla="*/ 2 w 15"/>
                <a:gd name="T5" fmla="*/ 1 h 16"/>
                <a:gd name="T6" fmla="*/ 11 w 15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11" y="7"/>
                  </a:moveTo>
                  <a:cubicBezTo>
                    <a:pt x="14" y="12"/>
                    <a:pt x="15" y="16"/>
                    <a:pt x="13" y="16"/>
                  </a:cubicBezTo>
                  <a:cubicBezTo>
                    <a:pt x="9" y="15"/>
                    <a:pt x="0" y="3"/>
                    <a:pt x="2" y="1"/>
                  </a:cubicBezTo>
                  <a:cubicBezTo>
                    <a:pt x="5" y="0"/>
                    <a:pt x="9" y="4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Freeform 815">
              <a:extLst>
                <a:ext uri="{FF2B5EF4-FFF2-40B4-BE49-F238E27FC236}">
                  <a16:creationId xmlns:a16="http://schemas.microsoft.com/office/drawing/2014/main" id="{64B376BF-5406-4448-83D5-DE8DE867B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2473325"/>
              <a:ext cx="38100" cy="31750"/>
            </a:xfrm>
            <a:custGeom>
              <a:avLst/>
              <a:gdLst>
                <a:gd name="T0" fmla="*/ 12 w 17"/>
                <a:gd name="T1" fmla="*/ 7 h 14"/>
                <a:gd name="T2" fmla="*/ 15 w 17"/>
                <a:gd name="T3" fmla="*/ 14 h 14"/>
                <a:gd name="T4" fmla="*/ 2 w 17"/>
                <a:gd name="T5" fmla="*/ 1 h 14"/>
                <a:gd name="T6" fmla="*/ 2 w 17"/>
                <a:gd name="T7" fmla="*/ 1 h 14"/>
                <a:gd name="T8" fmla="*/ 12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7"/>
                  </a:moveTo>
                  <a:cubicBezTo>
                    <a:pt x="15" y="11"/>
                    <a:pt x="17" y="14"/>
                    <a:pt x="15" y="14"/>
                  </a:cubicBezTo>
                  <a:cubicBezTo>
                    <a:pt x="11" y="1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816">
              <a:extLst>
                <a:ext uri="{FF2B5EF4-FFF2-40B4-BE49-F238E27FC236}">
                  <a16:creationId xmlns:a16="http://schemas.microsoft.com/office/drawing/2014/main" id="{6D4EAC92-B7CE-4C58-A9D0-1643F33DF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5" y="2533650"/>
              <a:ext cx="36513" cy="31750"/>
            </a:xfrm>
            <a:custGeom>
              <a:avLst/>
              <a:gdLst>
                <a:gd name="T0" fmla="*/ 11 w 16"/>
                <a:gd name="T1" fmla="*/ 7 h 14"/>
                <a:gd name="T2" fmla="*/ 14 w 16"/>
                <a:gd name="T3" fmla="*/ 14 h 14"/>
                <a:gd name="T4" fmla="*/ 1 w 16"/>
                <a:gd name="T5" fmla="*/ 1 h 14"/>
                <a:gd name="T6" fmla="*/ 1 w 16"/>
                <a:gd name="T7" fmla="*/ 1 h 14"/>
                <a:gd name="T8" fmla="*/ 11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1" y="7"/>
                  </a:moveTo>
                  <a:cubicBezTo>
                    <a:pt x="14" y="11"/>
                    <a:pt x="16" y="14"/>
                    <a:pt x="14" y="14"/>
                  </a:cubicBezTo>
                  <a:cubicBezTo>
                    <a:pt x="10" y="14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8" y="4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8" name="Freeform 817">
              <a:extLst>
                <a:ext uri="{FF2B5EF4-FFF2-40B4-BE49-F238E27FC236}">
                  <a16:creationId xmlns:a16="http://schemas.microsoft.com/office/drawing/2014/main" id="{4132D360-55DB-44D4-A64C-E63CD4FA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550" y="2759075"/>
              <a:ext cx="31750" cy="41275"/>
            </a:xfrm>
            <a:custGeom>
              <a:avLst/>
              <a:gdLst>
                <a:gd name="T0" fmla="*/ 10 w 14"/>
                <a:gd name="T1" fmla="*/ 8 h 18"/>
                <a:gd name="T2" fmla="*/ 12 w 14"/>
                <a:gd name="T3" fmla="*/ 17 h 18"/>
                <a:gd name="T4" fmla="*/ 2 w 14"/>
                <a:gd name="T5" fmla="*/ 1 h 18"/>
                <a:gd name="T6" fmla="*/ 10 w 14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8">
                  <a:moveTo>
                    <a:pt x="10" y="8"/>
                  </a:moveTo>
                  <a:cubicBezTo>
                    <a:pt x="13" y="13"/>
                    <a:pt x="14" y="18"/>
                    <a:pt x="12" y="17"/>
                  </a:cubicBezTo>
                  <a:cubicBezTo>
                    <a:pt x="8" y="16"/>
                    <a:pt x="0" y="3"/>
                    <a:pt x="2" y="1"/>
                  </a:cubicBezTo>
                  <a:cubicBezTo>
                    <a:pt x="4" y="0"/>
                    <a:pt x="8" y="5"/>
                    <a:pt x="1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818">
              <a:extLst>
                <a:ext uri="{FF2B5EF4-FFF2-40B4-BE49-F238E27FC236}">
                  <a16:creationId xmlns:a16="http://schemas.microsoft.com/office/drawing/2014/main" id="{2461DEBD-1194-4163-8056-FD3B31A47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2833688"/>
              <a:ext cx="28575" cy="41275"/>
            </a:xfrm>
            <a:custGeom>
              <a:avLst/>
              <a:gdLst>
                <a:gd name="T0" fmla="*/ 10 w 13"/>
                <a:gd name="T1" fmla="*/ 8 h 18"/>
                <a:gd name="T2" fmla="*/ 11 w 13"/>
                <a:gd name="T3" fmla="*/ 17 h 18"/>
                <a:gd name="T4" fmla="*/ 3 w 13"/>
                <a:gd name="T5" fmla="*/ 1 h 18"/>
                <a:gd name="T6" fmla="*/ 10 w 13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8">
                  <a:moveTo>
                    <a:pt x="10" y="8"/>
                  </a:moveTo>
                  <a:cubicBezTo>
                    <a:pt x="13" y="13"/>
                    <a:pt x="13" y="18"/>
                    <a:pt x="11" y="17"/>
                  </a:cubicBezTo>
                  <a:cubicBezTo>
                    <a:pt x="8" y="17"/>
                    <a:pt x="0" y="3"/>
                    <a:pt x="3" y="1"/>
                  </a:cubicBezTo>
                  <a:cubicBezTo>
                    <a:pt x="5" y="0"/>
                    <a:pt x="8" y="4"/>
                    <a:pt x="1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Freeform 819">
              <a:extLst>
                <a:ext uri="{FF2B5EF4-FFF2-40B4-BE49-F238E27FC236}">
                  <a16:creationId xmlns:a16="http://schemas.microsoft.com/office/drawing/2014/main" id="{3328C366-69D0-44A2-8F50-0A35F2CEE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7363" y="2617788"/>
              <a:ext cx="34925" cy="36513"/>
            </a:xfrm>
            <a:custGeom>
              <a:avLst/>
              <a:gdLst>
                <a:gd name="T0" fmla="*/ 11 w 15"/>
                <a:gd name="T1" fmla="*/ 8 h 16"/>
                <a:gd name="T2" fmla="*/ 13 w 15"/>
                <a:gd name="T3" fmla="*/ 16 h 16"/>
                <a:gd name="T4" fmla="*/ 2 w 15"/>
                <a:gd name="T5" fmla="*/ 1 h 16"/>
                <a:gd name="T6" fmla="*/ 11 w 15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6">
                  <a:moveTo>
                    <a:pt x="11" y="8"/>
                  </a:moveTo>
                  <a:cubicBezTo>
                    <a:pt x="14" y="12"/>
                    <a:pt x="15" y="16"/>
                    <a:pt x="13" y="16"/>
                  </a:cubicBezTo>
                  <a:cubicBezTo>
                    <a:pt x="11" y="16"/>
                    <a:pt x="0" y="4"/>
                    <a:pt x="2" y="1"/>
                  </a:cubicBezTo>
                  <a:cubicBezTo>
                    <a:pt x="4" y="0"/>
                    <a:pt x="8" y="4"/>
                    <a:pt x="1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820">
              <a:extLst>
                <a:ext uri="{FF2B5EF4-FFF2-40B4-BE49-F238E27FC236}">
                  <a16:creationId xmlns:a16="http://schemas.microsoft.com/office/drawing/2014/main" id="{BD1A7FDB-AAC1-4BCD-BB16-A3078398D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9750" y="2687638"/>
              <a:ext cx="34925" cy="38100"/>
            </a:xfrm>
            <a:custGeom>
              <a:avLst/>
              <a:gdLst>
                <a:gd name="T0" fmla="*/ 11 w 15"/>
                <a:gd name="T1" fmla="*/ 8 h 17"/>
                <a:gd name="T2" fmla="*/ 13 w 15"/>
                <a:gd name="T3" fmla="*/ 16 h 17"/>
                <a:gd name="T4" fmla="*/ 3 w 15"/>
                <a:gd name="T5" fmla="*/ 1 h 17"/>
                <a:gd name="T6" fmla="*/ 11 w 15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7">
                  <a:moveTo>
                    <a:pt x="11" y="8"/>
                  </a:moveTo>
                  <a:cubicBezTo>
                    <a:pt x="14" y="13"/>
                    <a:pt x="15" y="17"/>
                    <a:pt x="13" y="16"/>
                  </a:cubicBezTo>
                  <a:cubicBezTo>
                    <a:pt x="9" y="15"/>
                    <a:pt x="0" y="3"/>
                    <a:pt x="3" y="1"/>
                  </a:cubicBezTo>
                  <a:cubicBezTo>
                    <a:pt x="4" y="0"/>
                    <a:pt x="8" y="4"/>
                    <a:pt x="11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" name="Freeform 821">
              <a:extLst>
                <a:ext uri="{FF2B5EF4-FFF2-40B4-BE49-F238E27FC236}">
                  <a16:creationId xmlns:a16="http://schemas.microsoft.com/office/drawing/2014/main" id="{D7BBA38B-4537-460B-801A-37B8193FC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93963"/>
              <a:ext cx="39688" cy="31750"/>
            </a:xfrm>
            <a:custGeom>
              <a:avLst/>
              <a:gdLst>
                <a:gd name="T0" fmla="*/ 12 w 17"/>
                <a:gd name="T1" fmla="*/ 6 h 14"/>
                <a:gd name="T2" fmla="*/ 15 w 17"/>
                <a:gd name="T3" fmla="*/ 14 h 14"/>
                <a:gd name="T4" fmla="*/ 2 w 17"/>
                <a:gd name="T5" fmla="*/ 1 h 14"/>
                <a:gd name="T6" fmla="*/ 12 w 17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12" y="6"/>
                  </a:moveTo>
                  <a:cubicBezTo>
                    <a:pt x="15" y="10"/>
                    <a:pt x="17" y="14"/>
                    <a:pt x="15" y="14"/>
                  </a:cubicBezTo>
                  <a:cubicBezTo>
                    <a:pt x="13" y="14"/>
                    <a:pt x="0" y="3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3" name="Freeform 822">
              <a:extLst>
                <a:ext uri="{FF2B5EF4-FFF2-40B4-BE49-F238E27FC236}">
                  <a16:creationId xmlns:a16="http://schemas.microsoft.com/office/drawing/2014/main" id="{2D30DA72-45BA-4987-B5C7-E94900218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25" y="2554288"/>
              <a:ext cx="38100" cy="33338"/>
            </a:xfrm>
            <a:custGeom>
              <a:avLst/>
              <a:gdLst>
                <a:gd name="T0" fmla="*/ 11 w 17"/>
                <a:gd name="T1" fmla="*/ 7 h 15"/>
                <a:gd name="T2" fmla="*/ 15 w 17"/>
                <a:gd name="T3" fmla="*/ 15 h 15"/>
                <a:gd name="T4" fmla="*/ 2 w 17"/>
                <a:gd name="T5" fmla="*/ 1 h 15"/>
                <a:gd name="T6" fmla="*/ 11 w 17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5">
                  <a:moveTo>
                    <a:pt x="11" y="7"/>
                  </a:moveTo>
                  <a:cubicBezTo>
                    <a:pt x="15" y="11"/>
                    <a:pt x="17" y="15"/>
                    <a:pt x="15" y="15"/>
                  </a:cubicBezTo>
                  <a:cubicBezTo>
                    <a:pt x="12" y="15"/>
                    <a:pt x="0" y="3"/>
                    <a:pt x="2" y="1"/>
                  </a:cubicBezTo>
                  <a:cubicBezTo>
                    <a:pt x="4" y="0"/>
                    <a:pt x="9" y="4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4" name="Freeform 823">
              <a:extLst>
                <a:ext uri="{FF2B5EF4-FFF2-40B4-BE49-F238E27FC236}">
                  <a16:creationId xmlns:a16="http://schemas.microsoft.com/office/drawing/2014/main" id="{9A9A1FE6-C7B4-462E-A059-42044A879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5" y="2713038"/>
              <a:ext cx="30163" cy="38100"/>
            </a:xfrm>
            <a:custGeom>
              <a:avLst/>
              <a:gdLst>
                <a:gd name="T0" fmla="*/ 9 w 13"/>
                <a:gd name="T1" fmla="*/ 8 h 17"/>
                <a:gd name="T2" fmla="*/ 11 w 13"/>
                <a:gd name="T3" fmla="*/ 16 h 17"/>
                <a:gd name="T4" fmla="*/ 1 w 13"/>
                <a:gd name="T5" fmla="*/ 1 h 17"/>
                <a:gd name="T6" fmla="*/ 9 w 13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9" y="8"/>
                  </a:moveTo>
                  <a:cubicBezTo>
                    <a:pt x="12" y="13"/>
                    <a:pt x="13" y="17"/>
                    <a:pt x="11" y="16"/>
                  </a:cubicBezTo>
                  <a:cubicBezTo>
                    <a:pt x="8" y="16"/>
                    <a:pt x="0" y="3"/>
                    <a:pt x="1" y="1"/>
                  </a:cubicBezTo>
                  <a:cubicBezTo>
                    <a:pt x="3" y="0"/>
                    <a:pt x="7" y="4"/>
                    <a:pt x="9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824">
              <a:extLst>
                <a:ext uri="{FF2B5EF4-FFF2-40B4-BE49-F238E27FC236}">
                  <a16:creationId xmlns:a16="http://schemas.microsoft.com/office/drawing/2014/main" id="{70812808-C622-46D4-85A7-D8BDE9E58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063" y="2786063"/>
              <a:ext cx="30163" cy="39688"/>
            </a:xfrm>
            <a:custGeom>
              <a:avLst/>
              <a:gdLst>
                <a:gd name="T0" fmla="*/ 10 w 13"/>
                <a:gd name="T1" fmla="*/ 8 h 17"/>
                <a:gd name="T2" fmla="*/ 11 w 13"/>
                <a:gd name="T3" fmla="*/ 17 h 17"/>
                <a:gd name="T4" fmla="*/ 2 w 13"/>
                <a:gd name="T5" fmla="*/ 0 h 17"/>
                <a:gd name="T6" fmla="*/ 10 w 13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0" y="8"/>
                  </a:moveTo>
                  <a:cubicBezTo>
                    <a:pt x="13" y="13"/>
                    <a:pt x="13" y="17"/>
                    <a:pt x="11" y="17"/>
                  </a:cubicBezTo>
                  <a:cubicBezTo>
                    <a:pt x="8" y="16"/>
                    <a:pt x="0" y="3"/>
                    <a:pt x="2" y="0"/>
                  </a:cubicBezTo>
                  <a:cubicBezTo>
                    <a:pt x="4" y="0"/>
                    <a:pt x="8" y="4"/>
                    <a:pt x="10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6" name="Freeform 825">
              <a:extLst>
                <a:ext uri="{FF2B5EF4-FFF2-40B4-BE49-F238E27FC236}">
                  <a16:creationId xmlns:a16="http://schemas.microsoft.com/office/drawing/2014/main" id="{162605F0-7CE7-4923-89D1-DD708A691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488" y="2576513"/>
              <a:ext cx="34925" cy="34925"/>
            </a:xfrm>
            <a:custGeom>
              <a:avLst/>
              <a:gdLst>
                <a:gd name="T0" fmla="*/ 10 w 15"/>
                <a:gd name="T1" fmla="*/ 7 h 15"/>
                <a:gd name="T2" fmla="*/ 14 w 15"/>
                <a:gd name="T3" fmla="*/ 15 h 15"/>
                <a:gd name="T4" fmla="*/ 2 w 15"/>
                <a:gd name="T5" fmla="*/ 1 h 15"/>
                <a:gd name="T6" fmla="*/ 10 w 15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5">
                  <a:moveTo>
                    <a:pt x="10" y="7"/>
                  </a:moveTo>
                  <a:cubicBezTo>
                    <a:pt x="14" y="11"/>
                    <a:pt x="15" y="15"/>
                    <a:pt x="14" y="15"/>
                  </a:cubicBezTo>
                  <a:cubicBezTo>
                    <a:pt x="11" y="15"/>
                    <a:pt x="0" y="3"/>
                    <a:pt x="2" y="1"/>
                  </a:cubicBezTo>
                  <a:cubicBezTo>
                    <a:pt x="3" y="0"/>
                    <a:pt x="7" y="4"/>
                    <a:pt x="10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7" name="Freeform 826">
              <a:extLst>
                <a:ext uri="{FF2B5EF4-FFF2-40B4-BE49-F238E27FC236}">
                  <a16:creationId xmlns:a16="http://schemas.microsoft.com/office/drawing/2014/main" id="{A29F2452-EE8D-4906-BD29-8EF5E04F5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643188"/>
              <a:ext cx="31750" cy="36513"/>
            </a:xfrm>
            <a:custGeom>
              <a:avLst/>
              <a:gdLst>
                <a:gd name="T0" fmla="*/ 9 w 14"/>
                <a:gd name="T1" fmla="*/ 7 h 16"/>
                <a:gd name="T2" fmla="*/ 12 w 14"/>
                <a:gd name="T3" fmla="*/ 15 h 16"/>
                <a:gd name="T4" fmla="*/ 1 w 14"/>
                <a:gd name="T5" fmla="*/ 0 h 16"/>
                <a:gd name="T6" fmla="*/ 9 w 14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9" y="7"/>
                  </a:moveTo>
                  <a:cubicBezTo>
                    <a:pt x="13" y="12"/>
                    <a:pt x="14" y="16"/>
                    <a:pt x="12" y="15"/>
                  </a:cubicBezTo>
                  <a:cubicBezTo>
                    <a:pt x="9" y="15"/>
                    <a:pt x="0" y="3"/>
                    <a:pt x="1" y="0"/>
                  </a:cubicBezTo>
                  <a:cubicBezTo>
                    <a:pt x="3" y="0"/>
                    <a:pt x="7" y="4"/>
                    <a:pt x="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8" name="Freeform 827">
              <a:extLst>
                <a:ext uri="{FF2B5EF4-FFF2-40B4-BE49-F238E27FC236}">
                  <a16:creationId xmlns:a16="http://schemas.microsoft.com/office/drawing/2014/main" id="{FF95B13B-0C93-4157-8C42-B248F97DD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488" y="2457450"/>
              <a:ext cx="39688" cy="30163"/>
            </a:xfrm>
            <a:custGeom>
              <a:avLst/>
              <a:gdLst>
                <a:gd name="T0" fmla="*/ 11 w 17"/>
                <a:gd name="T1" fmla="*/ 6 h 13"/>
                <a:gd name="T2" fmla="*/ 15 w 17"/>
                <a:gd name="T3" fmla="*/ 13 h 13"/>
                <a:gd name="T4" fmla="*/ 2 w 17"/>
                <a:gd name="T5" fmla="*/ 1 h 13"/>
                <a:gd name="T6" fmla="*/ 11 w 17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3">
                  <a:moveTo>
                    <a:pt x="11" y="6"/>
                  </a:moveTo>
                  <a:cubicBezTo>
                    <a:pt x="15" y="10"/>
                    <a:pt x="17" y="13"/>
                    <a:pt x="15" y="13"/>
                  </a:cubicBezTo>
                  <a:cubicBezTo>
                    <a:pt x="13" y="13"/>
                    <a:pt x="0" y="3"/>
                    <a:pt x="2" y="1"/>
                  </a:cubicBezTo>
                  <a:cubicBezTo>
                    <a:pt x="3" y="0"/>
                    <a:pt x="7" y="3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828">
              <a:extLst>
                <a:ext uri="{FF2B5EF4-FFF2-40B4-BE49-F238E27FC236}">
                  <a16:creationId xmlns:a16="http://schemas.microsoft.com/office/drawing/2014/main" id="{CBF58D48-EC29-45D8-8C50-3C6F69023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2514600"/>
              <a:ext cx="39688" cy="31750"/>
            </a:xfrm>
            <a:custGeom>
              <a:avLst/>
              <a:gdLst>
                <a:gd name="T0" fmla="*/ 11 w 17"/>
                <a:gd name="T1" fmla="*/ 7 h 14"/>
                <a:gd name="T2" fmla="*/ 15 w 17"/>
                <a:gd name="T3" fmla="*/ 14 h 14"/>
                <a:gd name="T4" fmla="*/ 2 w 17"/>
                <a:gd name="T5" fmla="*/ 1 h 14"/>
                <a:gd name="T6" fmla="*/ 11 w 17"/>
                <a:gd name="T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11" y="7"/>
                  </a:moveTo>
                  <a:cubicBezTo>
                    <a:pt x="15" y="11"/>
                    <a:pt x="17" y="14"/>
                    <a:pt x="15" y="14"/>
                  </a:cubicBezTo>
                  <a:cubicBezTo>
                    <a:pt x="12" y="14"/>
                    <a:pt x="0" y="3"/>
                    <a:pt x="2" y="1"/>
                  </a:cubicBezTo>
                  <a:cubicBezTo>
                    <a:pt x="3" y="0"/>
                    <a:pt x="7" y="3"/>
                    <a:pt x="1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0" name="Freeform 829">
              <a:extLst>
                <a:ext uri="{FF2B5EF4-FFF2-40B4-BE49-F238E27FC236}">
                  <a16:creationId xmlns:a16="http://schemas.microsoft.com/office/drawing/2014/main" id="{E25C250E-6DC8-428B-A028-5EFBAE8B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2470150"/>
              <a:ext cx="36513" cy="33338"/>
            </a:xfrm>
            <a:custGeom>
              <a:avLst/>
              <a:gdLst>
                <a:gd name="T0" fmla="*/ 14 w 16"/>
                <a:gd name="T1" fmla="*/ 7 h 14"/>
                <a:gd name="T2" fmla="*/ 12 w 16"/>
                <a:gd name="T3" fmla="*/ 13 h 14"/>
                <a:gd name="T4" fmla="*/ 4 w 16"/>
                <a:gd name="T5" fmla="*/ 1 h 14"/>
                <a:gd name="T6" fmla="*/ 5 w 16"/>
                <a:gd name="T7" fmla="*/ 0 h 14"/>
                <a:gd name="T8" fmla="*/ 14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4" y="7"/>
                  </a:moveTo>
                  <a:cubicBezTo>
                    <a:pt x="16" y="11"/>
                    <a:pt x="15" y="14"/>
                    <a:pt x="12" y="13"/>
                  </a:cubicBezTo>
                  <a:cubicBezTo>
                    <a:pt x="6" y="12"/>
                    <a:pt x="0" y="2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0"/>
                    <a:pt x="12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1" name="Freeform 830">
              <a:extLst>
                <a:ext uri="{FF2B5EF4-FFF2-40B4-BE49-F238E27FC236}">
                  <a16:creationId xmlns:a16="http://schemas.microsoft.com/office/drawing/2014/main" id="{5188D654-0945-47CA-ABE9-C6DE6B515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2530475"/>
              <a:ext cx="38100" cy="34925"/>
            </a:xfrm>
            <a:custGeom>
              <a:avLst/>
              <a:gdLst>
                <a:gd name="T0" fmla="*/ 15 w 17"/>
                <a:gd name="T1" fmla="*/ 7 h 15"/>
                <a:gd name="T2" fmla="*/ 11 w 17"/>
                <a:gd name="T3" fmla="*/ 14 h 15"/>
                <a:gd name="T4" fmla="*/ 4 w 17"/>
                <a:gd name="T5" fmla="*/ 1 h 15"/>
                <a:gd name="T6" fmla="*/ 5 w 17"/>
                <a:gd name="T7" fmla="*/ 1 h 15"/>
                <a:gd name="T8" fmla="*/ 15 w 17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5">
                  <a:moveTo>
                    <a:pt x="15" y="7"/>
                  </a:moveTo>
                  <a:cubicBezTo>
                    <a:pt x="17" y="12"/>
                    <a:pt x="15" y="15"/>
                    <a:pt x="11" y="14"/>
                  </a:cubicBezTo>
                  <a:cubicBezTo>
                    <a:pt x="5" y="12"/>
                    <a:pt x="0" y="3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9" y="0"/>
                    <a:pt x="13" y="4"/>
                    <a:pt x="1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2" name="Freeform 831">
              <a:extLst>
                <a:ext uri="{FF2B5EF4-FFF2-40B4-BE49-F238E27FC236}">
                  <a16:creationId xmlns:a16="http://schemas.microsoft.com/office/drawing/2014/main" id="{EC6752E6-E81F-4177-995A-6DA3F338D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8238" y="2416175"/>
              <a:ext cx="33338" cy="26988"/>
            </a:xfrm>
            <a:custGeom>
              <a:avLst/>
              <a:gdLst>
                <a:gd name="T0" fmla="*/ 13 w 15"/>
                <a:gd name="T1" fmla="*/ 6 h 12"/>
                <a:gd name="T2" fmla="*/ 11 w 15"/>
                <a:gd name="T3" fmla="*/ 12 h 12"/>
                <a:gd name="T4" fmla="*/ 3 w 15"/>
                <a:gd name="T5" fmla="*/ 0 h 12"/>
                <a:gd name="T6" fmla="*/ 4 w 15"/>
                <a:gd name="T7" fmla="*/ 0 h 12"/>
                <a:gd name="T8" fmla="*/ 13 w 15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3" y="6"/>
                  </a:moveTo>
                  <a:cubicBezTo>
                    <a:pt x="15" y="9"/>
                    <a:pt x="14" y="12"/>
                    <a:pt x="11" y="12"/>
                  </a:cubicBezTo>
                  <a:cubicBezTo>
                    <a:pt x="6" y="10"/>
                    <a:pt x="0" y="2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7" y="0"/>
                    <a:pt x="11" y="3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3" name="Freeform 832">
              <a:extLst>
                <a:ext uri="{FF2B5EF4-FFF2-40B4-BE49-F238E27FC236}">
                  <a16:creationId xmlns:a16="http://schemas.microsoft.com/office/drawing/2014/main" id="{D2D9EEA5-4354-4E10-9D1D-888AAFDD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863" y="2438400"/>
              <a:ext cx="36513" cy="30163"/>
            </a:xfrm>
            <a:custGeom>
              <a:avLst/>
              <a:gdLst>
                <a:gd name="T0" fmla="*/ 13 w 16"/>
                <a:gd name="T1" fmla="*/ 6 h 13"/>
                <a:gd name="T2" fmla="*/ 12 w 16"/>
                <a:gd name="T3" fmla="*/ 12 h 13"/>
                <a:gd name="T4" fmla="*/ 3 w 16"/>
                <a:gd name="T5" fmla="*/ 0 h 13"/>
                <a:gd name="T6" fmla="*/ 4 w 16"/>
                <a:gd name="T7" fmla="*/ 0 h 13"/>
                <a:gd name="T8" fmla="*/ 13 w 16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6" y="10"/>
                    <a:pt x="15" y="13"/>
                    <a:pt x="12" y="12"/>
                  </a:cubicBezTo>
                  <a:cubicBezTo>
                    <a:pt x="6" y="11"/>
                    <a:pt x="0" y="2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7" y="0"/>
                    <a:pt x="11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4" name="Freeform 833">
              <a:extLst>
                <a:ext uri="{FF2B5EF4-FFF2-40B4-BE49-F238E27FC236}">
                  <a16:creationId xmlns:a16="http://schemas.microsoft.com/office/drawing/2014/main" id="{7930C8B3-ED24-432D-AC09-76EEDDF58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2495550"/>
              <a:ext cx="38100" cy="33338"/>
            </a:xfrm>
            <a:custGeom>
              <a:avLst/>
              <a:gdLst>
                <a:gd name="T0" fmla="*/ 14 w 17"/>
                <a:gd name="T1" fmla="*/ 7 h 14"/>
                <a:gd name="T2" fmla="*/ 12 w 17"/>
                <a:gd name="T3" fmla="*/ 13 h 14"/>
                <a:gd name="T4" fmla="*/ 4 w 17"/>
                <a:gd name="T5" fmla="*/ 1 h 14"/>
                <a:gd name="T6" fmla="*/ 5 w 17"/>
                <a:gd name="T7" fmla="*/ 0 h 14"/>
                <a:gd name="T8" fmla="*/ 14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4" y="7"/>
                  </a:moveTo>
                  <a:cubicBezTo>
                    <a:pt x="17" y="11"/>
                    <a:pt x="16" y="14"/>
                    <a:pt x="12" y="13"/>
                  </a:cubicBezTo>
                  <a:cubicBezTo>
                    <a:pt x="6" y="12"/>
                    <a:pt x="0" y="3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9" y="0"/>
                    <a:pt x="13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5" name="Freeform 834">
              <a:extLst>
                <a:ext uri="{FF2B5EF4-FFF2-40B4-BE49-F238E27FC236}">
                  <a16:creationId xmlns:a16="http://schemas.microsoft.com/office/drawing/2014/main" id="{D903B244-210B-489C-A72F-7238780FF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4588" y="2386013"/>
              <a:ext cx="34925" cy="25400"/>
            </a:xfrm>
            <a:custGeom>
              <a:avLst/>
              <a:gdLst>
                <a:gd name="T0" fmla="*/ 12 w 15"/>
                <a:gd name="T1" fmla="*/ 5 h 11"/>
                <a:gd name="T2" fmla="*/ 12 w 15"/>
                <a:gd name="T3" fmla="*/ 11 h 11"/>
                <a:gd name="T4" fmla="*/ 2 w 15"/>
                <a:gd name="T5" fmla="*/ 0 h 11"/>
                <a:gd name="T6" fmla="*/ 3 w 15"/>
                <a:gd name="T7" fmla="*/ 0 h 11"/>
                <a:gd name="T8" fmla="*/ 12 w 15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2" y="5"/>
                  </a:moveTo>
                  <a:cubicBezTo>
                    <a:pt x="15" y="9"/>
                    <a:pt x="14" y="11"/>
                    <a:pt x="12" y="11"/>
                  </a:cubicBezTo>
                  <a:cubicBezTo>
                    <a:pt x="7" y="10"/>
                    <a:pt x="0" y="2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10" y="3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6" name="Freeform 835">
              <a:extLst>
                <a:ext uri="{FF2B5EF4-FFF2-40B4-BE49-F238E27FC236}">
                  <a16:creationId xmlns:a16="http://schemas.microsoft.com/office/drawing/2014/main" id="{FFAAA687-8B1F-495D-9CFC-0854A981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2462213"/>
              <a:ext cx="36513" cy="31750"/>
            </a:xfrm>
            <a:custGeom>
              <a:avLst/>
              <a:gdLst>
                <a:gd name="T0" fmla="*/ 13 w 16"/>
                <a:gd name="T1" fmla="*/ 6 h 14"/>
                <a:gd name="T2" fmla="*/ 12 w 16"/>
                <a:gd name="T3" fmla="*/ 13 h 14"/>
                <a:gd name="T4" fmla="*/ 3 w 16"/>
                <a:gd name="T5" fmla="*/ 1 h 14"/>
                <a:gd name="T6" fmla="*/ 4 w 16"/>
                <a:gd name="T7" fmla="*/ 0 h 14"/>
                <a:gd name="T8" fmla="*/ 13 w 16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3" y="6"/>
                  </a:moveTo>
                  <a:cubicBezTo>
                    <a:pt x="16" y="11"/>
                    <a:pt x="15" y="14"/>
                    <a:pt x="12" y="13"/>
                  </a:cubicBezTo>
                  <a:cubicBezTo>
                    <a:pt x="6" y="12"/>
                    <a:pt x="0" y="2"/>
                    <a:pt x="3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7" y="0"/>
                    <a:pt x="11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7" name="Freeform 836">
              <a:extLst>
                <a:ext uri="{FF2B5EF4-FFF2-40B4-BE49-F238E27FC236}">
                  <a16:creationId xmlns:a16="http://schemas.microsoft.com/office/drawing/2014/main" id="{08332196-1A7F-4618-8167-37827F4E4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0" y="2520950"/>
              <a:ext cx="38100" cy="33338"/>
            </a:xfrm>
            <a:custGeom>
              <a:avLst/>
              <a:gdLst>
                <a:gd name="T0" fmla="*/ 14 w 17"/>
                <a:gd name="T1" fmla="*/ 7 h 14"/>
                <a:gd name="T2" fmla="*/ 12 w 17"/>
                <a:gd name="T3" fmla="*/ 14 h 14"/>
                <a:gd name="T4" fmla="*/ 4 w 17"/>
                <a:gd name="T5" fmla="*/ 0 h 14"/>
                <a:gd name="T6" fmla="*/ 5 w 17"/>
                <a:gd name="T7" fmla="*/ 0 h 14"/>
                <a:gd name="T8" fmla="*/ 14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4" y="7"/>
                  </a:moveTo>
                  <a:cubicBezTo>
                    <a:pt x="17" y="11"/>
                    <a:pt x="16" y="14"/>
                    <a:pt x="12" y="14"/>
                  </a:cubicBezTo>
                  <a:cubicBezTo>
                    <a:pt x="6" y="12"/>
                    <a:pt x="0" y="3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8" y="0"/>
                    <a:pt x="12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8" name="Freeform 837">
              <a:extLst>
                <a:ext uri="{FF2B5EF4-FFF2-40B4-BE49-F238E27FC236}">
                  <a16:creationId xmlns:a16="http://schemas.microsoft.com/office/drawing/2014/main" id="{C76E6026-6BB7-4717-BF28-28FE6A5A2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2406650"/>
              <a:ext cx="36513" cy="26988"/>
            </a:xfrm>
            <a:custGeom>
              <a:avLst/>
              <a:gdLst>
                <a:gd name="T0" fmla="*/ 13 w 16"/>
                <a:gd name="T1" fmla="*/ 6 h 12"/>
                <a:gd name="T2" fmla="*/ 13 w 16"/>
                <a:gd name="T3" fmla="*/ 12 h 12"/>
                <a:gd name="T4" fmla="*/ 3 w 16"/>
                <a:gd name="T5" fmla="*/ 0 h 12"/>
                <a:gd name="T6" fmla="*/ 4 w 16"/>
                <a:gd name="T7" fmla="*/ 0 h 12"/>
                <a:gd name="T8" fmla="*/ 13 w 16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3" y="6"/>
                  </a:moveTo>
                  <a:cubicBezTo>
                    <a:pt x="16" y="9"/>
                    <a:pt x="16" y="12"/>
                    <a:pt x="13" y="12"/>
                  </a:cubicBezTo>
                  <a:cubicBezTo>
                    <a:pt x="8" y="11"/>
                    <a:pt x="0" y="2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7" y="0"/>
                    <a:pt x="11" y="3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9" name="Freeform 838">
              <a:extLst>
                <a:ext uri="{FF2B5EF4-FFF2-40B4-BE49-F238E27FC236}">
                  <a16:creationId xmlns:a16="http://schemas.microsoft.com/office/drawing/2014/main" id="{EF295354-21C6-4A50-ABAF-AAA8021E3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188" y="2428875"/>
              <a:ext cx="36513" cy="28575"/>
            </a:xfrm>
            <a:custGeom>
              <a:avLst/>
              <a:gdLst>
                <a:gd name="T0" fmla="*/ 13 w 16"/>
                <a:gd name="T1" fmla="*/ 6 h 12"/>
                <a:gd name="T2" fmla="*/ 13 w 16"/>
                <a:gd name="T3" fmla="*/ 12 h 12"/>
                <a:gd name="T4" fmla="*/ 2 w 16"/>
                <a:gd name="T5" fmla="*/ 0 h 12"/>
                <a:gd name="T6" fmla="*/ 3 w 16"/>
                <a:gd name="T7" fmla="*/ 0 h 12"/>
                <a:gd name="T8" fmla="*/ 13 w 16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3" y="6"/>
                  </a:moveTo>
                  <a:cubicBezTo>
                    <a:pt x="16" y="10"/>
                    <a:pt x="16" y="12"/>
                    <a:pt x="13" y="12"/>
                  </a:cubicBezTo>
                  <a:cubicBezTo>
                    <a:pt x="8" y="12"/>
                    <a:pt x="0" y="2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11" y="3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0" name="Freeform 839">
              <a:extLst>
                <a:ext uri="{FF2B5EF4-FFF2-40B4-BE49-F238E27FC236}">
                  <a16:creationId xmlns:a16="http://schemas.microsoft.com/office/drawing/2014/main" id="{3A44D8A3-D195-4893-B76D-BAF1118E6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225" y="2487613"/>
              <a:ext cx="38100" cy="28575"/>
            </a:xfrm>
            <a:custGeom>
              <a:avLst/>
              <a:gdLst>
                <a:gd name="T0" fmla="*/ 14 w 17"/>
                <a:gd name="T1" fmla="*/ 6 h 13"/>
                <a:gd name="T2" fmla="*/ 12 w 17"/>
                <a:gd name="T3" fmla="*/ 13 h 13"/>
                <a:gd name="T4" fmla="*/ 3 w 17"/>
                <a:gd name="T5" fmla="*/ 0 h 13"/>
                <a:gd name="T6" fmla="*/ 4 w 17"/>
                <a:gd name="T7" fmla="*/ 0 h 13"/>
                <a:gd name="T8" fmla="*/ 14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4" y="6"/>
                  </a:moveTo>
                  <a:cubicBezTo>
                    <a:pt x="17" y="10"/>
                    <a:pt x="16" y="13"/>
                    <a:pt x="12" y="13"/>
                  </a:cubicBezTo>
                  <a:cubicBezTo>
                    <a:pt x="7" y="12"/>
                    <a:pt x="0" y="2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7" y="0"/>
                    <a:pt x="12" y="3"/>
                    <a:pt x="14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1" name="Freeform 840">
              <a:extLst>
                <a:ext uri="{FF2B5EF4-FFF2-40B4-BE49-F238E27FC236}">
                  <a16:creationId xmlns:a16="http://schemas.microsoft.com/office/drawing/2014/main" id="{AAA61F81-F264-4F1D-A86F-3F8439BB2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6975" y="2376488"/>
              <a:ext cx="34925" cy="25400"/>
            </a:xfrm>
            <a:custGeom>
              <a:avLst/>
              <a:gdLst>
                <a:gd name="T0" fmla="*/ 12 w 15"/>
                <a:gd name="T1" fmla="*/ 6 h 11"/>
                <a:gd name="T2" fmla="*/ 13 w 15"/>
                <a:gd name="T3" fmla="*/ 11 h 11"/>
                <a:gd name="T4" fmla="*/ 2 w 15"/>
                <a:gd name="T5" fmla="*/ 1 h 11"/>
                <a:gd name="T6" fmla="*/ 2 w 15"/>
                <a:gd name="T7" fmla="*/ 0 h 11"/>
                <a:gd name="T8" fmla="*/ 12 w 15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2" y="6"/>
                  </a:moveTo>
                  <a:cubicBezTo>
                    <a:pt x="15" y="9"/>
                    <a:pt x="15" y="11"/>
                    <a:pt x="13" y="11"/>
                  </a:cubicBezTo>
                  <a:cubicBezTo>
                    <a:pt x="9" y="11"/>
                    <a:pt x="0" y="3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10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2" name="Freeform 841">
              <a:extLst>
                <a:ext uri="{FF2B5EF4-FFF2-40B4-BE49-F238E27FC236}">
                  <a16:creationId xmlns:a16="http://schemas.microsoft.com/office/drawing/2014/main" id="{B57DC9D1-60F2-42B8-BEFF-D72EFF1A5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2449513"/>
              <a:ext cx="38100" cy="30163"/>
            </a:xfrm>
            <a:custGeom>
              <a:avLst/>
              <a:gdLst>
                <a:gd name="T0" fmla="*/ 14 w 17"/>
                <a:gd name="T1" fmla="*/ 7 h 13"/>
                <a:gd name="T2" fmla="*/ 14 w 17"/>
                <a:gd name="T3" fmla="*/ 13 h 13"/>
                <a:gd name="T4" fmla="*/ 3 w 17"/>
                <a:gd name="T5" fmla="*/ 1 h 13"/>
                <a:gd name="T6" fmla="*/ 4 w 17"/>
                <a:gd name="T7" fmla="*/ 1 h 13"/>
                <a:gd name="T8" fmla="*/ 14 w 17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4" y="7"/>
                  </a:moveTo>
                  <a:cubicBezTo>
                    <a:pt x="17" y="10"/>
                    <a:pt x="17" y="13"/>
                    <a:pt x="14" y="13"/>
                  </a:cubicBezTo>
                  <a:cubicBezTo>
                    <a:pt x="9" y="13"/>
                    <a:pt x="0" y="3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7" y="0"/>
                    <a:pt x="12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3" name="Freeform 842">
              <a:extLst>
                <a:ext uri="{FF2B5EF4-FFF2-40B4-BE49-F238E27FC236}">
                  <a16:creationId xmlns:a16="http://schemas.microsoft.com/office/drawing/2014/main" id="{9AA858B8-D32C-4DA3-9CE3-E064B24C0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509838"/>
              <a:ext cx="38100" cy="31750"/>
            </a:xfrm>
            <a:custGeom>
              <a:avLst/>
              <a:gdLst>
                <a:gd name="T0" fmla="*/ 14 w 17"/>
                <a:gd name="T1" fmla="*/ 7 h 14"/>
                <a:gd name="T2" fmla="*/ 12 w 17"/>
                <a:gd name="T3" fmla="*/ 13 h 14"/>
                <a:gd name="T4" fmla="*/ 3 w 17"/>
                <a:gd name="T5" fmla="*/ 1 h 14"/>
                <a:gd name="T6" fmla="*/ 4 w 17"/>
                <a:gd name="T7" fmla="*/ 0 h 14"/>
                <a:gd name="T8" fmla="*/ 14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4" y="7"/>
                  </a:moveTo>
                  <a:cubicBezTo>
                    <a:pt x="17" y="11"/>
                    <a:pt x="16" y="14"/>
                    <a:pt x="12" y="13"/>
                  </a:cubicBezTo>
                  <a:cubicBezTo>
                    <a:pt x="7" y="12"/>
                    <a:pt x="0" y="3"/>
                    <a:pt x="3" y="1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7" y="0"/>
                    <a:pt x="11" y="4"/>
                    <a:pt x="14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4" name="Freeform 843">
              <a:extLst>
                <a:ext uri="{FF2B5EF4-FFF2-40B4-BE49-F238E27FC236}">
                  <a16:creationId xmlns:a16="http://schemas.microsoft.com/office/drawing/2014/main" id="{62772E22-AE77-4490-9E90-31D9BD01D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388" y="2346325"/>
              <a:ext cx="36513" cy="25400"/>
            </a:xfrm>
            <a:custGeom>
              <a:avLst/>
              <a:gdLst>
                <a:gd name="T0" fmla="*/ 12 w 16"/>
                <a:gd name="T1" fmla="*/ 6 h 11"/>
                <a:gd name="T2" fmla="*/ 14 w 16"/>
                <a:gd name="T3" fmla="*/ 11 h 11"/>
                <a:gd name="T4" fmla="*/ 2 w 16"/>
                <a:gd name="T5" fmla="*/ 1 h 11"/>
                <a:gd name="T6" fmla="*/ 3 w 16"/>
                <a:gd name="T7" fmla="*/ 1 h 11"/>
                <a:gd name="T8" fmla="*/ 12 w 16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2" y="6"/>
                  </a:moveTo>
                  <a:cubicBezTo>
                    <a:pt x="15" y="9"/>
                    <a:pt x="16" y="11"/>
                    <a:pt x="14" y="11"/>
                  </a:cubicBezTo>
                  <a:cubicBezTo>
                    <a:pt x="10" y="11"/>
                    <a:pt x="0" y="3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5" y="0"/>
                    <a:pt x="10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5" name="Freeform 844">
              <a:extLst>
                <a:ext uri="{FF2B5EF4-FFF2-40B4-BE49-F238E27FC236}">
                  <a16:creationId xmlns:a16="http://schemas.microsoft.com/office/drawing/2014/main" id="{3DC1AC54-3AF9-43E0-8851-BCCB9C25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775" y="2397125"/>
              <a:ext cx="36513" cy="26988"/>
            </a:xfrm>
            <a:custGeom>
              <a:avLst/>
              <a:gdLst>
                <a:gd name="T0" fmla="*/ 13 w 16"/>
                <a:gd name="T1" fmla="*/ 6 h 12"/>
                <a:gd name="T2" fmla="*/ 14 w 16"/>
                <a:gd name="T3" fmla="*/ 12 h 12"/>
                <a:gd name="T4" fmla="*/ 3 w 16"/>
                <a:gd name="T5" fmla="*/ 0 h 12"/>
                <a:gd name="T6" fmla="*/ 3 w 16"/>
                <a:gd name="T7" fmla="*/ 0 h 12"/>
                <a:gd name="T8" fmla="*/ 13 w 16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3" y="6"/>
                  </a:moveTo>
                  <a:cubicBezTo>
                    <a:pt x="16" y="9"/>
                    <a:pt x="16" y="12"/>
                    <a:pt x="14" y="12"/>
                  </a:cubicBezTo>
                  <a:cubicBezTo>
                    <a:pt x="10" y="12"/>
                    <a:pt x="0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11" y="3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6" name="Freeform 845">
              <a:extLst>
                <a:ext uri="{FF2B5EF4-FFF2-40B4-BE49-F238E27FC236}">
                  <a16:creationId xmlns:a16="http://schemas.microsoft.com/office/drawing/2014/main" id="{390077E0-B7CF-4C34-BFC6-3B33BBE3B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2417763"/>
              <a:ext cx="38100" cy="30163"/>
            </a:xfrm>
            <a:custGeom>
              <a:avLst/>
              <a:gdLst>
                <a:gd name="T0" fmla="*/ 13 w 17"/>
                <a:gd name="T1" fmla="*/ 6 h 13"/>
                <a:gd name="T2" fmla="*/ 14 w 17"/>
                <a:gd name="T3" fmla="*/ 12 h 13"/>
                <a:gd name="T4" fmla="*/ 3 w 17"/>
                <a:gd name="T5" fmla="*/ 1 h 13"/>
                <a:gd name="T6" fmla="*/ 3 w 17"/>
                <a:gd name="T7" fmla="*/ 1 h 13"/>
                <a:gd name="T8" fmla="*/ 13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3" y="6"/>
                  </a:moveTo>
                  <a:cubicBezTo>
                    <a:pt x="16" y="10"/>
                    <a:pt x="17" y="13"/>
                    <a:pt x="14" y="12"/>
                  </a:cubicBezTo>
                  <a:cubicBezTo>
                    <a:pt x="9" y="12"/>
                    <a:pt x="0" y="3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0"/>
                    <a:pt x="11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7" name="Freeform 846">
              <a:extLst>
                <a:ext uri="{FF2B5EF4-FFF2-40B4-BE49-F238E27FC236}">
                  <a16:creationId xmlns:a16="http://schemas.microsoft.com/office/drawing/2014/main" id="{0065A944-3781-49B2-B64A-DFC7C17B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2473325"/>
              <a:ext cx="39688" cy="31750"/>
            </a:xfrm>
            <a:custGeom>
              <a:avLst/>
              <a:gdLst>
                <a:gd name="T0" fmla="*/ 13 w 17"/>
                <a:gd name="T1" fmla="*/ 7 h 14"/>
                <a:gd name="T2" fmla="*/ 14 w 17"/>
                <a:gd name="T3" fmla="*/ 14 h 14"/>
                <a:gd name="T4" fmla="*/ 3 w 17"/>
                <a:gd name="T5" fmla="*/ 1 h 14"/>
                <a:gd name="T6" fmla="*/ 3 w 17"/>
                <a:gd name="T7" fmla="*/ 1 h 14"/>
                <a:gd name="T8" fmla="*/ 13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3" y="7"/>
                  </a:moveTo>
                  <a:cubicBezTo>
                    <a:pt x="17" y="11"/>
                    <a:pt x="17" y="14"/>
                    <a:pt x="14" y="14"/>
                  </a:cubicBezTo>
                  <a:cubicBezTo>
                    <a:pt x="9" y="13"/>
                    <a:pt x="0" y="3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0"/>
                    <a:pt x="11" y="4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" name="Freeform 847">
              <a:extLst>
                <a:ext uri="{FF2B5EF4-FFF2-40B4-BE49-F238E27FC236}">
                  <a16:creationId xmlns:a16="http://schemas.microsoft.com/office/drawing/2014/main" id="{99E180BF-1903-462E-9F02-C59BD0AED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0" y="2320925"/>
              <a:ext cx="38100" cy="23813"/>
            </a:xfrm>
            <a:custGeom>
              <a:avLst/>
              <a:gdLst>
                <a:gd name="T0" fmla="*/ 11 w 16"/>
                <a:gd name="T1" fmla="*/ 5 h 10"/>
                <a:gd name="T2" fmla="*/ 14 w 16"/>
                <a:gd name="T3" fmla="*/ 10 h 10"/>
                <a:gd name="T4" fmla="*/ 1 w 16"/>
                <a:gd name="T5" fmla="*/ 0 h 10"/>
                <a:gd name="T6" fmla="*/ 2 w 16"/>
                <a:gd name="T7" fmla="*/ 0 h 10"/>
                <a:gd name="T8" fmla="*/ 11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1" y="5"/>
                  </a:moveTo>
                  <a:cubicBezTo>
                    <a:pt x="15" y="7"/>
                    <a:pt x="16" y="10"/>
                    <a:pt x="14" y="10"/>
                  </a:cubicBezTo>
                  <a:cubicBezTo>
                    <a:pt x="10" y="10"/>
                    <a:pt x="0" y="2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4" y="0"/>
                    <a:pt x="9" y="3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9" name="Freeform 848">
              <a:extLst>
                <a:ext uri="{FF2B5EF4-FFF2-40B4-BE49-F238E27FC236}">
                  <a16:creationId xmlns:a16="http://schemas.microsoft.com/office/drawing/2014/main" id="{5475EA0A-AF51-4E2D-AF84-CB06EE0AE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2366963"/>
              <a:ext cx="39688" cy="25400"/>
            </a:xfrm>
            <a:custGeom>
              <a:avLst/>
              <a:gdLst>
                <a:gd name="T0" fmla="*/ 13 w 17"/>
                <a:gd name="T1" fmla="*/ 5 h 11"/>
                <a:gd name="T2" fmla="*/ 15 w 17"/>
                <a:gd name="T3" fmla="*/ 11 h 11"/>
                <a:gd name="T4" fmla="*/ 2 w 17"/>
                <a:gd name="T5" fmla="*/ 0 h 11"/>
                <a:gd name="T6" fmla="*/ 3 w 17"/>
                <a:gd name="T7" fmla="*/ 0 h 11"/>
                <a:gd name="T8" fmla="*/ 13 w 17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3" y="5"/>
                  </a:moveTo>
                  <a:cubicBezTo>
                    <a:pt x="16" y="8"/>
                    <a:pt x="17" y="11"/>
                    <a:pt x="15" y="11"/>
                  </a:cubicBezTo>
                  <a:cubicBezTo>
                    <a:pt x="11" y="11"/>
                    <a:pt x="0" y="2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10" y="3"/>
                    <a:pt x="13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0" name="Freeform 849">
              <a:extLst>
                <a:ext uri="{FF2B5EF4-FFF2-40B4-BE49-F238E27FC236}">
                  <a16:creationId xmlns:a16="http://schemas.microsoft.com/office/drawing/2014/main" id="{8D412796-334F-4C45-B7AA-2E2CA2372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138" y="2438400"/>
              <a:ext cx="38100" cy="30163"/>
            </a:xfrm>
            <a:custGeom>
              <a:avLst/>
              <a:gdLst>
                <a:gd name="T0" fmla="*/ 13 w 17"/>
                <a:gd name="T1" fmla="*/ 7 h 13"/>
                <a:gd name="T2" fmla="*/ 14 w 17"/>
                <a:gd name="T3" fmla="*/ 13 h 13"/>
                <a:gd name="T4" fmla="*/ 2 w 17"/>
                <a:gd name="T5" fmla="*/ 1 h 13"/>
                <a:gd name="T6" fmla="*/ 3 w 17"/>
                <a:gd name="T7" fmla="*/ 1 h 13"/>
                <a:gd name="T8" fmla="*/ 13 w 17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3" y="7"/>
                  </a:moveTo>
                  <a:cubicBezTo>
                    <a:pt x="16" y="10"/>
                    <a:pt x="17" y="13"/>
                    <a:pt x="14" y="13"/>
                  </a:cubicBezTo>
                  <a:cubicBezTo>
                    <a:pt x="9" y="13"/>
                    <a:pt x="0" y="3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6" y="0"/>
                    <a:pt x="10" y="4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1" name="Freeform 850">
              <a:extLst>
                <a:ext uri="{FF2B5EF4-FFF2-40B4-BE49-F238E27FC236}">
                  <a16:creationId xmlns:a16="http://schemas.microsoft.com/office/drawing/2014/main" id="{3FD87646-3ACA-444A-86E1-71EC42868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8113" y="2495550"/>
              <a:ext cx="36513" cy="33338"/>
            </a:xfrm>
            <a:custGeom>
              <a:avLst/>
              <a:gdLst>
                <a:gd name="T0" fmla="*/ 13 w 16"/>
                <a:gd name="T1" fmla="*/ 7 h 14"/>
                <a:gd name="T2" fmla="*/ 13 w 16"/>
                <a:gd name="T3" fmla="*/ 14 h 14"/>
                <a:gd name="T4" fmla="*/ 2 w 16"/>
                <a:gd name="T5" fmla="*/ 1 h 14"/>
                <a:gd name="T6" fmla="*/ 3 w 16"/>
                <a:gd name="T7" fmla="*/ 1 h 14"/>
                <a:gd name="T8" fmla="*/ 13 w 16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3" y="7"/>
                  </a:moveTo>
                  <a:cubicBezTo>
                    <a:pt x="16" y="11"/>
                    <a:pt x="16" y="14"/>
                    <a:pt x="13" y="14"/>
                  </a:cubicBezTo>
                  <a:cubicBezTo>
                    <a:pt x="8" y="13"/>
                    <a:pt x="0" y="3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6" y="0"/>
                    <a:pt x="11" y="4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2" name="Freeform 851">
              <a:extLst>
                <a:ext uri="{FF2B5EF4-FFF2-40B4-BE49-F238E27FC236}">
                  <a16:creationId xmlns:a16="http://schemas.microsoft.com/office/drawing/2014/main" id="{491AB1E6-07B4-4272-9A89-B49E38F58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250" y="2336800"/>
              <a:ext cx="36513" cy="25400"/>
            </a:xfrm>
            <a:custGeom>
              <a:avLst/>
              <a:gdLst>
                <a:gd name="T0" fmla="*/ 12 w 16"/>
                <a:gd name="T1" fmla="*/ 6 h 11"/>
                <a:gd name="T2" fmla="*/ 14 w 16"/>
                <a:gd name="T3" fmla="*/ 11 h 11"/>
                <a:gd name="T4" fmla="*/ 1 w 16"/>
                <a:gd name="T5" fmla="*/ 1 h 11"/>
                <a:gd name="T6" fmla="*/ 2 w 16"/>
                <a:gd name="T7" fmla="*/ 1 h 11"/>
                <a:gd name="T8" fmla="*/ 12 w 16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2" y="6"/>
                  </a:moveTo>
                  <a:cubicBezTo>
                    <a:pt x="15" y="8"/>
                    <a:pt x="16" y="11"/>
                    <a:pt x="14" y="11"/>
                  </a:cubicBezTo>
                  <a:cubicBezTo>
                    <a:pt x="11" y="11"/>
                    <a:pt x="0" y="3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3" name="Freeform 852">
              <a:extLst>
                <a:ext uri="{FF2B5EF4-FFF2-40B4-BE49-F238E27FC236}">
                  <a16:creationId xmlns:a16="http://schemas.microsoft.com/office/drawing/2014/main" id="{CF02EB1B-05A5-4C68-BAEE-422917449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2386013"/>
              <a:ext cx="39688" cy="26988"/>
            </a:xfrm>
            <a:custGeom>
              <a:avLst/>
              <a:gdLst>
                <a:gd name="T0" fmla="*/ 13 w 17"/>
                <a:gd name="T1" fmla="*/ 6 h 12"/>
                <a:gd name="T2" fmla="*/ 15 w 17"/>
                <a:gd name="T3" fmla="*/ 12 h 12"/>
                <a:gd name="T4" fmla="*/ 2 w 17"/>
                <a:gd name="T5" fmla="*/ 1 h 12"/>
                <a:gd name="T6" fmla="*/ 3 w 17"/>
                <a:gd name="T7" fmla="*/ 1 h 12"/>
                <a:gd name="T8" fmla="*/ 13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3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1" y="12"/>
                    <a:pt x="0" y="3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5" y="0"/>
                    <a:pt x="10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4" name="Freeform 853">
              <a:extLst>
                <a:ext uri="{FF2B5EF4-FFF2-40B4-BE49-F238E27FC236}">
                  <a16:creationId xmlns:a16="http://schemas.microsoft.com/office/drawing/2014/main" id="{5C65C7C1-E0D9-48A7-A1C6-7873E131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200" y="2406650"/>
              <a:ext cx="39688" cy="30163"/>
            </a:xfrm>
            <a:custGeom>
              <a:avLst/>
              <a:gdLst>
                <a:gd name="T0" fmla="*/ 13 w 17"/>
                <a:gd name="T1" fmla="*/ 6 h 13"/>
                <a:gd name="T2" fmla="*/ 15 w 17"/>
                <a:gd name="T3" fmla="*/ 12 h 13"/>
                <a:gd name="T4" fmla="*/ 2 w 17"/>
                <a:gd name="T5" fmla="*/ 1 h 13"/>
                <a:gd name="T6" fmla="*/ 3 w 17"/>
                <a:gd name="T7" fmla="*/ 1 h 13"/>
                <a:gd name="T8" fmla="*/ 13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3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1" y="13"/>
                    <a:pt x="0" y="3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5" y="0"/>
                    <a:pt x="10" y="4"/>
                    <a:pt x="13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5" name="Freeform 854">
              <a:extLst>
                <a:ext uri="{FF2B5EF4-FFF2-40B4-BE49-F238E27FC236}">
                  <a16:creationId xmlns:a16="http://schemas.microsoft.com/office/drawing/2014/main" id="{5FBB8F67-93B4-40DB-A9E3-B53E751B0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462213"/>
              <a:ext cx="38100" cy="28575"/>
            </a:xfrm>
            <a:custGeom>
              <a:avLst/>
              <a:gdLst>
                <a:gd name="T0" fmla="*/ 12 w 17"/>
                <a:gd name="T1" fmla="*/ 6 h 13"/>
                <a:gd name="T2" fmla="*/ 14 w 17"/>
                <a:gd name="T3" fmla="*/ 13 h 13"/>
                <a:gd name="T4" fmla="*/ 2 w 17"/>
                <a:gd name="T5" fmla="*/ 1 h 13"/>
                <a:gd name="T6" fmla="*/ 2 w 17"/>
                <a:gd name="T7" fmla="*/ 0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10"/>
                    <a:pt x="17" y="13"/>
                    <a:pt x="14" y="13"/>
                  </a:cubicBezTo>
                  <a:cubicBezTo>
                    <a:pt x="9" y="13"/>
                    <a:pt x="0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5" y="0"/>
                    <a:pt x="10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6" name="Freeform 855">
              <a:extLst>
                <a:ext uri="{FF2B5EF4-FFF2-40B4-BE49-F238E27FC236}">
                  <a16:creationId xmlns:a16="http://schemas.microsoft.com/office/drawing/2014/main" id="{D232E442-8C0B-4751-83B2-BF25F8DC7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50" y="2311400"/>
              <a:ext cx="36513" cy="23813"/>
            </a:xfrm>
            <a:custGeom>
              <a:avLst/>
              <a:gdLst>
                <a:gd name="T0" fmla="*/ 11 w 16"/>
                <a:gd name="T1" fmla="*/ 5 h 10"/>
                <a:gd name="T2" fmla="*/ 15 w 16"/>
                <a:gd name="T3" fmla="*/ 10 h 10"/>
                <a:gd name="T4" fmla="*/ 1 w 16"/>
                <a:gd name="T5" fmla="*/ 0 h 10"/>
                <a:gd name="T6" fmla="*/ 1 w 16"/>
                <a:gd name="T7" fmla="*/ 0 h 10"/>
                <a:gd name="T8" fmla="*/ 11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11" y="5"/>
                  </a:moveTo>
                  <a:cubicBezTo>
                    <a:pt x="15" y="7"/>
                    <a:pt x="16" y="9"/>
                    <a:pt x="15" y="10"/>
                  </a:cubicBezTo>
                  <a:cubicBezTo>
                    <a:pt x="12" y="10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9" y="3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7" name="Freeform 856">
              <a:extLst>
                <a:ext uri="{FF2B5EF4-FFF2-40B4-BE49-F238E27FC236}">
                  <a16:creationId xmlns:a16="http://schemas.microsoft.com/office/drawing/2014/main" id="{17BBDA04-B5E3-42D8-8697-C7BD5790F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55850"/>
              <a:ext cx="38100" cy="26988"/>
            </a:xfrm>
            <a:custGeom>
              <a:avLst/>
              <a:gdLst>
                <a:gd name="T0" fmla="*/ 12 w 17"/>
                <a:gd name="T1" fmla="*/ 6 h 12"/>
                <a:gd name="T2" fmla="*/ 15 w 17"/>
                <a:gd name="T3" fmla="*/ 11 h 12"/>
                <a:gd name="T4" fmla="*/ 2 w 17"/>
                <a:gd name="T5" fmla="*/ 1 h 12"/>
                <a:gd name="T6" fmla="*/ 2 w 17"/>
                <a:gd name="T7" fmla="*/ 1 h 12"/>
                <a:gd name="T8" fmla="*/ 12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6"/>
                  </a:moveTo>
                  <a:cubicBezTo>
                    <a:pt x="16" y="9"/>
                    <a:pt x="17" y="11"/>
                    <a:pt x="15" y="11"/>
                  </a:cubicBezTo>
                  <a:cubicBezTo>
                    <a:pt x="11" y="12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" name="Freeform 857">
              <a:extLst>
                <a:ext uri="{FF2B5EF4-FFF2-40B4-BE49-F238E27FC236}">
                  <a16:creationId xmlns:a16="http://schemas.microsoft.com/office/drawing/2014/main" id="{B3B8227B-A2F1-4160-AE63-5D92C8C8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763" y="2427288"/>
              <a:ext cx="39688" cy="30163"/>
            </a:xfrm>
            <a:custGeom>
              <a:avLst/>
              <a:gdLst>
                <a:gd name="T0" fmla="*/ 12 w 17"/>
                <a:gd name="T1" fmla="*/ 6 h 13"/>
                <a:gd name="T2" fmla="*/ 15 w 17"/>
                <a:gd name="T3" fmla="*/ 12 h 13"/>
                <a:gd name="T4" fmla="*/ 2 w 17"/>
                <a:gd name="T5" fmla="*/ 1 h 13"/>
                <a:gd name="T6" fmla="*/ 2 w 17"/>
                <a:gd name="T7" fmla="*/ 0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1" y="13"/>
                    <a:pt x="0" y="3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5" y="0"/>
                    <a:pt x="10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" name="Freeform 858">
              <a:extLst>
                <a:ext uri="{FF2B5EF4-FFF2-40B4-BE49-F238E27FC236}">
                  <a16:creationId xmlns:a16="http://schemas.microsoft.com/office/drawing/2014/main" id="{F7C8056F-07D2-48D7-9AC3-C174B6DB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088" y="2482850"/>
              <a:ext cx="38100" cy="31750"/>
            </a:xfrm>
            <a:custGeom>
              <a:avLst/>
              <a:gdLst>
                <a:gd name="T0" fmla="*/ 12 w 17"/>
                <a:gd name="T1" fmla="*/ 7 h 14"/>
                <a:gd name="T2" fmla="*/ 14 w 17"/>
                <a:gd name="T3" fmla="*/ 14 h 14"/>
                <a:gd name="T4" fmla="*/ 2 w 17"/>
                <a:gd name="T5" fmla="*/ 1 h 14"/>
                <a:gd name="T6" fmla="*/ 2 w 17"/>
                <a:gd name="T7" fmla="*/ 1 h 14"/>
                <a:gd name="T8" fmla="*/ 12 w 1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2" y="7"/>
                  </a:moveTo>
                  <a:cubicBezTo>
                    <a:pt x="16" y="11"/>
                    <a:pt x="17" y="14"/>
                    <a:pt x="14" y="14"/>
                  </a:cubicBezTo>
                  <a:cubicBezTo>
                    <a:pt x="9" y="13"/>
                    <a:pt x="0" y="4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10" y="4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0" name="Freeform 859">
              <a:extLst>
                <a:ext uri="{FF2B5EF4-FFF2-40B4-BE49-F238E27FC236}">
                  <a16:creationId xmlns:a16="http://schemas.microsoft.com/office/drawing/2014/main" id="{B425D194-2988-4EB5-87FE-0EDAB7F46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763" y="2328863"/>
              <a:ext cx="39688" cy="25400"/>
            </a:xfrm>
            <a:custGeom>
              <a:avLst/>
              <a:gdLst>
                <a:gd name="T0" fmla="*/ 12 w 17"/>
                <a:gd name="T1" fmla="*/ 5 h 11"/>
                <a:gd name="T2" fmla="*/ 15 w 17"/>
                <a:gd name="T3" fmla="*/ 10 h 11"/>
                <a:gd name="T4" fmla="*/ 1 w 17"/>
                <a:gd name="T5" fmla="*/ 1 h 11"/>
                <a:gd name="T6" fmla="*/ 2 w 17"/>
                <a:gd name="T7" fmla="*/ 0 h 11"/>
                <a:gd name="T8" fmla="*/ 12 w 17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1">
                  <a:moveTo>
                    <a:pt x="12" y="5"/>
                  </a:moveTo>
                  <a:cubicBezTo>
                    <a:pt x="16" y="8"/>
                    <a:pt x="17" y="10"/>
                    <a:pt x="15" y="10"/>
                  </a:cubicBezTo>
                  <a:cubicBezTo>
                    <a:pt x="12" y="11"/>
                    <a:pt x="0" y="3"/>
                    <a:pt x="1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4" y="0"/>
                    <a:pt x="9" y="3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1" name="Freeform 860">
              <a:extLst>
                <a:ext uri="{FF2B5EF4-FFF2-40B4-BE49-F238E27FC236}">
                  <a16:creationId xmlns:a16="http://schemas.microsoft.com/office/drawing/2014/main" id="{20A9DC9D-71CF-4D56-A73F-F3E5ACC85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850" y="2374900"/>
              <a:ext cx="38100" cy="26988"/>
            </a:xfrm>
            <a:custGeom>
              <a:avLst/>
              <a:gdLst>
                <a:gd name="T0" fmla="*/ 12 w 17"/>
                <a:gd name="T1" fmla="*/ 6 h 12"/>
                <a:gd name="T2" fmla="*/ 15 w 17"/>
                <a:gd name="T3" fmla="*/ 12 h 12"/>
                <a:gd name="T4" fmla="*/ 2 w 17"/>
                <a:gd name="T5" fmla="*/ 1 h 12"/>
                <a:gd name="T6" fmla="*/ 2 w 17"/>
                <a:gd name="T7" fmla="*/ 1 h 12"/>
                <a:gd name="T8" fmla="*/ 12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2" y="12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2" name="Freeform 861">
              <a:extLst>
                <a:ext uri="{FF2B5EF4-FFF2-40B4-BE49-F238E27FC236}">
                  <a16:creationId xmlns:a16="http://schemas.microsoft.com/office/drawing/2014/main" id="{4B51E1FC-4A96-45EE-91B8-98C592DE4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650" y="2395538"/>
              <a:ext cx="38100" cy="26988"/>
            </a:xfrm>
            <a:custGeom>
              <a:avLst/>
              <a:gdLst>
                <a:gd name="T0" fmla="*/ 12 w 17"/>
                <a:gd name="T1" fmla="*/ 6 h 12"/>
                <a:gd name="T2" fmla="*/ 15 w 17"/>
                <a:gd name="T3" fmla="*/ 12 h 12"/>
                <a:gd name="T4" fmla="*/ 1 w 17"/>
                <a:gd name="T5" fmla="*/ 1 h 12"/>
                <a:gd name="T6" fmla="*/ 2 w 17"/>
                <a:gd name="T7" fmla="*/ 0 h 12"/>
                <a:gd name="T8" fmla="*/ 12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6"/>
                  </a:moveTo>
                  <a:cubicBezTo>
                    <a:pt x="16" y="9"/>
                    <a:pt x="17" y="11"/>
                    <a:pt x="15" y="12"/>
                  </a:cubicBezTo>
                  <a:cubicBezTo>
                    <a:pt x="12" y="12"/>
                    <a:pt x="0" y="3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3" name="Freeform 862">
              <a:extLst>
                <a:ext uri="{FF2B5EF4-FFF2-40B4-BE49-F238E27FC236}">
                  <a16:creationId xmlns:a16="http://schemas.microsoft.com/office/drawing/2014/main" id="{9CABBE08-D3CA-450E-BC4F-71D39273F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447925"/>
              <a:ext cx="38100" cy="30163"/>
            </a:xfrm>
            <a:custGeom>
              <a:avLst/>
              <a:gdLst>
                <a:gd name="T0" fmla="*/ 12 w 17"/>
                <a:gd name="T1" fmla="*/ 6 h 13"/>
                <a:gd name="T2" fmla="*/ 15 w 17"/>
                <a:gd name="T3" fmla="*/ 13 h 13"/>
                <a:gd name="T4" fmla="*/ 2 w 17"/>
                <a:gd name="T5" fmla="*/ 1 h 13"/>
                <a:gd name="T6" fmla="*/ 2 w 17"/>
                <a:gd name="T7" fmla="*/ 1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10"/>
                    <a:pt x="17" y="13"/>
                    <a:pt x="15" y="13"/>
                  </a:cubicBezTo>
                  <a:cubicBezTo>
                    <a:pt x="11" y="13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10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4" name="Freeform 863">
              <a:extLst>
                <a:ext uri="{FF2B5EF4-FFF2-40B4-BE49-F238E27FC236}">
                  <a16:creationId xmlns:a16="http://schemas.microsoft.com/office/drawing/2014/main" id="{E2D976A1-566B-4059-A12B-4F0CDB68D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2346325"/>
              <a:ext cx="41275" cy="25400"/>
            </a:xfrm>
            <a:custGeom>
              <a:avLst/>
              <a:gdLst>
                <a:gd name="T0" fmla="*/ 12 w 18"/>
                <a:gd name="T1" fmla="*/ 5 h 11"/>
                <a:gd name="T2" fmla="*/ 16 w 18"/>
                <a:gd name="T3" fmla="*/ 10 h 11"/>
                <a:gd name="T4" fmla="*/ 2 w 18"/>
                <a:gd name="T5" fmla="*/ 0 h 11"/>
                <a:gd name="T6" fmla="*/ 2 w 18"/>
                <a:gd name="T7" fmla="*/ 0 h 11"/>
                <a:gd name="T8" fmla="*/ 12 w 1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2" y="5"/>
                  </a:moveTo>
                  <a:cubicBezTo>
                    <a:pt x="16" y="8"/>
                    <a:pt x="18" y="10"/>
                    <a:pt x="16" y="10"/>
                  </a:cubicBezTo>
                  <a:cubicBezTo>
                    <a:pt x="12" y="11"/>
                    <a:pt x="0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9" y="3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5" name="Freeform 864">
              <a:extLst>
                <a:ext uri="{FF2B5EF4-FFF2-40B4-BE49-F238E27FC236}">
                  <a16:creationId xmlns:a16="http://schemas.microsoft.com/office/drawing/2014/main" id="{AA923E1B-7015-4D4F-BC7E-FA64CFD7D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413000"/>
              <a:ext cx="39688" cy="30163"/>
            </a:xfrm>
            <a:custGeom>
              <a:avLst/>
              <a:gdLst>
                <a:gd name="T0" fmla="*/ 12 w 17"/>
                <a:gd name="T1" fmla="*/ 6 h 13"/>
                <a:gd name="T2" fmla="*/ 15 w 17"/>
                <a:gd name="T3" fmla="*/ 12 h 13"/>
                <a:gd name="T4" fmla="*/ 1 w 17"/>
                <a:gd name="T5" fmla="*/ 1 h 13"/>
                <a:gd name="T6" fmla="*/ 2 w 17"/>
                <a:gd name="T7" fmla="*/ 1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9"/>
                    <a:pt x="17" y="12"/>
                    <a:pt x="15" y="12"/>
                  </a:cubicBezTo>
                  <a:cubicBezTo>
                    <a:pt x="12" y="13"/>
                    <a:pt x="0" y="3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6" name="Freeform 865">
              <a:extLst>
                <a:ext uri="{FF2B5EF4-FFF2-40B4-BE49-F238E27FC236}">
                  <a16:creationId xmlns:a16="http://schemas.microsoft.com/office/drawing/2014/main" id="{1C4C65DC-6CBE-448E-B3BF-00E67C284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468563"/>
              <a:ext cx="39688" cy="30163"/>
            </a:xfrm>
            <a:custGeom>
              <a:avLst/>
              <a:gdLst>
                <a:gd name="T0" fmla="*/ 12 w 17"/>
                <a:gd name="T1" fmla="*/ 6 h 13"/>
                <a:gd name="T2" fmla="*/ 15 w 17"/>
                <a:gd name="T3" fmla="*/ 13 h 13"/>
                <a:gd name="T4" fmla="*/ 2 w 17"/>
                <a:gd name="T5" fmla="*/ 1 h 13"/>
                <a:gd name="T6" fmla="*/ 2 w 17"/>
                <a:gd name="T7" fmla="*/ 0 h 13"/>
                <a:gd name="T8" fmla="*/ 12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2" y="6"/>
                  </a:moveTo>
                  <a:cubicBezTo>
                    <a:pt x="16" y="10"/>
                    <a:pt x="17" y="13"/>
                    <a:pt x="15" y="13"/>
                  </a:cubicBezTo>
                  <a:cubicBezTo>
                    <a:pt x="11" y="13"/>
                    <a:pt x="0" y="2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5" y="0"/>
                    <a:pt x="10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7" name="Freeform 866">
              <a:extLst>
                <a:ext uri="{FF2B5EF4-FFF2-40B4-BE49-F238E27FC236}">
                  <a16:creationId xmlns:a16="http://schemas.microsoft.com/office/drawing/2014/main" id="{EFB91965-3337-4BDC-A39E-417AB8828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8100" y="2319338"/>
              <a:ext cx="41275" cy="22225"/>
            </a:xfrm>
            <a:custGeom>
              <a:avLst/>
              <a:gdLst>
                <a:gd name="T0" fmla="*/ 12 w 18"/>
                <a:gd name="T1" fmla="*/ 4 h 10"/>
                <a:gd name="T2" fmla="*/ 16 w 18"/>
                <a:gd name="T3" fmla="*/ 10 h 10"/>
                <a:gd name="T4" fmla="*/ 1 w 18"/>
                <a:gd name="T5" fmla="*/ 0 h 10"/>
                <a:gd name="T6" fmla="*/ 1 w 18"/>
                <a:gd name="T7" fmla="*/ 0 h 10"/>
                <a:gd name="T8" fmla="*/ 12 w 18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2" y="4"/>
                  </a:moveTo>
                  <a:cubicBezTo>
                    <a:pt x="16" y="7"/>
                    <a:pt x="18" y="9"/>
                    <a:pt x="16" y="10"/>
                  </a:cubicBezTo>
                  <a:cubicBezTo>
                    <a:pt x="13" y="10"/>
                    <a:pt x="0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8" y="2"/>
                    <a:pt x="1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8" name="Freeform 867">
              <a:extLst>
                <a:ext uri="{FF2B5EF4-FFF2-40B4-BE49-F238E27FC236}">
                  <a16:creationId xmlns:a16="http://schemas.microsoft.com/office/drawing/2014/main" id="{A8B1DBC8-BD59-4CCD-B6FE-F427BC0D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6363" y="2362200"/>
              <a:ext cx="39688" cy="28575"/>
            </a:xfrm>
            <a:custGeom>
              <a:avLst/>
              <a:gdLst>
                <a:gd name="T0" fmla="*/ 12 w 17"/>
                <a:gd name="T1" fmla="*/ 6 h 12"/>
                <a:gd name="T2" fmla="*/ 16 w 17"/>
                <a:gd name="T3" fmla="*/ 11 h 12"/>
                <a:gd name="T4" fmla="*/ 1 w 17"/>
                <a:gd name="T5" fmla="*/ 1 h 12"/>
                <a:gd name="T6" fmla="*/ 2 w 17"/>
                <a:gd name="T7" fmla="*/ 1 h 12"/>
                <a:gd name="T8" fmla="*/ 12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2" y="6"/>
                  </a:moveTo>
                  <a:cubicBezTo>
                    <a:pt x="16" y="9"/>
                    <a:pt x="17" y="11"/>
                    <a:pt x="16" y="11"/>
                  </a:cubicBezTo>
                  <a:cubicBezTo>
                    <a:pt x="12" y="12"/>
                    <a:pt x="0" y="3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9" name="Freeform 868">
              <a:extLst>
                <a:ext uri="{FF2B5EF4-FFF2-40B4-BE49-F238E27FC236}">
                  <a16:creationId xmlns:a16="http://schemas.microsoft.com/office/drawing/2014/main" id="{C79C2217-66CF-4BDD-A5BC-2B2F32EAE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2381250"/>
              <a:ext cx="41275" cy="26988"/>
            </a:xfrm>
            <a:custGeom>
              <a:avLst/>
              <a:gdLst>
                <a:gd name="T0" fmla="*/ 12 w 18"/>
                <a:gd name="T1" fmla="*/ 6 h 12"/>
                <a:gd name="T2" fmla="*/ 16 w 18"/>
                <a:gd name="T3" fmla="*/ 12 h 12"/>
                <a:gd name="T4" fmla="*/ 2 w 18"/>
                <a:gd name="T5" fmla="*/ 1 h 12"/>
                <a:gd name="T6" fmla="*/ 2 w 18"/>
                <a:gd name="T7" fmla="*/ 1 h 12"/>
                <a:gd name="T8" fmla="*/ 12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2" y="6"/>
                  </a:moveTo>
                  <a:cubicBezTo>
                    <a:pt x="16" y="9"/>
                    <a:pt x="18" y="12"/>
                    <a:pt x="16" y="12"/>
                  </a:cubicBezTo>
                  <a:cubicBezTo>
                    <a:pt x="13" y="12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0" name="Freeform 869">
              <a:extLst>
                <a:ext uri="{FF2B5EF4-FFF2-40B4-BE49-F238E27FC236}">
                  <a16:creationId xmlns:a16="http://schemas.microsoft.com/office/drawing/2014/main" id="{CE2FB950-BE42-4F3F-A225-9B0C955C1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2433638"/>
              <a:ext cx="41275" cy="30163"/>
            </a:xfrm>
            <a:custGeom>
              <a:avLst/>
              <a:gdLst>
                <a:gd name="T0" fmla="*/ 12 w 18"/>
                <a:gd name="T1" fmla="*/ 6 h 13"/>
                <a:gd name="T2" fmla="*/ 16 w 18"/>
                <a:gd name="T3" fmla="*/ 12 h 13"/>
                <a:gd name="T4" fmla="*/ 2 w 18"/>
                <a:gd name="T5" fmla="*/ 1 h 13"/>
                <a:gd name="T6" fmla="*/ 2 w 18"/>
                <a:gd name="T7" fmla="*/ 0 h 13"/>
                <a:gd name="T8" fmla="*/ 12 w 18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2" y="6"/>
                  </a:moveTo>
                  <a:cubicBezTo>
                    <a:pt x="16" y="9"/>
                    <a:pt x="18" y="12"/>
                    <a:pt x="16" y="12"/>
                  </a:cubicBezTo>
                  <a:cubicBezTo>
                    <a:pt x="12" y="13"/>
                    <a:pt x="0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1" name="Freeform 870">
              <a:extLst>
                <a:ext uri="{FF2B5EF4-FFF2-40B4-BE49-F238E27FC236}">
                  <a16:creationId xmlns:a16="http://schemas.microsoft.com/office/drawing/2014/main" id="{A086AC26-F37E-4C30-B802-88B3115C0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5" y="2335213"/>
              <a:ext cx="41275" cy="25400"/>
            </a:xfrm>
            <a:custGeom>
              <a:avLst/>
              <a:gdLst>
                <a:gd name="T0" fmla="*/ 12 w 18"/>
                <a:gd name="T1" fmla="*/ 5 h 11"/>
                <a:gd name="T2" fmla="*/ 16 w 18"/>
                <a:gd name="T3" fmla="*/ 10 h 11"/>
                <a:gd name="T4" fmla="*/ 1 w 18"/>
                <a:gd name="T5" fmla="*/ 0 h 11"/>
                <a:gd name="T6" fmla="*/ 1 w 18"/>
                <a:gd name="T7" fmla="*/ 0 h 11"/>
                <a:gd name="T8" fmla="*/ 12 w 1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2" y="5"/>
                  </a:moveTo>
                  <a:cubicBezTo>
                    <a:pt x="16" y="8"/>
                    <a:pt x="18" y="10"/>
                    <a:pt x="16" y="10"/>
                  </a:cubicBezTo>
                  <a:cubicBezTo>
                    <a:pt x="13" y="11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8" y="2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2" name="Freeform 871">
              <a:extLst>
                <a:ext uri="{FF2B5EF4-FFF2-40B4-BE49-F238E27FC236}">
                  <a16:creationId xmlns:a16="http://schemas.microsoft.com/office/drawing/2014/main" id="{C4D0BE9E-FD77-4691-AF02-F6C26C4EB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400300"/>
              <a:ext cx="41275" cy="26988"/>
            </a:xfrm>
            <a:custGeom>
              <a:avLst/>
              <a:gdLst>
                <a:gd name="T0" fmla="*/ 12 w 18"/>
                <a:gd name="T1" fmla="*/ 6 h 12"/>
                <a:gd name="T2" fmla="*/ 16 w 18"/>
                <a:gd name="T3" fmla="*/ 12 h 12"/>
                <a:gd name="T4" fmla="*/ 2 w 18"/>
                <a:gd name="T5" fmla="*/ 1 h 12"/>
                <a:gd name="T6" fmla="*/ 2 w 18"/>
                <a:gd name="T7" fmla="*/ 1 h 12"/>
                <a:gd name="T8" fmla="*/ 12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2" y="6"/>
                  </a:moveTo>
                  <a:cubicBezTo>
                    <a:pt x="16" y="9"/>
                    <a:pt x="18" y="12"/>
                    <a:pt x="16" y="12"/>
                  </a:cubicBezTo>
                  <a:cubicBezTo>
                    <a:pt x="13" y="12"/>
                    <a:pt x="0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3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3" name="Freeform 872">
              <a:extLst>
                <a:ext uri="{FF2B5EF4-FFF2-40B4-BE49-F238E27FC236}">
                  <a16:creationId xmlns:a16="http://schemas.microsoft.com/office/drawing/2014/main" id="{B63B70E9-05AD-4B12-85C7-2D18F1DE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63" y="2452688"/>
              <a:ext cx="41275" cy="30163"/>
            </a:xfrm>
            <a:custGeom>
              <a:avLst/>
              <a:gdLst>
                <a:gd name="T0" fmla="*/ 12 w 18"/>
                <a:gd name="T1" fmla="*/ 6 h 13"/>
                <a:gd name="T2" fmla="*/ 15 w 18"/>
                <a:gd name="T3" fmla="*/ 13 h 13"/>
                <a:gd name="T4" fmla="*/ 2 w 18"/>
                <a:gd name="T5" fmla="*/ 1 h 13"/>
                <a:gd name="T6" fmla="*/ 2 w 18"/>
                <a:gd name="T7" fmla="*/ 1 h 13"/>
                <a:gd name="T8" fmla="*/ 12 w 18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12" y="6"/>
                  </a:moveTo>
                  <a:cubicBezTo>
                    <a:pt x="16" y="10"/>
                    <a:pt x="18" y="13"/>
                    <a:pt x="15" y="13"/>
                  </a:cubicBezTo>
                  <a:cubicBezTo>
                    <a:pt x="12" y="13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4" name="Freeform 873">
              <a:extLst>
                <a:ext uri="{FF2B5EF4-FFF2-40B4-BE49-F238E27FC236}">
                  <a16:creationId xmlns:a16="http://schemas.microsoft.com/office/drawing/2014/main" id="{3350431E-A0E9-4295-9A83-37F33E3AD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3500" y="2308225"/>
              <a:ext cx="41275" cy="22225"/>
            </a:xfrm>
            <a:custGeom>
              <a:avLst/>
              <a:gdLst>
                <a:gd name="T0" fmla="*/ 12 w 18"/>
                <a:gd name="T1" fmla="*/ 4 h 10"/>
                <a:gd name="T2" fmla="*/ 17 w 18"/>
                <a:gd name="T3" fmla="*/ 9 h 10"/>
                <a:gd name="T4" fmla="*/ 1 w 18"/>
                <a:gd name="T5" fmla="*/ 0 h 10"/>
                <a:gd name="T6" fmla="*/ 1 w 18"/>
                <a:gd name="T7" fmla="*/ 0 h 10"/>
                <a:gd name="T8" fmla="*/ 12 w 18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2" y="4"/>
                  </a:moveTo>
                  <a:cubicBezTo>
                    <a:pt x="16" y="7"/>
                    <a:pt x="18" y="9"/>
                    <a:pt x="17" y="9"/>
                  </a:cubicBezTo>
                  <a:cubicBezTo>
                    <a:pt x="14" y="10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8" y="2"/>
                    <a:pt x="1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5" name="Freeform 874">
              <a:extLst>
                <a:ext uri="{FF2B5EF4-FFF2-40B4-BE49-F238E27FC236}">
                  <a16:creationId xmlns:a16="http://schemas.microsoft.com/office/drawing/2014/main" id="{095C8228-C0C9-4AC8-A9CB-C33E4B866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351088"/>
              <a:ext cx="41275" cy="25400"/>
            </a:xfrm>
            <a:custGeom>
              <a:avLst/>
              <a:gdLst>
                <a:gd name="T0" fmla="*/ 12 w 18"/>
                <a:gd name="T1" fmla="*/ 5 h 11"/>
                <a:gd name="T2" fmla="*/ 16 w 18"/>
                <a:gd name="T3" fmla="*/ 11 h 11"/>
                <a:gd name="T4" fmla="*/ 1 w 18"/>
                <a:gd name="T5" fmla="*/ 0 h 11"/>
                <a:gd name="T6" fmla="*/ 1 w 18"/>
                <a:gd name="T7" fmla="*/ 0 h 11"/>
                <a:gd name="T8" fmla="*/ 12 w 1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2" y="5"/>
                  </a:moveTo>
                  <a:cubicBezTo>
                    <a:pt x="16" y="8"/>
                    <a:pt x="18" y="10"/>
                    <a:pt x="16" y="11"/>
                  </a:cubicBezTo>
                  <a:cubicBezTo>
                    <a:pt x="14" y="11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8" y="3"/>
                    <a:pt x="1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6" name="Freeform 875">
              <a:extLst>
                <a:ext uri="{FF2B5EF4-FFF2-40B4-BE49-F238E27FC236}">
                  <a16:creationId xmlns:a16="http://schemas.microsoft.com/office/drawing/2014/main" id="{5C1407F9-D92C-4256-9F46-74C6BF156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150" y="2366963"/>
              <a:ext cx="39688" cy="28575"/>
            </a:xfrm>
            <a:custGeom>
              <a:avLst/>
              <a:gdLst>
                <a:gd name="T0" fmla="*/ 11 w 17"/>
                <a:gd name="T1" fmla="*/ 6 h 12"/>
                <a:gd name="T2" fmla="*/ 16 w 17"/>
                <a:gd name="T3" fmla="*/ 12 h 12"/>
                <a:gd name="T4" fmla="*/ 1 w 17"/>
                <a:gd name="T5" fmla="*/ 1 h 12"/>
                <a:gd name="T6" fmla="*/ 1 w 17"/>
                <a:gd name="T7" fmla="*/ 1 h 12"/>
                <a:gd name="T8" fmla="*/ 11 w 17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1" y="6"/>
                  </a:moveTo>
                  <a:cubicBezTo>
                    <a:pt x="15" y="9"/>
                    <a:pt x="17" y="11"/>
                    <a:pt x="16" y="12"/>
                  </a:cubicBezTo>
                  <a:cubicBezTo>
                    <a:pt x="13" y="12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7" y="3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7" name="Freeform 876">
              <a:extLst>
                <a:ext uri="{FF2B5EF4-FFF2-40B4-BE49-F238E27FC236}">
                  <a16:creationId xmlns:a16="http://schemas.microsoft.com/office/drawing/2014/main" id="{C985C025-FCA6-40DE-949E-D438F84A2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00" y="2417763"/>
              <a:ext cx="38100" cy="30163"/>
            </a:xfrm>
            <a:custGeom>
              <a:avLst/>
              <a:gdLst>
                <a:gd name="T0" fmla="*/ 11 w 17"/>
                <a:gd name="T1" fmla="*/ 6 h 13"/>
                <a:gd name="T2" fmla="*/ 16 w 17"/>
                <a:gd name="T3" fmla="*/ 13 h 13"/>
                <a:gd name="T4" fmla="*/ 1 w 17"/>
                <a:gd name="T5" fmla="*/ 1 h 13"/>
                <a:gd name="T6" fmla="*/ 1 w 17"/>
                <a:gd name="T7" fmla="*/ 1 h 13"/>
                <a:gd name="T8" fmla="*/ 11 w 1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1" y="6"/>
                  </a:moveTo>
                  <a:cubicBezTo>
                    <a:pt x="15" y="9"/>
                    <a:pt x="17" y="12"/>
                    <a:pt x="16" y="13"/>
                  </a:cubicBezTo>
                  <a:cubicBezTo>
                    <a:pt x="13" y="13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8" y="4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8" name="Freeform 877">
              <a:extLst>
                <a:ext uri="{FF2B5EF4-FFF2-40B4-BE49-F238E27FC236}">
                  <a16:creationId xmlns:a16="http://schemas.microsoft.com/office/drawing/2014/main" id="{1366B3E3-8C6E-40D8-BBB1-B9A65C9AC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1125" y="2324100"/>
              <a:ext cx="41275" cy="22225"/>
            </a:xfrm>
            <a:custGeom>
              <a:avLst/>
              <a:gdLst>
                <a:gd name="T0" fmla="*/ 11 w 18"/>
                <a:gd name="T1" fmla="*/ 4 h 10"/>
                <a:gd name="T2" fmla="*/ 17 w 18"/>
                <a:gd name="T3" fmla="*/ 10 h 10"/>
                <a:gd name="T4" fmla="*/ 1 w 18"/>
                <a:gd name="T5" fmla="*/ 0 h 10"/>
                <a:gd name="T6" fmla="*/ 1 w 18"/>
                <a:gd name="T7" fmla="*/ 0 h 10"/>
                <a:gd name="T8" fmla="*/ 11 w 18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0">
                  <a:moveTo>
                    <a:pt x="11" y="4"/>
                  </a:moveTo>
                  <a:cubicBezTo>
                    <a:pt x="16" y="7"/>
                    <a:pt x="18" y="9"/>
                    <a:pt x="17" y="10"/>
                  </a:cubicBezTo>
                  <a:cubicBezTo>
                    <a:pt x="14" y="10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7" y="2"/>
                    <a:pt x="1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9" name="Freeform 878">
              <a:extLst>
                <a:ext uri="{FF2B5EF4-FFF2-40B4-BE49-F238E27FC236}">
                  <a16:creationId xmlns:a16="http://schemas.microsoft.com/office/drawing/2014/main" id="{C9025129-D9FF-4683-8FF6-8EC25E374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3363" y="2386013"/>
              <a:ext cx="38100" cy="26988"/>
            </a:xfrm>
            <a:custGeom>
              <a:avLst/>
              <a:gdLst>
                <a:gd name="T0" fmla="*/ 11 w 17"/>
                <a:gd name="T1" fmla="*/ 5 h 12"/>
                <a:gd name="T2" fmla="*/ 16 w 17"/>
                <a:gd name="T3" fmla="*/ 11 h 12"/>
                <a:gd name="T4" fmla="*/ 1 w 17"/>
                <a:gd name="T5" fmla="*/ 0 h 12"/>
                <a:gd name="T6" fmla="*/ 1 w 17"/>
                <a:gd name="T7" fmla="*/ 0 h 12"/>
                <a:gd name="T8" fmla="*/ 11 w 17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1" y="5"/>
                  </a:moveTo>
                  <a:cubicBezTo>
                    <a:pt x="15" y="8"/>
                    <a:pt x="17" y="11"/>
                    <a:pt x="16" y="11"/>
                  </a:cubicBezTo>
                  <a:cubicBezTo>
                    <a:pt x="13" y="12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7" y="2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0" name="Freeform 879">
              <a:extLst>
                <a:ext uri="{FF2B5EF4-FFF2-40B4-BE49-F238E27FC236}">
                  <a16:creationId xmlns:a16="http://schemas.microsoft.com/office/drawing/2014/main" id="{80C8062C-5868-4945-9360-4A26237AE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436813"/>
              <a:ext cx="41275" cy="30163"/>
            </a:xfrm>
            <a:custGeom>
              <a:avLst/>
              <a:gdLst>
                <a:gd name="T0" fmla="*/ 12 w 18"/>
                <a:gd name="T1" fmla="*/ 6 h 13"/>
                <a:gd name="T2" fmla="*/ 16 w 18"/>
                <a:gd name="T3" fmla="*/ 13 h 13"/>
                <a:gd name="T4" fmla="*/ 2 w 18"/>
                <a:gd name="T5" fmla="*/ 1 h 13"/>
                <a:gd name="T6" fmla="*/ 12 w 18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3">
                  <a:moveTo>
                    <a:pt x="12" y="6"/>
                  </a:moveTo>
                  <a:cubicBezTo>
                    <a:pt x="16" y="10"/>
                    <a:pt x="18" y="13"/>
                    <a:pt x="16" y="13"/>
                  </a:cubicBezTo>
                  <a:cubicBezTo>
                    <a:pt x="13" y="13"/>
                    <a:pt x="0" y="3"/>
                    <a:pt x="2" y="1"/>
                  </a:cubicBezTo>
                  <a:cubicBezTo>
                    <a:pt x="4" y="0"/>
                    <a:pt x="9" y="4"/>
                    <a:pt x="12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1" name="Freeform 880">
              <a:extLst>
                <a:ext uri="{FF2B5EF4-FFF2-40B4-BE49-F238E27FC236}">
                  <a16:creationId xmlns:a16="http://schemas.microsoft.com/office/drawing/2014/main" id="{6CA027A5-5C7B-4142-8999-794F21B6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5" y="2295525"/>
              <a:ext cx="39688" cy="23813"/>
            </a:xfrm>
            <a:custGeom>
              <a:avLst/>
              <a:gdLst>
                <a:gd name="T0" fmla="*/ 10 w 17"/>
                <a:gd name="T1" fmla="*/ 4 h 10"/>
                <a:gd name="T2" fmla="*/ 16 w 17"/>
                <a:gd name="T3" fmla="*/ 9 h 10"/>
                <a:gd name="T4" fmla="*/ 0 w 17"/>
                <a:gd name="T5" fmla="*/ 0 h 10"/>
                <a:gd name="T6" fmla="*/ 0 w 17"/>
                <a:gd name="T7" fmla="*/ 0 h 10"/>
                <a:gd name="T8" fmla="*/ 10 w 17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0" y="4"/>
                  </a:moveTo>
                  <a:cubicBezTo>
                    <a:pt x="15" y="7"/>
                    <a:pt x="17" y="9"/>
                    <a:pt x="16" y="9"/>
                  </a:cubicBezTo>
                  <a:cubicBezTo>
                    <a:pt x="14" y="10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2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2" name="Freeform 881">
              <a:extLst>
                <a:ext uri="{FF2B5EF4-FFF2-40B4-BE49-F238E27FC236}">
                  <a16:creationId xmlns:a16="http://schemas.microsoft.com/office/drawing/2014/main" id="{E98B0FC9-BEA3-4BCF-A4F1-51672A16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0" y="2336800"/>
              <a:ext cx="41275" cy="25400"/>
            </a:xfrm>
            <a:custGeom>
              <a:avLst/>
              <a:gdLst>
                <a:gd name="T0" fmla="*/ 11 w 18"/>
                <a:gd name="T1" fmla="*/ 5 h 11"/>
                <a:gd name="T2" fmla="*/ 17 w 18"/>
                <a:gd name="T3" fmla="*/ 11 h 11"/>
                <a:gd name="T4" fmla="*/ 1 w 18"/>
                <a:gd name="T5" fmla="*/ 1 h 11"/>
                <a:gd name="T6" fmla="*/ 1 w 18"/>
                <a:gd name="T7" fmla="*/ 1 h 11"/>
                <a:gd name="T8" fmla="*/ 11 w 18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1" y="5"/>
                  </a:moveTo>
                  <a:cubicBezTo>
                    <a:pt x="15" y="8"/>
                    <a:pt x="18" y="10"/>
                    <a:pt x="17" y="11"/>
                  </a:cubicBezTo>
                  <a:cubicBezTo>
                    <a:pt x="14" y="11"/>
                    <a:pt x="0" y="2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7" y="3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3" name="Freeform 882">
              <a:extLst>
                <a:ext uri="{FF2B5EF4-FFF2-40B4-BE49-F238E27FC236}">
                  <a16:creationId xmlns:a16="http://schemas.microsoft.com/office/drawing/2014/main" id="{69A61F93-2723-45F4-A09E-916FA2494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354263"/>
              <a:ext cx="39688" cy="26988"/>
            </a:xfrm>
            <a:custGeom>
              <a:avLst/>
              <a:gdLst>
                <a:gd name="T0" fmla="*/ 11 w 17"/>
                <a:gd name="T1" fmla="*/ 5 h 12"/>
                <a:gd name="T2" fmla="*/ 16 w 17"/>
                <a:gd name="T3" fmla="*/ 11 h 12"/>
                <a:gd name="T4" fmla="*/ 1 w 17"/>
                <a:gd name="T5" fmla="*/ 1 h 12"/>
                <a:gd name="T6" fmla="*/ 1 w 17"/>
                <a:gd name="T7" fmla="*/ 1 h 12"/>
                <a:gd name="T8" fmla="*/ 11 w 17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">
                  <a:moveTo>
                    <a:pt x="11" y="5"/>
                  </a:moveTo>
                  <a:cubicBezTo>
                    <a:pt x="15" y="8"/>
                    <a:pt x="17" y="11"/>
                    <a:pt x="16" y="11"/>
                  </a:cubicBezTo>
                  <a:cubicBezTo>
                    <a:pt x="14" y="12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7" y="3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4" name="Freeform 883">
              <a:extLst>
                <a:ext uri="{FF2B5EF4-FFF2-40B4-BE49-F238E27FC236}">
                  <a16:creationId xmlns:a16="http://schemas.microsoft.com/office/drawing/2014/main" id="{C1E72874-140F-429B-B503-9DE101227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2401888"/>
              <a:ext cx="38100" cy="30163"/>
            </a:xfrm>
            <a:custGeom>
              <a:avLst/>
              <a:gdLst>
                <a:gd name="T0" fmla="*/ 10 w 16"/>
                <a:gd name="T1" fmla="*/ 6 h 13"/>
                <a:gd name="T2" fmla="*/ 15 w 16"/>
                <a:gd name="T3" fmla="*/ 12 h 13"/>
                <a:gd name="T4" fmla="*/ 0 w 16"/>
                <a:gd name="T5" fmla="*/ 1 h 13"/>
                <a:gd name="T6" fmla="*/ 0 w 16"/>
                <a:gd name="T7" fmla="*/ 1 h 13"/>
                <a:gd name="T8" fmla="*/ 10 w 16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0" y="6"/>
                  </a:moveTo>
                  <a:cubicBezTo>
                    <a:pt x="14" y="9"/>
                    <a:pt x="16" y="12"/>
                    <a:pt x="15" y="12"/>
                  </a:cubicBezTo>
                  <a:cubicBezTo>
                    <a:pt x="13" y="13"/>
                    <a:pt x="0" y="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6" y="3"/>
                    <a:pt x="1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5" name="Freeform 884">
              <a:extLst>
                <a:ext uri="{FF2B5EF4-FFF2-40B4-BE49-F238E27FC236}">
                  <a16:creationId xmlns:a16="http://schemas.microsoft.com/office/drawing/2014/main" id="{8204187D-5E24-4883-91D8-F9DC3CBE1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2309813"/>
              <a:ext cx="42863" cy="22225"/>
            </a:xfrm>
            <a:custGeom>
              <a:avLst/>
              <a:gdLst>
                <a:gd name="T0" fmla="*/ 11 w 18"/>
                <a:gd name="T1" fmla="*/ 5 h 10"/>
                <a:gd name="T2" fmla="*/ 17 w 18"/>
                <a:gd name="T3" fmla="*/ 10 h 10"/>
                <a:gd name="T4" fmla="*/ 1 w 18"/>
                <a:gd name="T5" fmla="*/ 1 h 10"/>
                <a:gd name="T6" fmla="*/ 11 w 18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11" y="5"/>
                  </a:moveTo>
                  <a:cubicBezTo>
                    <a:pt x="15" y="7"/>
                    <a:pt x="18" y="10"/>
                    <a:pt x="17" y="10"/>
                  </a:cubicBezTo>
                  <a:cubicBezTo>
                    <a:pt x="15" y="10"/>
                    <a:pt x="0" y="2"/>
                    <a:pt x="1" y="1"/>
                  </a:cubicBezTo>
                  <a:cubicBezTo>
                    <a:pt x="2" y="0"/>
                    <a:pt x="7" y="2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6" name="Freeform 885">
              <a:extLst>
                <a:ext uri="{FF2B5EF4-FFF2-40B4-BE49-F238E27FC236}">
                  <a16:creationId xmlns:a16="http://schemas.microsoft.com/office/drawing/2014/main" id="{8E014C8A-E989-45E1-BDA4-C112040B2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3765550"/>
              <a:ext cx="19050" cy="44450"/>
            </a:xfrm>
            <a:custGeom>
              <a:avLst/>
              <a:gdLst>
                <a:gd name="T0" fmla="*/ 5 w 8"/>
                <a:gd name="T1" fmla="*/ 9 h 19"/>
                <a:gd name="T2" fmla="*/ 1 w 8"/>
                <a:gd name="T3" fmla="*/ 19 h 19"/>
                <a:gd name="T4" fmla="*/ 7 w 8"/>
                <a:gd name="T5" fmla="*/ 1 h 19"/>
                <a:gd name="T6" fmla="*/ 7 w 8"/>
                <a:gd name="T7" fmla="*/ 0 h 19"/>
                <a:gd name="T8" fmla="*/ 5 w 8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5" y="9"/>
                  </a:moveTo>
                  <a:cubicBezTo>
                    <a:pt x="4" y="13"/>
                    <a:pt x="2" y="18"/>
                    <a:pt x="1" y="19"/>
                  </a:cubicBezTo>
                  <a:cubicBezTo>
                    <a:pt x="0" y="18"/>
                    <a:pt x="5" y="3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1"/>
                    <a:pt x="6" y="6"/>
                    <a:pt x="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7" name="Freeform 886">
              <a:extLst>
                <a:ext uri="{FF2B5EF4-FFF2-40B4-BE49-F238E27FC236}">
                  <a16:creationId xmlns:a16="http://schemas.microsoft.com/office/drawing/2014/main" id="{BA3C6205-1A93-4F61-B943-84E08CFBF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2325" y="3590925"/>
              <a:ext cx="11113" cy="49213"/>
            </a:xfrm>
            <a:custGeom>
              <a:avLst/>
              <a:gdLst>
                <a:gd name="T0" fmla="*/ 5 w 5"/>
                <a:gd name="T1" fmla="*/ 9 h 21"/>
                <a:gd name="T2" fmla="*/ 1 w 5"/>
                <a:gd name="T3" fmla="*/ 20 h 21"/>
                <a:gd name="T4" fmla="*/ 4 w 5"/>
                <a:gd name="T5" fmla="*/ 1 h 21"/>
                <a:gd name="T6" fmla="*/ 5 w 5"/>
                <a:gd name="T7" fmla="*/ 5 h 21"/>
                <a:gd name="T8" fmla="*/ 5 w 5"/>
                <a:gd name="T9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1">
                  <a:moveTo>
                    <a:pt x="5" y="9"/>
                  </a:moveTo>
                  <a:cubicBezTo>
                    <a:pt x="4" y="16"/>
                    <a:pt x="2" y="21"/>
                    <a:pt x="1" y="20"/>
                  </a:cubicBezTo>
                  <a:cubicBezTo>
                    <a:pt x="0" y="19"/>
                    <a:pt x="2" y="4"/>
                    <a:pt x="4" y="1"/>
                  </a:cubicBezTo>
                  <a:cubicBezTo>
                    <a:pt x="5" y="0"/>
                    <a:pt x="5" y="3"/>
                    <a:pt x="5" y="5"/>
                  </a:cubicBezTo>
                  <a:cubicBezTo>
                    <a:pt x="5" y="7"/>
                    <a:pt x="5" y="9"/>
                    <a:pt x="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8" name="Freeform 887">
              <a:extLst>
                <a:ext uri="{FF2B5EF4-FFF2-40B4-BE49-F238E27FC236}">
                  <a16:creationId xmlns:a16="http://schemas.microsoft.com/office/drawing/2014/main" id="{46E40935-BA38-4660-B081-CCC630E2C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25" y="3681413"/>
              <a:ext cx="11113" cy="42863"/>
            </a:xfrm>
            <a:custGeom>
              <a:avLst/>
              <a:gdLst>
                <a:gd name="T0" fmla="*/ 4 w 5"/>
                <a:gd name="T1" fmla="*/ 9 h 19"/>
                <a:gd name="T2" fmla="*/ 1 w 5"/>
                <a:gd name="T3" fmla="*/ 19 h 19"/>
                <a:gd name="T4" fmla="*/ 5 w 5"/>
                <a:gd name="T5" fmla="*/ 0 h 19"/>
                <a:gd name="T6" fmla="*/ 5 w 5"/>
                <a:gd name="T7" fmla="*/ 2 h 19"/>
                <a:gd name="T8" fmla="*/ 4 w 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9">
                  <a:moveTo>
                    <a:pt x="4" y="9"/>
                  </a:moveTo>
                  <a:cubicBezTo>
                    <a:pt x="3" y="15"/>
                    <a:pt x="1" y="19"/>
                    <a:pt x="1" y="19"/>
                  </a:cubicBezTo>
                  <a:cubicBezTo>
                    <a:pt x="0" y="18"/>
                    <a:pt x="3" y="3"/>
                    <a:pt x="5" y="0"/>
                  </a:cubicBezTo>
                  <a:cubicBezTo>
                    <a:pt x="5" y="0"/>
                    <a:pt x="5" y="0"/>
                    <a:pt x="5" y="2"/>
                  </a:cubicBezTo>
                  <a:cubicBezTo>
                    <a:pt x="5" y="3"/>
                    <a:pt x="5" y="6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9" name="Freeform 888">
              <a:extLst>
                <a:ext uri="{FF2B5EF4-FFF2-40B4-BE49-F238E27FC236}">
                  <a16:creationId xmlns:a16="http://schemas.microsoft.com/office/drawing/2014/main" id="{CF7812AD-DCBD-43A6-AF3D-AA49B0C22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3438" y="3409950"/>
              <a:ext cx="9525" cy="47625"/>
            </a:xfrm>
            <a:custGeom>
              <a:avLst/>
              <a:gdLst>
                <a:gd name="T0" fmla="*/ 4 w 4"/>
                <a:gd name="T1" fmla="*/ 10 h 21"/>
                <a:gd name="T2" fmla="*/ 2 w 4"/>
                <a:gd name="T3" fmla="*/ 21 h 21"/>
                <a:gd name="T4" fmla="*/ 2 w 4"/>
                <a:gd name="T5" fmla="*/ 1 h 21"/>
                <a:gd name="T6" fmla="*/ 4 w 4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1">
                  <a:moveTo>
                    <a:pt x="4" y="10"/>
                  </a:moveTo>
                  <a:cubicBezTo>
                    <a:pt x="4" y="16"/>
                    <a:pt x="3" y="21"/>
                    <a:pt x="2" y="21"/>
                  </a:cubicBezTo>
                  <a:cubicBezTo>
                    <a:pt x="0" y="20"/>
                    <a:pt x="0" y="4"/>
                    <a:pt x="2" y="1"/>
                  </a:cubicBezTo>
                  <a:cubicBezTo>
                    <a:pt x="3" y="0"/>
                    <a:pt x="4" y="5"/>
                    <a:pt x="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0" name="Freeform 889">
              <a:extLst>
                <a:ext uri="{FF2B5EF4-FFF2-40B4-BE49-F238E27FC236}">
                  <a16:creationId xmlns:a16="http://schemas.microsoft.com/office/drawing/2014/main" id="{1C29EF8D-75B9-491C-A0A9-4D6765E2B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25" y="3711575"/>
              <a:ext cx="11113" cy="42863"/>
            </a:xfrm>
            <a:custGeom>
              <a:avLst/>
              <a:gdLst>
                <a:gd name="T0" fmla="*/ 4 w 5"/>
                <a:gd name="T1" fmla="*/ 9 h 19"/>
                <a:gd name="T2" fmla="*/ 1 w 5"/>
                <a:gd name="T3" fmla="*/ 19 h 19"/>
                <a:gd name="T4" fmla="*/ 0 w 5"/>
                <a:gd name="T5" fmla="*/ 19 h 19"/>
                <a:gd name="T6" fmla="*/ 5 w 5"/>
                <a:gd name="T7" fmla="*/ 0 h 19"/>
                <a:gd name="T8" fmla="*/ 5 w 5"/>
                <a:gd name="T9" fmla="*/ 0 h 19"/>
                <a:gd name="T10" fmla="*/ 5 w 5"/>
                <a:gd name="T11" fmla="*/ 0 h 19"/>
                <a:gd name="T12" fmla="*/ 4 w 5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">
                  <a:moveTo>
                    <a:pt x="4" y="9"/>
                  </a:moveTo>
                  <a:cubicBezTo>
                    <a:pt x="3" y="12"/>
                    <a:pt x="1" y="18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7"/>
                    <a:pt x="4" y="3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4" y="8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1" name="Freeform 890">
              <a:extLst>
                <a:ext uri="{FF2B5EF4-FFF2-40B4-BE49-F238E27FC236}">
                  <a16:creationId xmlns:a16="http://schemas.microsoft.com/office/drawing/2014/main" id="{D2855667-9339-46F7-B527-436E2F116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5813" y="3795713"/>
              <a:ext cx="14288" cy="41275"/>
            </a:xfrm>
            <a:custGeom>
              <a:avLst/>
              <a:gdLst>
                <a:gd name="T0" fmla="*/ 3 w 6"/>
                <a:gd name="T1" fmla="*/ 8 h 18"/>
                <a:gd name="T2" fmla="*/ 0 w 6"/>
                <a:gd name="T3" fmla="*/ 18 h 18"/>
                <a:gd name="T4" fmla="*/ 0 w 6"/>
                <a:gd name="T5" fmla="*/ 18 h 18"/>
                <a:gd name="T6" fmla="*/ 6 w 6"/>
                <a:gd name="T7" fmla="*/ 0 h 18"/>
                <a:gd name="T8" fmla="*/ 6 w 6"/>
                <a:gd name="T9" fmla="*/ 0 h 18"/>
                <a:gd name="T10" fmla="*/ 6 w 6"/>
                <a:gd name="T11" fmla="*/ 0 h 18"/>
                <a:gd name="T12" fmla="*/ 3 w 6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8">
                  <a:moveTo>
                    <a:pt x="3" y="8"/>
                  </a:moveTo>
                  <a:cubicBezTo>
                    <a:pt x="2" y="12"/>
                    <a:pt x="0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4" y="3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4" y="7"/>
                    <a:pt x="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2" name="Freeform 891">
              <a:extLst>
                <a:ext uri="{FF2B5EF4-FFF2-40B4-BE49-F238E27FC236}">
                  <a16:creationId xmlns:a16="http://schemas.microsoft.com/office/drawing/2014/main" id="{93D7309E-5D34-4DC2-920C-F8548FD1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2963" y="3349625"/>
              <a:ext cx="7938" cy="47625"/>
            </a:xfrm>
            <a:custGeom>
              <a:avLst/>
              <a:gdLst>
                <a:gd name="T0" fmla="*/ 3 w 3"/>
                <a:gd name="T1" fmla="*/ 10 h 21"/>
                <a:gd name="T2" fmla="*/ 2 w 3"/>
                <a:gd name="T3" fmla="*/ 21 h 21"/>
                <a:gd name="T4" fmla="*/ 1 w 3"/>
                <a:gd name="T5" fmla="*/ 1 h 21"/>
                <a:gd name="T6" fmla="*/ 2 w 3"/>
                <a:gd name="T7" fmla="*/ 6 h 21"/>
                <a:gd name="T8" fmla="*/ 3 w 3"/>
                <a:gd name="T9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1">
                  <a:moveTo>
                    <a:pt x="3" y="10"/>
                  </a:moveTo>
                  <a:cubicBezTo>
                    <a:pt x="3" y="16"/>
                    <a:pt x="3" y="21"/>
                    <a:pt x="2" y="21"/>
                  </a:cubicBezTo>
                  <a:cubicBezTo>
                    <a:pt x="1" y="20"/>
                    <a:pt x="0" y="4"/>
                    <a:pt x="1" y="1"/>
                  </a:cubicBezTo>
                  <a:cubicBezTo>
                    <a:pt x="2" y="0"/>
                    <a:pt x="2" y="5"/>
                    <a:pt x="2" y="6"/>
                  </a:cubicBezTo>
                  <a:cubicBezTo>
                    <a:pt x="3" y="7"/>
                    <a:pt x="3" y="8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3" name="Freeform 892">
              <a:extLst>
                <a:ext uri="{FF2B5EF4-FFF2-40B4-BE49-F238E27FC236}">
                  <a16:creationId xmlns:a16="http://schemas.microsoft.com/office/drawing/2014/main" id="{96E0AD70-E765-4226-A39F-3F0C9B8D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6138" y="3443288"/>
              <a:ext cx="6350" cy="46038"/>
            </a:xfrm>
            <a:custGeom>
              <a:avLst/>
              <a:gdLst>
                <a:gd name="T0" fmla="*/ 2 w 3"/>
                <a:gd name="T1" fmla="*/ 9 h 20"/>
                <a:gd name="T2" fmla="*/ 1 w 3"/>
                <a:gd name="T3" fmla="*/ 20 h 20"/>
                <a:gd name="T4" fmla="*/ 1 w 3"/>
                <a:gd name="T5" fmla="*/ 0 h 20"/>
                <a:gd name="T6" fmla="*/ 2 w 3"/>
                <a:gd name="T7" fmla="*/ 0 h 20"/>
                <a:gd name="T8" fmla="*/ 2 w 3"/>
                <a:gd name="T9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0">
                  <a:moveTo>
                    <a:pt x="2" y="9"/>
                  </a:moveTo>
                  <a:cubicBezTo>
                    <a:pt x="2" y="13"/>
                    <a:pt x="2" y="20"/>
                    <a:pt x="1" y="20"/>
                  </a:cubicBezTo>
                  <a:cubicBezTo>
                    <a:pt x="0" y="19"/>
                    <a:pt x="0" y="3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6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4" name="Freeform 893">
              <a:extLst>
                <a:ext uri="{FF2B5EF4-FFF2-40B4-BE49-F238E27FC236}">
                  <a16:creationId xmlns:a16="http://schemas.microsoft.com/office/drawing/2014/main" id="{975C1391-F41F-445D-AF8A-2205B18B9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1050" y="3835400"/>
              <a:ext cx="7938" cy="17463"/>
            </a:xfrm>
            <a:custGeom>
              <a:avLst/>
              <a:gdLst>
                <a:gd name="T0" fmla="*/ 1 w 3"/>
                <a:gd name="T1" fmla="*/ 5 h 8"/>
                <a:gd name="T2" fmla="*/ 0 w 3"/>
                <a:gd name="T3" fmla="*/ 8 h 8"/>
                <a:gd name="T4" fmla="*/ 3 w 3"/>
                <a:gd name="T5" fmla="*/ 0 h 8"/>
                <a:gd name="T6" fmla="*/ 1 w 3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1" y="5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5"/>
                    <a:pt x="2" y="3"/>
                    <a:pt x="3" y="0"/>
                  </a:cubicBez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5" name="Freeform 894">
              <a:extLst>
                <a:ext uri="{FF2B5EF4-FFF2-40B4-BE49-F238E27FC236}">
                  <a16:creationId xmlns:a16="http://schemas.microsoft.com/office/drawing/2014/main" id="{7CD2FF3F-223E-4697-9BBD-90CC6B11F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488" y="3381375"/>
              <a:ext cx="4763" cy="46038"/>
            </a:xfrm>
            <a:custGeom>
              <a:avLst/>
              <a:gdLst>
                <a:gd name="T0" fmla="*/ 2 w 2"/>
                <a:gd name="T1" fmla="*/ 9 h 20"/>
                <a:gd name="T2" fmla="*/ 1 w 2"/>
                <a:gd name="T3" fmla="*/ 20 h 20"/>
                <a:gd name="T4" fmla="*/ 1 w 2"/>
                <a:gd name="T5" fmla="*/ 2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2 w 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0">
                  <a:moveTo>
                    <a:pt x="2" y="9"/>
                  </a:moveTo>
                  <a:cubicBezTo>
                    <a:pt x="2" y="13"/>
                    <a:pt x="2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18"/>
                    <a:pt x="0" y="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6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6" name="Freeform 895">
              <a:extLst>
                <a:ext uri="{FF2B5EF4-FFF2-40B4-BE49-F238E27FC236}">
                  <a16:creationId xmlns:a16="http://schemas.microsoft.com/office/drawing/2014/main" id="{3B84DF23-347B-414E-886B-B265B1272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2800" y="3225800"/>
              <a:ext cx="14288" cy="47625"/>
            </a:xfrm>
            <a:custGeom>
              <a:avLst/>
              <a:gdLst>
                <a:gd name="T0" fmla="*/ 6 w 6"/>
                <a:gd name="T1" fmla="*/ 10 h 21"/>
                <a:gd name="T2" fmla="*/ 5 w 6"/>
                <a:gd name="T3" fmla="*/ 21 h 21"/>
                <a:gd name="T4" fmla="*/ 2 w 6"/>
                <a:gd name="T5" fmla="*/ 1 h 21"/>
                <a:gd name="T6" fmla="*/ 6 w 6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1">
                  <a:moveTo>
                    <a:pt x="6" y="10"/>
                  </a:moveTo>
                  <a:cubicBezTo>
                    <a:pt x="6" y="16"/>
                    <a:pt x="6" y="21"/>
                    <a:pt x="5" y="21"/>
                  </a:cubicBezTo>
                  <a:cubicBezTo>
                    <a:pt x="3" y="20"/>
                    <a:pt x="0" y="4"/>
                    <a:pt x="2" y="1"/>
                  </a:cubicBezTo>
                  <a:cubicBezTo>
                    <a:pt x="4" y="0"/>
                    <a:pt x="5" y="6"/>
                    <a:pt x="6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7" name="Freeform 896">
              <a:extLst>
                <a:ext uri="{FF2B5EF4-FFF2-40B4-BE49-F238E27FC236}">
                  <a16:creationId xmlns:a16="http://schemas.microsoft.com/office/drawing/2014/main" id="{2EA65A73-FE41-42D4-A819-6E0681985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7088" y="3314700"/>
              <a:ext cx="11113" cy="50800"/>
            </a:xfrm>
            <a:custGeom>
              <a:avLst/>
              <a:gdLst>
                <a:gd name="T0" fmla="*/ 5 w 5"/>
                <a:gd name="T1" fmla="*/ 10 h 22"/>
                <a:gd name="T2" fmla="*/ 3 w 5"/>
                <a:gd name="T3" fmla="*/ 21 h 22"/>
                <a:gd name="T4" fmla="*/ 2 w 5"/>
                <a:gd name="T5" fmla="*/ 1 h 22"/>
                <a:gd name="T6" fmla="*/ 5 w 5"/>
                <a:gd name="T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2">
                  <a:moveTo>
                    <a:pt x="5" y="10"/>
                  </a:moveTo>
                  <a:cubicBezTo>
                    <a:pt x="5" y="16"/>
                    <a:pt x="4" y="22"/>
                    <a:pt x="3" y="21"/>
                  </a:cubicBezTo>
                  <a:cubicBezTo>
                    <a:pt x="1" y="20"/>
                    <a:pt x="0" y="4"/>
                    <a:pt x="2" y="1"/>
                  </a:cubicBezTo>
                  <a:cubicBezTo>
                    <a:pt x="3" y="0"/>
                    <a:pt x="4" y="6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8" name="Freeform 897">
              <a:extLst>
                <a:ext uri="{FF2B5EF4-FFF2-40B4-BE49-F238E27FC236}">
                  <a16:creationId xmlns:a16="http://schemas.microsoft.com/office/drawing/2014/main" id="{AF1FF6FE-7675-458E-B54E-3C5E6BAA9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938" y="3052763"/>
              <a:ext cx="20638" cy="46038"/>
            </a:xfrm>
            <a:custGeom>
              <a:avLst/>
              <a:gdLst>
                <a:gd name="T0" fmla="*/ 7 w 9"/>
                <a:gd name="T1" fmla="*/ 10 h 20"/>
                <a:gd name="T2" fmla="*/ 7 w 9"/>
                <a:gd name="T3" fmla="*/ 20 h 20"/>
                <a:gd name="T4" fmla="*/ 2 w 9"/>
                <a:gd name="T5" fmla="*/ 1 h 20"/>
                <a:gd name="T6" fmla="*/ 7 w 9"/>
                <a:gd name="T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0">
                  <a:moveTo>
                    <a:pt x="7" y="10"/>
                  </a:moveTo>
                  <a:cubicBezTo>
                    <a:pt x="8" y="15"/>
                    <a:pt x="9" y="20"/>
                    <a:pt x="7" y="20"/>
                  </a:cubicBezTo>
                  <a:cubicBezTo>
                    <a:pt x="5" y="19"/>
                    <a:pt x="0" y="4"/>
                    <a:pt x="2" y="1"/>
                  </a:cubicBezTo>
                  <a:cubicBezTo>
                    <a:pt x="3" y="0"/>
                    <a:pt x="6" y="6"/>
                    <a:pt x="7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9" name="Freeform 898">
              <a:extLst>
                <a:ext uri="{FF2B5EF4-FFF2-40B4-BE49-F238E27FC236}">
                  <a16:creationId xmlns:a16="http://schemas.microsoft.com/office/drawing/2014/main" id="{3CD316CC-A3D2-4DE1-8838-D0C7F7C3A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3138488"/>
              <a:ext cx="15875" cy="47625"/>
            </a:xfrm>
            <a:custGeom>
              <a:avLst/>
              <a:gdLst>
                <a:gd name="T0" fmla="*/ 6 w 7"/>
                <a:gd name="T1" fmla="*/ 10 h 21"/>
                <a:gd name="T2" fmla="*/ 6 w 7"/>
                <a:gd name="T3" fmla="*/ 20 h 21"/>
                <a:gd name="T4" fmla="*/ 2 w 7"/>
                <a:gd name="T5" fmla="*/ 1 h 21"/>
                <a:gd name="T6" fmla="*/ 6 w 7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6" y="10"/>
                  </a:moveTo>
                  <a:cubicBezTo>
                    <a:pt x="7" y="16"/>
                    <a:pt x="7" y="21"/>
                    <a:pt x="6" y="20"/>
                  </a:cubicBezTo>
                  <a:cubicBezTo>
                    <a:pt x="4" y="19"/>
                    <a:pt x="0" y="4"/>
                    <a:pt x="2" y="1"/>
                  </a:cubicBezTo>
                  <a:cubicBezTo>
                    <a:pt x="3" y="0"/>
                    <a:pt x="5" y="6"/>
                    <a:pt x="6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0" name="Freeform 899">
              <a:extLst>
                <a:ext uri="{FF2B5EF4-FFF2-40B4-BE49-F238E27FC236}">
                  <a16:creationId xmlns:a16="http://schemas.microsoft.com/office/drawing/2014/main" id="{D1D3E423-6EFD-444E-82AF-693AD22AB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263" y="2889250"/>
              <a:ext cx="25400" cy="44450"/>
            </a:xfrm>
            <a:custGeom>
              <a:avLst/>
              <a:gdLst>
                <a:gd name="T0" fmla="*/ 8 w 11"/>
                <a:gd name="T1" fmla="*/ 9 h 19"/>
                <a:gd name="T2" fmla="*/ 9 w 11"/>
                <a:gd name="T3" fmla="*/ 19 h 19"/>
                <a:gd name="T4" fmla="*/ 2 w 11"/>
                <a:gd name="T5" fmla="*/ 1 h 19"/>
                <a:gd name="T6" fmla="*/ 8 w 11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9">
                  <a:moveTo>
                    <a:pt x="8" y="9"/>
                  </a:moveTo>
                  <a:cubicBezTo>
                    <a:pt x="10" y="15"/>
                    <a:pt x="11" y="19"/>
                    <a:pt x="9" y="19"/>
                  </a:cubicBezTo>
                  <a:cubicBezTo>
                    <a:pt x="7" y="18"/>
                    <a:pt x="0" y="4"/>
                    <a:pt x="2" y="1"/>
                  </a:cubicBezTo>
                  <a:cubicBezTo>
                    <a:pt x="3" y="0"/>
                    <a:pt x="6" y="5"/>
                    <a:pt x="8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1" name="Freeform 900">
              <a:extLst>
                <a:ext uri="{FF2B5EF4-FFF2-40B4-BE49-F238E27FC236}">
                  <a16:creationId xmlns:a16="http://schemas.microsoft.com/office/drawing/2014/main" id="{6A8F7AC6-4BDE-46FC-842C-70D2432F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775" y="2970213"/>
              <a:ext cx="20638" cy="46038"/>
            </a:xfrm>
            <a:custGeom>
              <a:avLst/>
              <a:gdLst>
                <a:gd name="T0" fmla="*/ 7 w 9"/>
                <a:gd name="T1" fmla="*/ 9 h 20"/>
                <a:gd name="T2" fmla="*/ 8 w 9"/>
                <a:gd name="T3" fmla="*/ 19 h 20"/>
                <a:gd name="T4" fmla="*/ 2 w 9"/>
                <a:gd name="T5" fmla="*/ 1 h 20"/>
                <a:gd name="T6" fmla="*/ 7 w 9"/>
                <a:gd name="T7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0">
                  <a:moveTo>
                    <a:pt x="7" y="9"/>
                  </a:moveTo>
                  <a:cubicBezTo>
                    <a:pt x="9" y="15"/>
                    <a:pt x="9" y="20"/>
                    <a:pt x="8" y="19"/>
                  </a:cubicBezTo>
                  <a:cubicBezTo>
                    <a:pt x="6" y="18"/>
                    <a:pt x="0" y="4"/>
                    <a:pt x="2" y="1"/>
                  </a:cubicBezTo>
                  <a:cubicBezTo>
                    <a:pt x="3" y="0"/>
                    <a:pt x="6" y="5"/>
                    <a:pt x="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2" name="Freeform 901">
              <a:extLst>
                <a:ext uri="{FF2B5EF4-FFF2-40B4-BE49-F238E27FC236}">
                  <a16:creationId xmlns:a16="http://schemas.microsoft.com/office/drawing/2014/main" id="{A43FC56A-83C2-4F5D-9273-079868C9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975" y="3170238"/>
              <a:ext cx="14288" cy="46038"/>
            </a:xfrm>
            <a:custGeom>
              <a:avLst/>
              <a:gdLst>
                <a:gd name="T0" fmla="*/ 5 w 6"/>
                <a:gd name="T1" fmla="*/ 9 h 20"/>
                <a:gd name="T2" fmla="*/ 5 w 6"/>
                <a:gd name="T3" fmla="*/ 20 h 20"/>
                <a:gd name="T4" fmla="*/ 1 w 6"/>
                <a:gd name="T5" fmla="*/ 1 h 20"/>
                <a:gd name="T6" fmla="*/ 5 w 6"/>
                <a:gd name="T7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0">
                  <a:moveTo>
                    <a:pt x="5" y="9"/>
                  </a:moveTo>
                  <a:cubicBezTo>
                    <a:pt x="6" y="15"/>
                    <a:pt x="6" y="20"/>
                    <a:pt x="5" y="20"/>
                  </a:cubicBezTo>
                  <a:cubicBezTo>
                    <a:pt x="3" y="19"/>
                    <a:pt x="0" y="4"/>
                    <a:pt x="1" y="1"/>
                  </a:cubicBezTo>
                  <a:cubicBezTo>
                    <a:pt x="2" y="0"/>
                    <a:pt x="4" y="5"/>
                    <a:pt x="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3" name="Freeform 902">
              <a:extLst>
                <a:ext uri="{FF2B5EF4-FFF2-40B4-BE49-F238E27FC236}">
                  <a16:creationId xmlns:a16="http://schemas.microsoft.com/office/drawing/2014/main" id="{734D5EF0-5C58-47D6-A68D-870AAFDDF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1850" y="3257550"/>
              <a:ext cx="11113" cy="47625"/>
            </a:xfrm>
            <a:custGeom>
              <a:avLst/>
              <a:gdLst>
                <a:gd name="T0" fmla="*/ 4 w 5"/>
                <a:gd name="T1" fmla="*/ 10 h 21"/>
                <a:gd name="T2" fmla="*/ 4 w 5"/>
                <a:gd name="T3" fmla="*/ 21 h 21"/>
                <a:gd name="T4" fmla="*/ 2 w 5"/>
                <a:gd name="T5" fmla="*/ 1 h 21"/>
                <a:gd name="T6" fmla="*/ 4 w 5"/>
                <a:gd name="T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1">
                  <a:moveTo>
                    <a:pt x="4" y="10"/>
                  </a:moveTo>
                  <a:cubicBezTo>
                    <a:pt x="5" y="16"/>
                    <a:pt x="5" y="21"/>
                    <a:pt x="4" y="21"/>
                  </a:cubicBezTo>
                  <a:cubicBezTo>
                    <a:pt x="2" y="20"/>
                    <a:pt x="0" y="4"/>
                    <a:pt x="2" y="1"/>
                  </a:cubicBezTo>
                  <a:cubicBezTo>
                    <a:pt x="2" y="0"/>
                    <a:pt x="4" y="6"/>
                    <a:pt x="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4" name="Freeform 903">
              <a:extLst>
                <a:ext uri="{FF2B5EF4-FFF2-40B4-BE49-F238E27FC236}">
                  <a16:creationId xmlns:a16="http://schemas.microsoft.com/office/drawing/2014/main" id="{07A83CE6-4395-434E-AF48-DC58F6514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5175" y="3000375"/>
              <a:ext cx="20638" cy="42863"/>
            </a:xfrm>
            <a:custGeom>
              <a:avLst/>
              <a:gdLst>
                <a:gd name="T0" fmla="*/ 6 w 9"/>
                <a:gd name="T1" fmla="*/ 9 h 19"/>
                <a:gd name="T2" fmla="*/ 7 w 9"/>
                <a:gd name="T3" fmla="*/ 19 h 19"/>
                <a:gd name="T4" fmla="*/ 1 w 9"/>
                <a:gd name="T5" fmla="*/ 1 h 19"/>
                <a:gd name="T6" fmla="*/ 6 w 9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9">
                  <a:moveTo>
                    <a:pt x="6" y="9"/>
                  </a:moveTo>
                  <a:cubicBezTo>
                    <a:pt x="8" y="15"/>
                    <a:pt x="9" y="19"/>
                    <a:pt x="7" y="19"/>
                  </a:cubicBezTo>
                  <a:cubicBezTo>
                    <a:pt x="6" y="18"/>
                    <a:pt x="0" y="4"/>
                    <a:pt x="1" y="1"/>
                  </a:cubicBezTo>
                  <a:cubicBezTo>
                    <a:pt x="2" y="0"/>
                    <a:pt x="5" y="5"/>
                    <a:pt x="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5" name="Freeform 904">
              <a:extLst>
                <a:ext uri="{FF2B5EF4-FFF2-40B4-BE49-F238E27FC236}">
                  <a16:creationId xmlns:a16="http://schemas.microsoft.com/office/drawing/2014/main" id="{D06E78C6-3D13-4A05-8AA1-B4710102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38" y="3082925"/>
              <a:ext cx="15875" cy="46038"/>
            </a:xfrm>
            <a:custGeom>
              <a:avLst/>
              <a:gdLst>
                <a:gd name="T0" fmla="*/ 5 w 7"/>
                <a:gd name="T1" fmla="*/ 10 h 20"/>
                <a:gd name="T2" fmla="*/ 5 w 7"/>
                <a:gd name="T3" fmla="*/ 20 h 20"/>
                <a:gd name="T4" fmla="*/ 1 w 7"/>
                <a:gd name="T5" fmla="*/ 1 h 20"/>
                <a:gd name="T6" fmla="*/ 5 w 7"/>
                <a:gd name="T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0">
                  <a:moveTo>
                    <a:pt x="5" y="10"/>
                  </a:moveTo>
                  <a:cubicBezTo>
                    <a:pt x="6" y="16"/>
                    <a:pt x="7" y="20"/>
                    <a:pt x="5" y="20"/>
                  </a:cubicBezTo>
                  <a:cubicBezTo>
                    <a:pt x="4" y="19"/>
                    <a:pt x="0" y="4"/>
                    <a:pt x="1" y="1"/>
                  </a:cubicBezTo>
                  <a:cubicBezTo>
                    <a:pt x="2" y="0"/>
                    <a:pt x="4" y="5"/>
                    <a:pt x="5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6" name="Freeform 905">
              <a:extLst>
                <a:ext uri="{FF2B5EF4-FFF2-40B4-BE49-F238E27FC236}">
                  <a16:creationId xmlns:a16="http://schemas.microsoft.com/office/drawing/2014/main" id="{93B8E5E4-F617-4F23-9342-9BF242A9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3738" y="2838450"/>
              <a:ext cx="23813" cy="44450"/>
            </a:xfrm>
            <a:custGeom>
              <a:avLst/>
              <a:gdLst>
                <a:gd name="T0" fmla="*/ 7 w 10"/>
                <a:gd name="T1" fmla="*/ 9 h 19"/>
                <a:gd name="T2" fmla="*/ 9 w 10"/>
                <a:gd name="T3" fmla="*/ 18 h 19"/>
                <a:gd name="T4" fmla="*/ 1 w 10"/>
                <a:gd name="T5" fmla="*/ 1 h 19"/>
                <a:gd name="T6" fmla="*/ 7 w 10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9">
                  <a:moveTo>
                    <a:pt x="7" y="9"/>
                  </a:moveTo>
                  <a:cubicBezTo>
                    <a:pt x="9" y="14"/>
                    <a:pt x="10" y="19"/>
                    <a:pt x="9" y="18"/>
                  </a:cubicBezTo>
                  <a:cubicBezTo>
                    <a:pt x="7" y="17"/>
                    <a:pt x="0" y="4"/>
                    <a:pt x="1" y="1"/>
                  </a:cubicBezTo>
                  <a:cubicBezTo>
                    <a:pt x="2" y="0"/>
                    <a:pt x="5" y="5"/>
                    <a:pt x="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7" name="Freeform 906">
              <a:extLst>
                <a:ext uri="{FF2B5EF4-FFF2-40B4-BE49-F238E27FC236}">
                  <a16:creationId xmlns:a16="http://schemas.microsoft.com/office/drawing/2014/main" id="{C22ADCBF-4B2C-4B26-86D6-E83F5A5A3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425" y="2917825"/>
              <a:ext cx="20638" cy="42863"/>
            </a:xfrm>
            <a:custGeom>
              <a:avLst/>
              <a:gdLst>
                <a:gd name="T0" fmla="*/ 6 w 9"/>
                <a:gd name="T1" fmla="*/ 9 h 19"/>
                <a:gd name="T2" fmla="*/ 8 w 9"/>
                <a:gd name="T3" fmla="*/ 19 h 19"/>
                <a:gd name="T4" fmla="*/ 1 w 9"/>
                <a:gd name="T5" fmla="*/ 1 h 19"/>
                <a:gd name="T6" fmla="*/ 6 w 9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9">
                  <a:moveTo>
                    <a:pt x="6" y="9"/>
                  </a:moveTo>
                  <a:cubicBezTo>
                    <a:pt x="8" y="15"/>
                    <a:pt x="9" y="19"/>
                    <a:pt x="8" y="19"/>
                  </a:cubicBezTo>
                  <a:cubicBezTo>
                    <a:pt x="6" y="18"/>
                    <a:pt x="0" y="4"/>
                    <a:pt x="1" y="1"/>
                  </a:cubicBezTo>
                  <a:cubicBezTo>
                    <a:pt x="2" y="0"/>
                    <a:pt x="4" y="5"/>
                    <a:pt x="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8" name="Freeform 907">
              <a:extLst>
                <a:ext uri="{FF2B5EF4-FFF2-40B4-BE49-F238E27FC236}">
                  <a16:creationId xmlns:a16="http://schemas.microsoft.com/office/drawing/2014/main" id="{F5818BE0-4F8A-4CFA-8C93-A4A2B7857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3027363"/>
              <a:ext cx="15875" cy="44450"/>
            </a:xfrm>
            <a:custGeom>
              <a:avLst/>
              <a:gdLst>
                <a:gd name="T0" fmla="*/ 4 w 7"/>
                <a:gd name="T1" fmla="*/ 9 h 19"/>
                <a:gd name="T2" fmla="*/ 6 w 7"/>
                <a:gd name="T3" fmla="*/ 19 h 19"/>
                <a:gd name="T4" fmla="*/ 1 w 7"/>
                <a:gd name="T5" fmla="*/ 1 h 19"/>
                <a:gd name="T6" fmla="*/ 1 w 7"/>
                <a:gd name="T7" fmla="*/ 0 h 19"/>
                <a:gd name="T8" fmla="*/ 4 w 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4" y="9"/>
                  </a:moveTo>
                  <a:cubicBezTo>
                    <a:pt x="6" y="13"/>
                    <a:pt x="7" y="19"/>
                    <a:pt x="6" y="19"/>
                  </a:cubicBezTo>
                  <a:cubicBezTo>
                    <a:pt x="5" y="18"/>
                    <a:pt x="0" y="3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2" y="1"/>
                    <a:pt x="3" y="6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9" name="Freeform 908">
              <a:extLst>
                <a:ext uri="{FF2B5EF4-FFF2-40B4-BE49-F238E27FC236}">
                  <a16:creationId xmlns:a16="http://schemas.microsoft.com/office/drawing/2014/main" id="{F0FFA546-C930-4ABF-8372-051F4B82D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2800" y="3113088"/>
              <a:ext cx="14288" cy="42863"/>
            </a:xfrm>
            <a:custGeom>
              <a:avLst/>
              <a:gdLst>
                <a:gd name="T0" fmla="*/ 4 w 6"/>
                <a:gd name="T1" fmla="*/ 9 h 19"/>
                <a:gd name="T2" fmla="*/ 5 w 6"/>
                <a:gd name="T3" fmla="*/ 19 h 19"/>
                <a:gd name="T4" fmla="*/ 5 w 6"/>
                <a:gd name="T5" fmla="*/ 19 h 19"/>
                <a:gd name="T6" fmla="*/ 1 w 6"/>
                <a:gd name="T7" fmla="*/ 1 h 19"/>
                <a:gd name="T8" fmla="*/ 1 w 6"/>
                <a:gd name="T9" fmla="*/ 0 h 19"/>
                <a:gd name="T10" fmla="*/ 1 w 6"/>
                <a:gd name="T11" fmla="*/ 0 h 19"/>
                <a:gd name="T12" fmla="*/ 4 w 6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9">
                  <a:moveTo>
                    <a:pt x="4" y="9"/>
                  </a:moveTo>
                  <a:cubicBezTo>
                    <a:pt x="4" y="13"/>
                    <a:pt x="6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8"/>
                    <a:pt x="0" y="3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8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0" name="Freeform 909">
              <a:extLst>
                <a:ext uri="{FF2B5EF4-FFF2-40B4-BE49-F238E27FC236}">
                  <a16:creationId xmlns:a16="http://schemas.microsoft.com/office/drawing/2014/main" id="{B0E50694-52A9-4392-BBEC-33659945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2863850"/>
              <a:ext cx="20638" cy="44450"/>
            </a:xfrm>
            <a:custGeom>
              <a:avLst/>
              <a:gdLst>
                <a:gd name="T0" fmla="*/ 5 w 9"/>
                <a:gd name="T1" fmla="*/ 9 h 19"/>
                <a:gd name="T2" fmla="*/ 8 w 9"/>
                <a:gd name="T3" fmla="*/ 18 h 19"/>
                <a:gd name="T4" fmla="*/ 0 w 9"/>
                <a:gd name="T5" fmla="*/ 1 h 19"/>
                <a:gd name="T6" fmla="*/ 5 w 9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9">
                  <a:moveTo>
                    <a:pt x="5" y="9"/>
                  </a:moveTo>
                  <a:cubicBezTo>
                    <a:pt x="8" y="14"/>
                    <a:pt x="9" y="19"/>
                    <a:pt x="8" y="18"/>
                  </a:cubicBezTo>
                  <a:cubicBezTo>
                    <a:pt x="6" y="18"/>
                    <a:pt x="0" y="4"/>
                    <a:pt x="0" y="1"/>
                  </a:cubicBezTo>
                  <a:cubicBezTo>
                    <a:pt x="1" y="0"/>
                    <a:pt x="3" y="5"/>
                    <a:pt x="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1" name="Freeform 910">
              <a:extLst>
                <a:ext uri="{FF2B5EF4-FFF2-40B4-BE49-F238E27FC236}">
                  <a16:creationId xmlns:a16="http://schemas.microsoft.com/office/drawing/2014/main" id="{4C281E22-EDEB-4BB0-9645-B5FA438F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825" y="2944813"/>
              <a:ext cx="17463" cy="42863"/>
            </a:xfrm>
            <a:custGeom>
              <a:avLst/>
              <a:gdLst>
                <a:gd name="T0" fmla="*/ 4 w 8"/>
                <a:gd name="T1" fmla="*/ 9 h 19"/>
                <a:gd name="T2" fmla="*/ 7 w 8"/>
                <a:gd name="T3" fmla="*/ 19 h 19"/>
                <a:gd name="T4" fmla="*/ 0 w 8"/>
                <a:gd name="T5" fmla="*/ 1 h 19"/>
                <a:gd name="T6" fmla="*/ 4 w 8"/>
                <a:gd name="T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9">
                  <a:moveTo>
                    <a:pt x="4" y="9"/>
                  </a:moveTo>
                  <a:cubicBezTo>
                    <a:pt x="7" y="14"/>
                    <a:pt x="8" y="19"/>
                    <a:pt x="7" y="19"/>
                  </a:cubicBezTo>
                  <a:cubicBezTo>
                    <a:pt x="5" y="18"/>
                    <a:pt x="0" y="4"/>
                    <a:pt x="0" y="1"/>
                  </a:cubicBezTo>
                  <a:cubicBezTo>
                    <a:pt x="1" y="0"/>
                    <a:pt x="3" y="5"/>
                    <a:pt x="4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2" name="Freeform 911">
              <a:extLst>
                <a:ext uri="{FF2B5EF4-FFF2-40B4-BE49-F238E27FC236}">
                  <a16:creationId xmlns:a16="http://schemas.microsoft.com/office/drawing/2014/main" id="{1094BF0B-9F62-4B24-8799-3E3A234CE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6288" y="2974975"/>
              <a:ext cx="14288" cy="41275"/>
            </a:xfrm>
            <a:custGeom>
              <a:avLst/>
              <a:gdLst>
                <a:gd name="T0" fmla="*/ 3 w 6"/>
                <a:gd name="T1" fmla="*/ 8 h 18"/>
                <a:gd name="T2" fmla="*/ 6 w 6"/>
                <a:gd name="T3" fmla="*/ 18 h 18"/>
                <a:gd name="T4" fmla="*/ 6 w 6"/>
                <a:gd name="T5" fmla="*/ 18 h 18"/>
                <a:gd name="T6" fmla="*/ 0 w 6"/>
                <a:gd name="T7" fmla="*/ 0 h 18"/>
                <a:gd name="T8" fmla="*/ 0 w 6"/>
                <a:gd name="T9" fmla="*/ 0 h 18"/>
                <a:gd name="T10" fmla="*/ 0 w 6"/>
                <a:gd name="T11" fmla="*/ 0 h 18"/>
                <a:gd name="T12" fmla="*/ 3 w 6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8">
                  <a:moveTo>
                    <a:pt x="3" y="8"/>
                  </a:moveTo>
                  <a:cubicBezTo>
                    <a:pt x="5" y="12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7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7"/>
                    <a:pt x="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3" name="Freeform 912">
              <a:extLst>
                <a:ext uri="{FF2B5EF4-FFF2-40B4-BE49-F238E27FC236}">
                  <a16:creationId xmlns:a16="http://schemas.microsoft.com/office/drawing/2014/main" id="{BA27ED22-3161-442F-94A6-BED82516F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863" y="3057525"/>
              <a:ext cx="11113" cy="44450"/>
            </a:xfrm>
            <a:custGeom>
              <a:avLst/>
              <a:gdLst>
                <a:gd name="T0" fmla="*/ 3 w 5"/>
                <a:gd name="T1" fmla="*/ 9 h 19"/>
                <a:gd name="T2" fmla="*/ 5 w 5"/>
                <a:gd name="T3" fmla="*/ 19 h 19"/>
                <a:gd name="T4" fmla="*/ 5 w 5"/>
                <a:gd name="T5" fmla="*/ 19 h 19"/>
                <a:gd name="T6" fmla="*/ 0 w 5"/>
                <a:gd name="T7" fmla="*/ 0 h 19"/>
                <a:gd name="T8" fmla="*/ 0 w 5"/>
                <a:gd name="T9" fmla="*/ 0 h 19"/>
                <a:gd name="T10" fmla="*/ 0 w 5"/>
                <a:gd name="T11" fmla="*/ 0 h 19"/>
                <a:gd name="T12" fmla="*/ 3 w 5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9">
                  <a:moveTo>
                    <a:pt x="3" y="9"/>
                  </a:moveTo>
                  <a:cubicBezTo>
                    <a:pt x="4" y="12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7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3" y="8"/>
                    <a:pt x="3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4" name="Freeform 913">
              <a:extLst>
                <a:ext uri="{FF2B5EF4-FFF2-40B4-BE49-F238E27FC236}">
                  <a16:creationId xmlns:a16="http://schemas.microsoft.com/office/drawing/2014/main" id="{B1B8DE99-5ED1-4804-87E2-175C918F9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263" y="2816225"/>
              <a:ext cx="20638" cy="38100"/>
            </a:xfrm>
            <a:custGeom>
              <a:avLst/>
              <a:gdLst>
                <a:gd name="T0" fmla="*/ 5 w 9"/>
                <a:gd name="T1" fmla="*/ 8 h 17"/>
                <a:gd name="T2" fmla="*/ 9 w 9"/>
                <a:gd name="T3" fmla="*/ 17 h 17"/>
                <a:gd name="T4" fmla="*/ 0 w 9"/>
                <a:gd name="T5" fmla="*/ 1 h 17"/>
                <a:gd name="T6" fmla="*/ 0 w 9"/>
                <a:gd name="T7" fmla="*/ 0 h 17"/>
                <a:gd name="T8" fmla="*/ 5 w 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5" y="8"/>
                  </a:moveTo>
                  <a:cubicBezTo>
                    <a:pt x="6" y="11"/>
                    <a:pt x="9" y="16"/>
                    <a:pt x="9" y="17"/>
                  </a:cubicBezTo>
                  <a:cubicBezTo>
                    <a:pt x="7" y="17"/>
                    <a:pt x="0" y="3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7"/>
                    <a:pt x="5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5" name="Freeform 914">
              <a:extLst>
                <a:ext uri="{FF2B5EF4-FFF2-40B4-BE49-F238E27FC236}">
                  <a16:creationId xmlns:a16="http://schemas.microsoft.com/office/drawing/2014/main" id="{B696F8CE-7C40-4FB2-9158-05E761BE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950" y="2894013"/>
              <a:ext cx="17463" cy="41275"/>
            </a:xfrm>
            <a:custGeom>
              <a:avLst/>
              <a:gdLst>
                <a:gd name="T0" fmla="*/ 4 w 8"/>
                <a:gd name="T1" fmla="*/ 8 h 18"/>
                <a:gd name="T2" fmla="*/ 8 w 8"/>
                <a:gd name="T3" fmla="*/ 18 h 18"/>
                <a:gd name="T4" fmla="*/ 0 w 8"/>
                <a:gd name="T5" fmla="*/ 0 h 18"/>
                <a:gd name="T6" fmla="*/ 0 w 8"/>
                <a:gd name="T7" fmla="*/ 0 h 18"/>
                <a:gd name="T8" fmla="*/ 4 w 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4" y="8"/>
                  </a:moveTo>
                  <a:cubicBezTo>
                    <a:pt x="6" y="11"/>
                    <a:pt x="8" y="17"/>
                    <a:pt x="8" y="18"/>
                  </a:cubicBezTo>
                  <a:cubicBezTo>
                    <a:pt x="7" y="18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7"/>
                    <a:pt x="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6" name="Freeform 915">
              <a:extLst>
                <a:ext uri="{FF2B5EF4-FFF2-40B4-BE49-F238E27FC236}">
                  <a16:creationId xmlns:a16="http://schemas.microsoft.com/office/drawing/2014/main" id="{BFC431C4-D91A-4C7D-A882-8B9F5F16B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88" y="3001963"/>
              <a:ext cx="12700" cy="41275"/>
            </a:xfrm>
            <a:custGeom>
              <a:avLst/>
              <a:gdLst>
                <a:gd name="T0" fmla="*/ 6 w 6"/>
                <a:gd name="T1" fmla="*/ 18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0 h 18"/>
                <a:gd name="T8" fmla="*/ 0 w 6"/>
                <a:gd name="T9" fmla="*/ 1 h 18"/>
                <a:gd name="T10" fmla="*/ 6 w 6"/>
                <a:gd name="T1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6" y="18"/>
                    <a:pt x="6" y="18"/>
                    <a:pt x="6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7" name="Freeform 916">
              <a:extLst>
                <a:ext uri="{FF2B5EF4-FFF2-40B4-BE49-F238E27FC236}">
                  <a16:creationId xmlns:a16="http://schemas.microsoft.com/office/drawing/2014/main" id="{3FF9CEA2-14FA-43F4-89EB-353476F9A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975" y="3089275"/>
              <a:ext cx="6350" cy="36513"/>
            </a:xfrm>
            <a:custGeom>
              <a:avLst/>
              <a:gdLst>
                <a:gd name="T0" fmla="*/ 3 w 3"/>
                <a:gd name="T1" fmla="*/ 16 h 16"/>
                <a:gd name="T2" fmla="*/ 0 w 3"/>
                <a:gd name="T3" fmla="*/ 0 h 16"/>
                <a:gd name="T4" fmla="*/ 3 w 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6">
                  <a:moveTo>
                    <a:pt x="3" y="16"/>
                  </a:moveTo>
                  <a:cubicBezTo>
                    <a:pt x="3" y="12"/>
                    <a:pt x="1" y="4"/>
                    <a:pt x="0" y="0"/>
                  </a:cubicBezTo>
                  <a:cubicBezTo>
                    <a:pt x="3" y="16"/>
                    <a:pt x="3" y="16"/>
                    <a:pt x="3" y="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8" name="Freeform 917">
              <a:extLst>
                <a:ext uri="{FF2B5EF4-FFF2-40B4-BE49-F238E27FC236}">
                  <a16:creationId xmlns:a16="http://schemas.microsoft.com/office/drawing/2014/main" id="{8B33B416-0E48-49C5-99EF-8EDCA5B5A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2841625"/>
              <a:ext cx="17463" cy="38100"/>
            </a:xfrm>
            <a:custGeom>
              <a:avLst/>
              <a:gdLst>
                <a:gd name="T0" fmla="*/ 4 w 8"/>
                <a:gd name="T1" fmla="*/ 8 h 17"/>
                <a:gd name="T2" fmla="*/ 8 w 8"/>
                <a:gd name="T3" fmla="*/ 17 h 17"/>
                <a:gd name="T4" fmla="*/ 0 w 8"/>
                <a:gd name="T5" fmla="*/ 1 h 17"/>
                <a:gd name="T6" fmla="*/ 0 w 8"/>
                <a:gd name="T7" fmla="*/ 0 h 17"/>
                <a:gd name="T8" fmla="*/ 4 w 8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4" y="8"/>
                  </a:moveTo>
                  <a:cubicBezTo>
                    <a:pt x="5" y="11"/>
                    <a:pt x="8" y="16"/>
                    <a:pt x="8" y="17"/>
                  </a:cubicBezTo>
                  <a:cubicBezTo>
                    <a:pt x="7" y="17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3" y="6"/>
                    <a:pt x="4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9" name="Freeform 918">
              <a:extLst>
                <a:ext uri="{FF2B5EF4-FFF2-40B4-BE49-F238E27FC236}">
                  <a16:creationId xmlns:a16="http://schemas.microsoft.com/office/drawing/2014/main" id="{B5A32CF3-6D6F-49AD-B516-A6493A1C2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825" y="2921000"/>
              <a:ext cx="15875" cy="39688"/>
            </a:xfrm>
            <a:custGeom>
              <a:avLst/>
              <a:gdLst>
                <a:gd name="T0" fmla="*/ 3 w 7"/>
                <a:gd name="T1" fmla="*/ 8 h 17"/>
                <a:gd name="T2" fmla="*/ 7 w 7"/>
                <a:gd name="T3" fmla="*/ 17 h 17"/>
                <a:gd name="T4" fmla="*/ 0 w 7"/>
                <a:gd name="T5" fmla="*/ 0 h 17"/>
                <a:gd name="T6" fmla="*/ 0 w 7"/>
                <a:gd name="T7" fmla="*/ 0 h 17"/>
                <a:gd name="T8" fmla="*/ 3 w 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3" y="8"/>
                  </a:moveTo>
                  <a:cubicBezTo>
                    <a:pt x="5" y="12"/>
                    <a:pt x="6" y="16"/>
                    <a:pt x="7" y="17"/>
                  </a:cubicBezTo>
                  <a:cubicBezTo>
                    <a:pt x="6" y="16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5"/>
                    <a:pt x="3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0" name="Freeform 919">
              <a:extLst>
                <a:ext uri="{FF2B5EF4-FFF2-40B4-BE49-F238E27FC236}">
                  <a16:creationId xmlns:a16="http://schemas.microsoft.com/office/drawing/2014/main" id="{DAB68D55-A4A8-4FC0-8CE3-121E36BBD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5950" y="2738438"/>
              <a:ext cx="30163" cy="41275"/>
            </a:xfrm>
            <a:custGeom>
              <a:avLst/>
              <a:gdLst>
                <a:gd name="T0" fmla="*/ 8 w 13"/>
                <a:gd name="T1" fmla="*/ 8 h 18"/>
                <a:gd name="T2" fmla="*/ 11 w 13"/>
                <a:gd name="T3" fmla="*/ 17 h 18"/>
                <a:gd name="T4" fmla="*/ 1 w 13"/>
                <a:gd name="T5" fmla="*/ 1 h 18"/>
                <a:gd name="T6" fmla="*/ 8 w 13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8">
                  <a:moveTo>
                    <a:pt x="8" y="8"/>
                  </a:moveTo>
                  <a:cubicBezTo>
                    <a:pt x="12" y="13"/>
                    <a:pt x="13" y="18"/>
                    <a:pt x="11" y="17"/>
                  </a:cubicBezTo>
                  <a:cubicBezTo>
                    <a:pt x="8" y="16"/>
                    <a:pt x="0" y="4"/>
                    <a:pt x="1" y="1"/>
                  </a:cubicBezTo>
                  <a:cubicBezTo>
                    <a:pt x="3" y="0"/>
                    <a:pt x="6" y="5"/>
                    <a:pt x="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1" name="Freeform 920">
              <a:extLst>
                <a:ext uri="{FF2B5EF4-FFF2-40B4-BE49-F238E27FC236}">
                  <a16:creationId xmlns:a16="http://schemas.microsoft.com/office/drawing/2014/main" id="{EC9E244F-D088-4D2D-ADD1-7B11F31D2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2811463"/>
              <a:ext cx="26988" cy="41275"/>
            </a:xfrm>
            <a:custGeom>
              <a:avLst/>
              <a:gdLst>
                <a:gd name="T0" fmla="*/ 8 w 12"/>
                <a:gd name="T1" fmla="*/ 9 h 18"/>
                <a:gd name="T2" fmla="*/ 10 w 12"/>
                <a:gd name="T3" fmla="*/ 18 h 18"/>
                <a:gd name="T4" fmla="*/ 2 w 12"/>
                <a:gd name="T5" fmla="*/ 1 h 18"/>
                <a:gd name="T6" fmla="*/ 8 w 12"/>
                <a:gd name="T7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8">
                  <a:moveTo>
                    <a:pt x="8" y="9"/>
                  </a:moveTo>
                  <a:cubicBezTo>
                    <a:pt x="11" y="14"/>
                    <a:pt x="12" y="18"/>
                    <a:pt x="10" y="18"/>
                  </a:cubicBezTo>
                  <a:cubicBezTo>
                    <a:pt x="8" y="17"/>
                    <a:pt x="0" y="4"/>
                    <a:pt x="2" y="1"/>
                  </a:cubicBezTo>
                  <a:cubicBezTo>
                    <a:pt x="3" y="0"/>
                    <a:pt x="6" y="5"/>
                    <a:pt x="8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2" name="Freeform 921">
              <a:extLst>
                <a:ext uri="{FF2B5EF4-FFF2-40B4-BE49-F238E27FC236}">
                  <a16:creationId xmlns:a16="http://schemas.microsoft.com/office/drawing/2014/main" id="{3E9336D2-7F13-47A2-8B86-435E96EE9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2600325"/>
              <a:ext cx="31750" cy="36513"/>
            </a:xfrm>
            <a:custGeom>
              <a:avLst/>
              <a:gdLst>
                <a:gd name="T0" fmla="*/ 9 w 14"/>
                <a:gd name="T1" fmla="*/ 7 h 16"/>
                <a:gd name="T2" fmla="*/ 13 w 14"/>
                <a:gd name="T3" fmla="*/ 15 h 16"/>
                <a:gd name="T4" fmla="*/ 1 w 14"/>
                <a:gd name="T5" fmla="*/ 1 h 16"/>
                <a:gd name="T6" fmla="*/ 9 w 14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6">
                  <a:moveTo>
                    <a:pt x="9" y="7"/>
                  </a:moveTo>
                  <a:cubicBezTo>
                    <a:pt x="13" y="12"/>
                    <a:pt x="14" y="15"/>
                    <a:pt x="13" y="15"/>
                  </a:cubicBezTo>
                  <a:cubicBezTo>
                    <a:pt x="11" y="16"/>
                    <a:pt x="0" y="4"/>
                    <a:pt x="1" y="1"/>
                  </a:cubicBezTo>
                  <a:cubicBezTo>
                    <a:pt x="2" y="0"/>
                    <a:pt x="6" y="4"/>
                    <a:pt x="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3" name="Freeform 922">
              <a:extLst>
                <a:ext uri="{FF2B5EF4-FFF2-40B4-BE49-F238E27FC236}">
                  <a16:creationId xmlns:a16="http://schemas.microsoft.com/office/drawing/2014/main" id="{F1BF69B5-8A63-4A40-B2EF-8CB0C57D4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5150" y="2667000"/>
              <a:ext cx="33338" cy="38100"/>
            </a:xfrm>
            <a:custGeom>
              <a:avLst/>
              <a:gdLst>
                <a:gd name="T0" fmla="*/ 9 w 14"/>
                <a:gd name="T1" fmla="*/ 8 h 17"/>
                <a:gd name="T2" fmla="*/ 12 w 14"/>
                <a:gd name="T3" fmla="*/ 16 h 17"/>
                <a:gd name="T4" fmla="*/ 1 w 14"/>
                <a:gd name="T5" fmla="*/ 1 h 17"/>
                <a:gd name="T6" fmla="*/ 9 w 14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9" y="8"/>
                  </a:moveTo>
                  <a:cubicBezTo>
                    <a:pt x="12" y="13"/>
                    <a:pt x="14" y="17"/>
                    <a:pt x="12" y="16"/>
                  </a:cubicBezTo>
                  <a:cubicBezTo>
                    <a:pt x="9" y="16"/>
                    <a:pt x="0" y="4"/>
                    <a:pt x="1" y="1"/>
                  </a:cubicBezTo>
                  <a:cubicBezTo>
                    <a:pt x="2" y="0"/>
                    <a:pt x="6" y="5"/>
                    <a:pt x="9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4" name="Freeform 923">
              <a:extLst>
                <a:ext uri="{FF2B5EF4-FFF2-40B4-BE49-F238E27FC236}">
                  <a16:creationId xmlns:a16="http://schemas.microsoft.com/office/drawing/2014/main" id="{54B85F82-5796-4B3D-966F-1B30495F8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763" y="2478088"/>
              <a:ext cx="38100" cy="30163"/>
            </a:xfrm>
            <a:custGeom>
              <a:avLst/>
              <a:gdLst>
                <a:gd name="T0" fmla="*/ 10 w 16"/>
                <a:gd name="T1" fmla="*/ 6 h 13"/>
                <a:gd name="T2" fmla="*/ 15 w 16"/>
                <a:gd name="T3" fmla="*/ 13 h 13"/>
                <a:gd name="T4" fmla="*/ 1 w 16"/>
                <a:gd name="T5" fmla="*/ 1 h 13"/>
                <a:gd name="T6" fmla="*/ 10 w 16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10" y="6"/>
                  </a:moveTo>
                  <a:cubicBezTo>
                    <a:pt x="14" y="10"/>
                    <a:pt x="16" y="13"/>
                    <a:pt x="15" y="13"/>
                  </a:cubicBezTo>
                  <a:cubicBezTo>
                    <a:pt x="13" y="13"/>
                    <a:pt x="0" y="3"/>
                    <a:pt x="1" y="1"/>
                  </a:cubicBezTo>
                  <a:cubicBezTo>
                    <a:pt x="2" y="0"/>
                    <a:pt x="7" y="3"/>
                    <a:pt x="1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5" name="Freeform 924">
              <a:extLst>
                <a:ext uri="{FF2B5EF4-FFF2-40B4-BE49-F238E27FC236}">
                  <a16:creationId xmlns:a16="http://schemas.microsoft.com/office/drawing/2014/main" id="{E62BB20B-98E7-47F6-8543-D558DBE98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2536825"/>
              <a:ext cx="34925" cy="33338"/>
            </a:xfrm>
            <a:custGeom>
              <a:avLst/>
              <a:gdLst>
                <a:gd name="T0" fmla="*/ 9 w 15"/>
                <a:gd name="T1" fmla="*/ 6 h 14"/>
                <a:gd name="T2" fmla="*/ 14 w 15"/>
                <a:gd name="T3" fmla="*/ 14 h 14"/>
                <a:gd name="T4" fmla="*/ 1 w 15"/>
                <a:gd name="T5" fmla="*/ 0 h 14"/>
                <a:gd name="T6" fmla="*/ 9 w 15"/>
                <a:gd name="T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9" y="6"/>
                  </a:moveTo>
                  <a:cubicBezTo>
                    <a:pt x="13" y="11"/>
                    <a:pt x="15" y="14"/>
                    <a:pt x="14" y="14"/>
                  </a:cubicBezTo>
                  <a:cubicBezTo>
                    <a:pt x="12" y="14"/>
                    <a:pt x="0" y="3"/>
                    <a:pt x="1" y="0"/>
                  </a:cubicBezTo>
                  <a:cubicBezTo>
                    <a:pt x="2" y="0"/>
                    <a:pt x="7" y="4"/>
                    <a:pt x="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6" name="Freeform 925">
              <a:extLst>
                <a:ext uri="{FF2B5EF4-FFF2-40B4-BE49-F238E27FC236}">
                  <a16:creationId xmlns:a16="http://schemas.microsoft.com/office/drawing/2014/main" id="{0DCF9B94-0C9F-4ECD-AE10-B3B0C5386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075" y="2692400"/>
              <a:ext cx="30163" cy="38100"/>
            </a:xfrm>
            <a:custGeom>
              <a:avLst/>
              <a:gdLst>
                <a:gd name="T0" fmla="*/ 8 w 13"/>
                <a:gd name="T1" fmla="*/ 8 h 17"/>
                <a:gd name="T2" fmla="*/ 11 w 13"/>
                <a:gd name="T3" fmla="*/ 16 h 17"/>
                <a:gd name="T4" fmla="*/ 1 w 13"/>
                <a:gd name="T5" fmla="*/ 1 h 17"/>
                <a:gd name="T6" fmla="*/ 8 w 13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8" y="8"/>
                  </a:moveTo>
                  <a:cubicBezTo>
                    <a:pt x="11" y="13"/>
                    <a:pt x="13" y="17"/>
                    <a:pt x="11" y="16"/>
                  </a:cubicBezTo>
                  <a:cubicBezTo>
                    <a:pt x="9" y="16"/>
                    <a:pt x="0" y="3"/>
                    <a:pt x="1" y="1"/>
                  </a:cubicBezTo>
                  <a:cubicBezTo>
                    <a:pt x="2" y="0"/>
                    <a:pt x="6" y="4"/>
                    <a:pt x="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7" name="Freeform 926">
              <a:extLst>
                <a:ext uri="{FF2B5EF4-FFF2-40B4-BE49-F238E27FC236}">
                  <a16:creationId xmlns:a16="http://schemas.microsoft.com/office/drawing/2014/main" id="{31DFE9E6-52F3-450B-81F6-AEF2F911D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700" y="2762250"/>
              <a:ext cx="28575" cy="42863"/>
            </a:xfrm>
            <a:custGeom>
              <a:avLst/>
              <a:gdLst>
                <a:gd name="T0" fmla="*/ 8 w 12"/>
                <a:gd name="T1" fmla="*/ 8 h 18"/>
                <a:gd name="T2" fmla="*/ 11 w 12"/>
                <a:gd name="T3" fmla="*/ 17 h 18"/>
                <a:gd name="T4" fmla="*/ 1 w 12"/>
                <a:gd name="T5" fmla="*/ 1 h 18"/>
                <a:gd name="T6" fmla="*/ 8 w 12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8">
                  <a:moveTo>
                    <a:pt x="8" y="8"/>
                  </a:moveTo>
                  <a:cubicBezTo>
                    <a:pt x="11" y="13"/>
                    <a:pt x="12" y="18"/>
                    <a:pt x="11" y="17"/>
                  </a:cubicBezTo>
                  <a:cubicBezTo>
                    <a:pt x="8" y="17"/>
                    <a:pt x="0" y="4"/>
                    <a:pt x="1" y="1"/>
                  </a:cubicBezTo>
                  <a:cubicBezTo>
                    <a:pt x="2" y="0"/>
                    <a:pt x="6" y="5"/>
                    <a:pt x="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8" name="Freeform 927">
              <a:extLst>
                <a:ext uri="{FF2B5EF4-FFF2-40B4-BE49-F238E27FC236}">
                  <a16:creationId xmlns:a16="http://schemas.microsoft.com/office/drawing/2014/main" id="{772ADCAF-8DFF-4250-83C6-7491E29CA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0538" y="2559050"/>
              <a:ext cx="31750" cy="33338"/>
            </a:xfrm>
            <a:custGeom>
              <a:avLst/>
              <a:gdLst>
                <a:gd name="T0" fmla="*/ 8 w 14"/>
                <a:gd name="T1" fmla="*/ 7 h 15"/>
                <a:gd name="T2" fmla="*/ 13 w 14"/>
                <a:gd name="T3" fmla="*/ 15 h 15"/>
                <a:gd name="T4" fmla="*/ 0 w 14"/>
                <a:gd name="T5" fmla="*/ 1 h 15"/>
                <a:gd name="T6" fmla="*/ 8 w 14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5">
                  <a:moveTo>
                    <a:pt x="8" y="7"/>
                  </a:moveTo>
                  <a:cubicBezTo>
                    <a:pt x="12" y="11"/>
                    <a:pt x="14" y="15"/>
                    <a:pt x="13" y="15"/>
                  </a:cubicBezTo>
                  <a:cubicBezTo>
                    <a:pt x="11" y="15"/>
                    <a:pt x="0" y="3"/>
                    <a:pt x="0" y="1"/>
                  </a:cubicBezTo>
                  <a:cubicBezTo>
                    <a:pt x="1" y="0"/>
                    <a:pt x="5" y="4"/>
                    <a:pt x="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9" name="Freeform 928">
              <a:extLst>
                <a:ext uri="{FF2B5EF4-FFF2-40B4-BE49-F238E27FC236}">
                  <a16:creationId xmlns:a16="http://schemas.microsoft.com/office/drawing/2014/main" id="{FA385A71-3707-4BFE-8029-031A6CA43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2622550"/>
              <a:ext cx="30163" cy="36513"/>
            </a:xfrm>
            <a:custGeom>
              <a:avLst/>
              <a:gdLst>
                <a:gd name="T0" fmla="*/ 8 w 13"/>
                <a:gd name="T1" fmla="*/ 8 h 16"/>
                <a:gd name="T2" fmla="*/ 12 w 13"/>
                <a:gd name="T3" fmla="*/ 16 h 16"/>
                <a:gd name="T4" fmla="*/ 1 w 13"/>
                <a:gd name="T5" fmla="*/ 1 h 16"/>
                <a:gd name="T6" fmla="*/ 8 w 13"/>
                <a:gd name="T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6">
                  <a:moveTo>
                    <a:pt x="8" y="8"/>
                  </a:moveTo>
                  <a:cubicBezTo>
                    <a:pt x="11" y="12"/>
                    <a:pt x="13" y="16"/>
                    <a:pt x="12" y="16"/>
                  </a:cubicBezTo>
                  <a:cubicBezTo>
                    <a:pt x="10" y="16"/>
                    <a:pt x="0" y="4"/>
                    <a:pt x="1" y="1"/>
                  </a:cubicBezTo>
                  <a:cubicBezTo>
                    <a:pt x="2" y="0"/>
                    <a:pt x="5" y="4"/>
                    <a:pt x="8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" name="Freeform 929">
              <a:extLst>
                <a:ext uri="{FF2B5EF4-FFF2-40B4-BE49-F238E27FC236}">
                  <a16:creationId xmlns:a16="http://schemas.microsoft.com/office/drawing/2014/main" id="{2FD1B54B-BFB4-48E9-AEF1-C9D43920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1950" y="2441575"/>
              <a:ext cx="36513" cy="28575"/>
            </a:xfrm>
            <a:custGeom>
              <a:avLst/>
              <a:gdLst>
                <a:gd name="T0" fmla="*/ 9 w 16"/>
                <a:gd name="T1" fmla="*/ 6 h 13"/>
                <a:gd name="T2" fmla="*/ 15 w 16"/>
                <a:gd name="T3" fmla="*/ 13 h 13"/>
                <a:gd name="T4" fmla="*/ 0 w 16"/>
                <a:gd name="T5" fmla="*/ 1 h 13"/>
                <a:gd name="T6" fmla="*/ 9 w 16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9" y="6"/>
                  </a:moveTo>
                  <a:cubicBezTo>
                    <a:pt x="13" y="10"/>
                    <a:pt x="16" y="13"/>
                    <a:pt x="15" y="13"/>
                  </a:cubicBezTo>
                  <a:cubicBezTo>
                    <a:pt x="13" y="13"/>
                    <a:pt x="0" y="3"/>
                    <a:pt x="0" y="1"/>
                  </a:cubicBezTo>
                  <a:cubicBezTo>
                    <a:pt x="1" y="0"/>
                    <a:pt x="5" y="3"/>
                    <a:pt x="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1" name="Freeform 930">
              <a:extLst>
                <a:ext uri="{FF2B5EF4-FFF2-40B4-BE49-F238E27FC236}">
                  <a16:creationId xmlns:a16="http://schemas.microsoft.com/office/drawing/2014/main" id="{6A4424EA-E2AE-425E-AB6C-D5A8358F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8625" y="2498725"/>
              <a:ext cx="33338" cy="30163"/>
            </a:xfrm>
            <a:custGeom>
              <a:avLst/>
              <a:gdLst>
                <a:gd name="T0" fmla="*/ 9 w 15"/>
                <a:gd name="T1" fmla="*/ 6 h 13"/>
                <a:gd name="T2" fmla="*/ 14 w 15"/>
                <a:gd name="T3" fmla="*/ 13 h 13"/>
                <a:gd name="T4" fmla="*/ 0 w 15"/>
                <a:gd name="T5" fmla="*/ 0 h 13"/>
                <a:gd name="T6" fmla="*/ 9 w 15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9" y="6"/>
                  </a:moveTo>
                  <a:cubicBezTo>
                    <a:pt x="12" y="10"/>
                    <a:pt x="15" y="13"/>
                    <a:pt x="14" y="13"/>
                  </a:cubicBezTo>
                  <a:cubicBezTo>
                    <a:pt x="12" y="13"/>
                    <a:pt x="0" y="3"/>
                    <a:pt x="0" y="0"/>
                  </a:cubicBezTo>
                  <a:cubicBezTo>
                    <a:pt x="1" y="0"/>
                    <a:pt x="6" y="3"/>
                    <a:pt x="9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2" name="Freeform 931">
              <a:extLst>
                <a:ext uri="{FF2B5EF4-FFF2-40B4-BE49-F238E27FC236}">
                  <a16:creationId xmlns:a16="http://schemas.microsoft.com/office/drawing/2014/main" id="{112C30D7-63C7-4D36-8BC9-3B98FA439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5" y="2714625"/>
              <a:ext cx="25400" cy="39688"/>
            </a:xfrm>
            <a:custGeom>
              <a:avLst/>
              <a:gdLst>
                <a:gd name="T0" fmla="*/ 6 w 11"/>
                <a:gd name="T1" fmla="*/ 8 h 17"/>
                <a:gd name="T2" fmla="*/ 10 w 11"/>
                <a:gd name="T3" fmla="*/ 17 h 17"/>
                <a:gd name="T4" fmla="*/ 0 w 11"/>
                <a:gd name="T5" fmla="*/ 1 h 17"/>
                <a:gd name="T6" fmla="*/ 6 w 11"/>
                <a:gd name="T7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7">
                  <a:moveTo>
                    <a:pt x="6" y="8"/>
                  </a:moveTo>
                  <a:cubicBezTo>
                    <a:pt x="9" y="12"/>
                    <a:pt x="11" y="17"/>
                    <a:pt x="10" y="17"/>
                  </a:cubicBezTo>
                  <a:cubicBezTo>
                    <a:pt x="9" y="17"/>
                    <a:pt x="0" y="4"/>
                    <a:pt x="0" y="1"/>
                  </a:cubicBezTo>
                  <a:cubicBezTo>
                    <a:pt x="1" y="0"/>
                    <a:pt x="4" y="4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3" name="Freeform 932">
              <a:extLst>
                <a:ext uri="{FF2B5EF4-FFF2-40B4-BE49-F238E27FC236}">
                  <a16:creationId xmlns:a16="http://schemas.microsoft.com/office/drawing/2014/main" id="{1B5463AE-227A-4D79-8A78-BD0A31B27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7863" y="2787650"/>
              <a:ext cx="25400" cy="42863"/>
            </a:xfrm>
            <a:custGeom>
              <a:avLst/>
              <a:gdLst>
                <a:gd name="T0" fmla="*/ 6 w 11"/>
                <a:gd name="T1" fmla="*/ 8 h 18"/>
                <a:gd name="T2" fmla="*/ 10 w 11"/>
                <a:gd name="T3" fmla="*/ 17 h 18"/>
                <a:gd name="T4" fmla="*/ 1 w 11"/>
                <a:gd name="T5" fmla="*/ 1 h 18"/>
                <a:gd name="T6" fmla="*/ 6 w 11"/>
                <a:gd name="T7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8">
                  <a:moveTo>
                    <a:pt x="6" y="8"/>
                  </a:moveTo>
                  <a:cubicBezTo>
                    <a:pt x="9" y="13"/>
                    <a:pt x="11" y="18"/>
                    <a:pt x="10" y="17"/>
                  </a:cubicBezTo>
                  <a:cubicBezTo>
                    <a:pt x="8" y="16"/>
                    <a:pt x="0" y="3"/>
                    <a:pt x="1" y="1"/>
                  </a:cubicBezTo>
                  <a:cubicBezTo>
                    <a:pt x="1" y="0"/>
                    <a:pt x="4" y="4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4" name="Freeform 933">
              <a:extLst>
                <a:ext uri="{FF2B5EF4-FFF2-40B4-BE49-F238E27FC236}">
                  <a16:creationId xmlns:a16="http://schemas.microsoft.com/office/drawing/2014/main" id="{F29DA76A-5163-47E9-A1C5-15F47D05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75" y="2579688"/>
              <a:ext cx="30163" cy="33338"/>
            </a:xfrm>
            <a:custGeom>
              <a:avLst/>
              <a:gdLst>
                <a:gd name="T0" fmla="*/ 8 w 13"/>
                <a:gd name="T1" fmla="*/ 7 h 15"/>
                <a:gd name="T2" fmla="*/ 12 w 13"/>
                <a:gd name="T3" fmla="*/ 15 h 15"/>
                <a:gd name="T4" fmla="*/ 0 w 13"/>
                <a:gd name="T5" fmla="*/ 1 h 15"/>
                <a:gd name="T6" fmla="*/ 8 w 13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8" y="7"/>
                  </a:moveTo>
                  <a:cubicBezTo>
                    <a:pt x="11" y="11"/>
                    <a:pt x="13" y="15"/>
                    <a:pt x="12" y="15"/>
                  </a:cubicBezTo>
                  <a:cubicBezTo>
                    <a:pt x="11" y="15"/>
                    <a:pt x="0" y="3"/>
                    <a:pt x="0" y="1"/>
                  </a:cubicBezTo>
                  <a:cubicBezTo>
                    <a:pt x="1" y="0"/>
                    <a:pt x="5" y="4"/>
                    <a:pt x="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5" name="Freeform 934">
              <a:extLst>
                <a:ext uri="{FF2B5EF4-FFF2-40B4-BE49-F238E27FC236}">
                  <a16:creationId xmlns:a16="http://schemas.microsoft.com/office/drawing/2014/main" id="{BFACA85F-1DAE-4B5A-846F-2003A9D7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025" y="2646363"/>
              <a:ext cx="28575" cy="36513"/>
            </a:xfrm>
            <a:custGeom>
              <a:avLst/>
              <a:gdLst>
                <a:gd name="T0" fmla="*/ 6 w 12"/>
                <a:gd name="T1" fmla="*/ 7 h 16"/>
                <a:gd name="T2" fmla="*/ 11 w 12"/>
                <a:gd name="T3" fmla="*/ 16 h 16"/>
                <a:gd name="T4" fmla="*/ 0 w 12"/>
                <a:gd name="T5" fmla="*/ 1 h 16"/>
                <a:gd name="T6" fmla="*/ 6 w 12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6" y="7"/>
                  </a:moveTo>
                  <a:cubicBezTo>
                    <a:pt x="10" y="12"/>
                    <a:pt x="12" y="15"/>
                    <a:pt x="11" y="16"/>
                  </a:cubicBezTo>
                  <a:cubicBezTo>
                    <a:pt x="10" y="16"/>
                    <a:pt x="0" y="3"/>
                    <a:pt x="0" y="1"/>
                  </a:cubicBezTo>
                  <a:cubicBezTo>
                    <a:pt x="0" y="0"/>
                    <a:pt x="4" y="4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6" name="Freeform 935">
              <a:extLst>
                <a:ext uri="{FF2B5EF4-FFF2-40B4-BE49-F238E27FC236}">
                  <a16:creationId xmlns:a16="http://schemas.microsoft.com/office/drawing/2014/main" id="{7AA8F4E1-EAE0-4716-92FB-63130BA07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0050" y="2459038"/>
              <a:ext cx="34925" cy="30163"/>
            </a:xfrm>
            <a:custGeom>
              <a:avLst/>
              <a:gdLst>
                <a:gd name="T0" fmla="*/ 8 w 15"/>
                <a:gd name="T1" fmla="*/ 6 h 13"/>
                <a:gd name="T2" fmla="*/ 14 w 15"/>
                <a:gd name="T3" fmla="*/ 13 h 13"/>
                <a:gd name="T4" fmla="*/ 0 w 15"/>
                <a:gd name="T5" fmla="*/ 1 h 13"/>
                <a:gd name="T6" fmla="*/ 8 w 15"/>
                <a:gd name="T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8" y="6"/>
                  </a:moveTo>
                  <a:cubicBezTo>
                    <a:pt x="12" y="10"/>
                    <a:pt x="15" y="13"/>
                    <a:pt x="14" y="13"/>
                  </a:cubicBezTo>
                  <a:cubicBezTo>
                    <a:pt x="12" y="13"/>
                    <a:pt x="0" y="3"/>
                    <a:pt x="0" y="1"/>
                  </a:cubicBezTo>
                  <a:cubicBezTo>
                    <a:pt x="0" y="0"/>
                    <a:pt x="4" y="3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7" name="Freeform 936">
              <a:extLst>
                <a:ext uri="{FF2B5EF4-FFF2-40B4-BE49-F238E27FC236}">
                  <a16:creationId xmlns:a16="http://schemas.microsoft.com/office/drawing/2014/main" id="{B2297773-426F-4B9D-A86E-FB7EC8FB4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2516188"/>
              <a:ext cx="31750" cy="33338"/>
            </a:xfrm>
            <a:custGeom>
              <a:avLst/>
              <a:gdLst>
                <a:gd name="T0" fmla="*/ 8 w 14"/>
                <a:gd name="T1" fmla="*/ 7 h 14"/>
                <a:gd name="T2" fmla="*/ 13 w 14"/>
                <a:gd name="T3" fmla="*/ 14 h 14"/>
                <a:gd name="T4" fmla="*/ 0 w 14"/>
                <a:gd name="T5" fmla="*/ 1 h 14"/>
                <a:gd name="T6" fmla="*/ 8 w 14"/>
                <a:gd name="T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4">
                  <a:moveTo>
                    <a:pt x="8" y="7"/>
                  </a:moveTo>
                  <a:cubicBezTo>
                    <a:pt x="12" y="11"/>
                    <a:pt x="14" y="14"/>
                    <a:pt x="13" y="14"/>
                  </a:cubicBezTo>
                  <a:cubicBezTo>
                    <a:pt x="12" y="14"/>
                    <a:pt x="0" y="3"/>
                    <a:pt x="0" y="1"/>
                  </a:cubicBezTo>
                  <a:cubicBezTo>
                    <a:pt x="1" y="0"/>
                    <a:pt x="5" y="4"/>
                    <a:pt x="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8" name="Freeform 937">
              <a:extLst>
                <a:ext uri="{FF2B5EF4-FFF2-40B4-BE49-F238E27FC236}">
                  <a16:creationId xmlns:a16="http://schemas.microsoft.com/office/drawing/2014/main" id="{66A296DA-996E-4F41-9BB7-CD3B2FE8A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9600" y="2671763"/>
              <a:ext cx="25400" cy="36513"/>
            </a:xfrm>
            <a:custGeom>
              <a:avLst/>
              <a:gdLst>
                <a:gd name="T0" fmla="*/ 6 w 11"/>
                <a:gd name="T1" fmla="*/ 7 h 16"/>
                <a:gd name="T2" fmla="*/ 11 w 11"/>
                <a:gd name="T3" fmla="*/ 15 h 16"/>
                <a:gd name="T4" fmla="*/ 0 w 11"/>
                <a:gd name="T5" fmla="*/ 0 h 16"/>
                <a:gd name="T6" fmla="*/ 0 w 11"/>
                <a:gd name="T7" fmla="*/ 0 h 16"/>
                <a:gd name="T8" fmla="*/ 6 w 11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6" y="7"/>
                  </a:moveTo>
                  <a:cubicBezTo>
                    <a:pt x="8" y="10"/>
                    <a:pt x="11" y="14"/>
                    <a:pt x="11" y="15"/>
                  </a:cubicBezTo>
                  <a:cubicBezTo>
                    <a:pt x="10" y="16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4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9" name="Freeform 938">
              <a:extLst>
                <a:ext uri="{FF2B5EF4-FFF2-40B4-BE49-F238E27FC236}">
                  <a16:creationId xmlns:a16="http://schemas.microsoft.com/office/drawing/2014/main" id="{1C8A8F50-3012-4259-A0FC-855DE976C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5" y="2741613"/>
              <a:ext cx="23813" cy="38100"/>
            </a:xfrm>
            <a:custGeom>
              <a:avLst/>
              <a:gdLst>
                <a:gd name="T0" fmla="*/ 6 w 10"/>
                <a:gd name="T1" fmla="*/ 7 h 16"/>
                <a:gd name="T2" fmla="*/ 10 w 10"/>
                <a:gd name="T3" fmla="*/ 16 h 16"/>
                <a:gd name="T4" fmla="*/ 10 w 10"/>
                <a:gd name="T5" fmla="*/ 16 h 16"/>
                <a:gd name="T6" fmla="*/ 0 w 10"/>
                <a:gd name="T7" fmla="*/ 0 h 16"/>
                <a:gd name="T8" fmla="*/ 0 w 10"/>
                <a:gd name="T9" fmla="*/ 0 h 16"/>
                <a:gd name="T10" fmla="*/ 0 w 10"/>
                <a:gd name="T11" fmla="*/ 0 h 16"/>
                <a:gd name="T12" fmla="*/ 6 w 10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6">
                  <a:moveTo>
                    <a:pt x="6" y="7"/>
                  </a:moveTo>
                  <a:cubicBezTo>
                    <a:pt x="8" y="10"/>
                    <a:pt x="10" y="15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4" y="4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0" name="Freeform 939">
              <a:extLst>
                <a:ext uri="{FF2B5EF4-FFF2-40B4-BE49-F238E27FC236}">
                  <a16:creationId xmlns:a16="http://schemas.microsoft.com/office/drawing/2014/main" id="{BBE35EFC-4989-44C7-AC50-027CB3864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540000"/>
              <a:ext cx="30163" cy="31750"/>
            </a:xfrm>
            <a:custGeom>
              <a:avLst/>
              <a:gdLst>
                <a:gd name="T0" fmla="*/ 7 w 13"/>
                <a:gd name="T1" fmla="*/ 6 h 14"/>
                <a:gd name="T2" fmla="*/ 13 w 13"/>
                <a:gd name="T3" fmla="*/ 14 h 14"/>
                <a:gd name="T4" fmla="*/ 0 w 13"/>
                <a:gd name="T5" fmla="*/ 0 h 14"/>
                <a:gd name="T6" fmla="*/ 0 w 13"/>
                <a:gd name="T7" fmla="*/ 0 h 14"/>
                <a:gd name="T8" fmla="*/ 7 w 13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7" y="6"/>
                  </a:moveTo>
                  <a:cubicBezTo>
                    <a:pt x="9" y="8"/>
                    <a:pt x="13" y="13"/>
                    <a:pt x="13" y="14"/>
                  </a:cubicBezTo>
                  <a:cubicBezTo>
                    <a:pt x="12" y="1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3"/>
                    <a:pt x="7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1" name="Freeform 940">
              <a:extLst>
                <a:ext uri="{FF2B5EF4-FFF2-40B4-BE49-F238E27FC236}">
                  <a16:creationId xmlns:a16="http://schemas.microsoft.com/office/drawing/2014/main" id="{D7820687-F101-4BFD-9546-A28F65354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038" y="2601913"/>
              <a:ext cx="26988" cy="34925"/>
            </a:xfrm>
            <a:custGeom>
              <a:avLst/>
              <a:gdLst>
                <a:gd name="T0" fmla="*/ 7 w 12"/>
                <a:gd name="T1" fmla="*/ 7 h 15"/>
                <a:gd name="T2" fmla="*/ 12 w 12"/>
                <a:gd name="T3" fmla="*/ 15 h 15"/>
                <a:gd name="T4" fmla="*/ 0 w 12"/>
                <a:gd name="T5" fmla="*/ 1 h 15"/>
                <a:gd name="T6" fmla="*/ 0 w 12"/>
                <a:gd name="T7" fmla="*/ 0 h 15"/>
                <a:gd name="T8" fmla="*/ 7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7" y="7"/>
                  </a:moveTo>
                  <a:cubicBezTo>
                    <a:pt x="9" y="10"/>
                    <a:pt x="12" y="14"/>
                    <a:pt x="12" y="15"/>
                  </a:cubicBezTo>
                  <a:cubicBezTo>
                    <a:pt x="11" y="15"/>
                    <a:pt x="1" y="3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5" y="4"/>
                    <a:pt x="7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2" name="Freeform 941">
              <a:extLst>
                <a:ext uri="{FF2B5EF4-FFF2-40B4-BE49-F238E27FC236}">
                  <a16:creationId xmlns:a16="http://schemas.microsoft.com/office/drawing/2014/main" id="{D6F59A7E-09AF-4FDE-8C66-D482EFCF0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300" y="2424113"/>
              <a:ext cx="31750" cy="28575"/>
            </a:xfrm>
            <a:custGeom>
              <a:avLst/>
              <a:gdLst>
                <a:gd name="T0" fmla="*/ 8 w 14"/>
                <a:gd name="T1" fmla="*/ 5 h 12"/>
                <a:gd name="T2" fmla="*/ 14 w 14"/>
                <a:gd name="T3" fmla="*/ 12 h 12"/>
                <a:gd name="T4" fmla="*/ 0 w 14"/>
                <a:gd name="T5" fmla="*/ 0 h 12"/>
                <a:gd name="T6" fmla="*/ 0 w 14"/>
                <a:gd name="T7" fmla="*/ 0 h 12"/>
                <a:gd name="T8" fmla="*/ 8 w 14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5"/>
                  </a:moveTo>
                  <a:cubicBezTo>
                    <a:pt x="10" y="7"/>
                    <a:pt x="14" y="11"/>
                    <a:pt x="14" y="12"/>
                  </a:cubicBezTo>
                  <a:cubicBezTo>
                    <a:pt x="13" y="12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3" name="Freeform 942">
              <a:extLst>
                <a:ext uri="{FF2B5EF4-FFF2-40B4-BE49-F238E27FC236}">
                  <a16:creationId xmlns:a16="http://schemas.microsoft.com/office/drawing/2014/main" id="{3A760B7E-4ADF-42FD-9E2F-022D56ED4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975" y="2479675"/>
              <a:ext cx="31750" cy="30163"/>
            </a:xfrm>
            <a:custGeom>
              <a:avLst/>
              <a:gdLst>
                <a:gd name="T0" fmla="*/ 7 w 14"/>
                <a:gd name="T1" fmla="*/ 6 h 13"/>
                <a:gd name="T2" fmla="*/ 13 w 14"/>
                <a:gd name="T3" fmla="*/ 13 h 13"/>
                <a:gd name="T4" fmla="*/ 0 w 14"/>
                <a:gd name="T5" fmla="*/ 0 h 13"/>
                <a:gd name="T6" fmla="*/ 0 w 14"/>
                <a:gd name="T7" fmla="*/ 0 h 13"/>
                <a:gd name="T8" fmla="*/ 7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6"/>
                  </a:moveTo>
                  <a:cubicBezTo>
                    <a:pt x="10" y="8"/>
                    <a:pt x="14" y="12"/>
                    <a:pt x="13" y="13"/>
                  </a:cubicBezTo>
                  <a:cubicBezTo>
                    <a:pt x="12" y="13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7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4" name="Freeform 943">
              <a:extLst>
                <a:ext uri="{FF2B5EF4-FFF2-40B4-BE49-F238E27FC236}">
                  <a16:creationId xmlns:a16="http://schemas.microsoft.com/office/drawing/2014/main" id="{BA39F31B-6728-4C78-86B4-F8E56F7B3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825" y="2693988"/>
              <a:ext cx="23813" cy="34925"/>
            </a:xfrm>
            <a:custGeom>
              <a:avLst/>
              <a:gdLst>
                <a:gd name="T0" fmla="*/ 5 w 10"/>
                <a:gd name="T1" fmla="*/ 7 h 15"/>
                <a:gd name="T2" fmla="*/ 10 w 10"/>
                <a:gd name="T3" fmla="*/ 15 h 15"/>
                <a:gd name="T4" fmla="*/ 0 w 10"/>
                <a:gd name="T5" fmla="*/ 0 h 15"/>
                <a:gd name="T6" fmla="*/ 0 w 10"/>
                <a:gd name="T7" fmla="*/ 0 h 15"/>
                <a:gd name="T8" fmla="*/ 5 w 10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7"/>
                  </a:moveTo>
                  <a:cubicBezTo>
                    <a:pt x="7" y="10"/>
                    <a:pt x="10" y="14"/>
                    <a:pt x="10" y="15"/>
                  </a:cubicBezTo>
                  <a:cubicBezTo>
                    <a:pt x="10" y="1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6"/>
                    <a:pt x="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5" name="Freeform 944">
              <a:extLst>
                <a:ext uri="{FF2B5EF4-FFF2-40B4-BE49-F238E27FC236}">
                  <a16:creationId xmlns:a16="http://schemas.microsoft.com/office/drawing/2014/main" id="{5979BBAE-8B31-402B-A046-5E8B602C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875" y="2560638"/>
              <a:ext cx="28575" cy="31750"/>
            </a:xfrm>
            <a:custGeom>
              <a:avLst/>
              <a:gdLst>
                <a:gd name="T0" fmla="*/ 6 w 12"/>
                <a:gd name="T1" fmla="*/ 6 h 14"/>
                <a:gd name="T2" fmla="*/ 12 w 12"/>
                <a:gd name="T3" fmla="*/ 14 h 14"/>
                <a:gd name="T4" fmla="*/ 0 w 12"/>
                <a:gd name="T5" fmla="*/ 0 h 14"/>
                <a:gd name="T6" fmla="*/ 0 w 12"/>
                <a:gd name="T7" fmla="*/ 0 h 14"/>
                <a:gd name="T8" fmla="*/ 6 w 12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6"/>
                  </a:moveTo>
                  <a:cubicBezTo>
                    <a:pt x="9" y="8"/>
                    <a:pt x="12" y="13"/>
                    <a:pt x="12" y="14"/>
                  </a:cubicBezTo>
                  <a:cubicBezTo>
                    <a:pt x="11" y="14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6"/>
                    <a:pt x="6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6" name="Freeform 945">
              <a:extLst>
                <a:ext uri="{FF2B5EF4-FFF2-40B4-BE49-F238E27FC236}">
                  <a16:creationId xmlns:a16="http://schemas.microsoft.com/office/drawing/2014/main" id="{DBB9565E-A8D6-45C6-89E3-82BF9C8BD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2625725"/>
              <a:ext cx="26988" cy="33338"/>
            </a:xfrm>
            <a:custGeom>
              <a:avLst/>
              <a:gdLst>
                <a:gd name="T0" fmla="*/ 6 w 12"/>
                <a:gd name="T1" fmla="*/ 7 h 15"/>
                <a:gd name="T2" fmla="*/ 12 w 12"/>
                <a:gd name="T3" fmla="*/ 15 h 15"/>
                <a:gd name="T4" fmla="*/ 0 w 12"/>
                <a:gd name="T5" fmla="*/ 0 h 15"/>
                <a:gd name="T6" fmla="*/ 0 w 12"/>
                <a:gd name="T7" fmla="*/ 0 h 15"/>
                <a:gd name="T8" fmla="*/ 6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6" y="7"/>
                  </a:moveTo>
                  <a:cubicBezTo>
                    <a:pt x="8" y="9"/>
                    <a:pt x="12" y="14"/>
                    <a:pt x="12" y="15"/>
                  </a:cubicBezTo>
                  <a:cubicBezTo>
                    <a:pt x="11" y="1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6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7" name="Freeform 946">
              <a:extLst>
                <a:ext uri="{FF2B5EF4-FFF2-40B4-BE49-F238E27FC236}">
                  <a16:creationId xmlns:a16="http://schemas.microsoft.com/office/drawing/2014/main" id="{3938BA22-DC0A-483A-BFC9-16147AD90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0050" y="2441575"/>
              <a:ext cx="31750" cy="28575"/>
            </a:xfrm>
            <a:custGeom>
              <a:avLst/>
              <a:gdLst>
                <a:gd name="T0" fmla="*/ 7 w 14"/>
                <a:gd name="T1" fmla="*/ 6 h 13"/>
                <a:gd name="T2" fmla="*/ 14 w 14"/>
                <a:gd name="T3" fmla="*/ 13 h 13"/>
                <a:gd name="T4" fmla="*/ 0 w 14"/>
                <a:gd name="T5" fmla="*/ 1 h 13"/>
                <a:gd name="T6" fmla="*/ 0 w 14"/>
                <a:gd name="T7" fmla="*/ 1 h 13"/>
                <a:gd name="T8" fmla="*/ 7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7" y="6"/>
                  </a:moveTo>
                  <a:cubicBezTo>
                    <a:pt x="10" y="8"/>
                    <a:pt x="14" y="12"/>
                    <a:pt x="14" y="13"/>
                  </a:cubicBezTo>
                  <a:cubicBezTo>
                    <a:pt x="13" y="13"/>
                    <a:pt x="1" y="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4" y="3"/>
                    <a:pt x="7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8" name="Freeform 947">
              <a:extLst>
                <a:ext uri="{FF2B5EF4-FFF2-40B4-BE49-F238E27FC236}">
                  <a16:creationId xmlns:a16="http://schemas.microsoft.com/office/drawing/2014/main" id="{E16DECF2-6406-481E-B0DE-AEB111317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5138" y="2498725"/>
              <a:ext cx="28575" cy="30163"/>
            </a:xfrm>
            <a:custGeom>
              <a:avLst/>
              <a:gdLst>
                <a:gd name="T0" fmla="*/ 7 w 13"/>
                <a:gd name="T1" fmla="*/ 6 h 13"/>
                <a:gd name="T2" fmla="*/ 13 w 13"/>
                <a:gd name="T3" fmla="*/ 13 h 13"/>
                <a:gd name="T4" fmla="*/ 0 w 13"/>
                <a:gd name="T5" fmla="*/ 0 h 13"/>
                <a:gd name="T6" fmla="*/ 0 w 13"/>
                <a:gd name="T7" fmla="*/ 0 h 13"/>
                <a:gd name="T8" fmla="*/ 7 w 13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7" y="6"/>
                  </a:moveTo>
                  <a:cubicBezTo>
                    <a:pt x="9" y="8"/>
                    <a:pt x="13" y="13"/>
                    <a:pt x="13" y="13"/>
                  </a:cubicBezTo>
                  <a:cubicBezTo>
                    <a:pt x="12" y="13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6"/>
                    <a:pt x="7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9" name="Freeform 948">
              <a:extLst>
                <a:ext uri="{FF2B5EF4-FFF2-40B4-BE49-F238E27FC236}">
                  <a16:creationId xmlns:a16="http://schemas.microsoft.com/office/drawing/2014/main" id="{F45D36B3-5B11-4A06-87C8-82232D981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663" y="2647950"/>
              <a:ext cx="25400" cy="34925"/>
            </a:xfrm>
            <a:custGeom>
              <a:avLst/>
              <a:gdLst>
                <a:gd name="T0" fmla="*/ 5 w 11"/>
                <a:gd name="T1" fmla="*/ 7 h 15"/>
                <a:gd name="T2" fmla="*/ 11 w 11"/>
                <a:gd name="T3" fmla="*/ 15 h 15"/>
                <a:gd name="T4" fmla="*/ 0 w 11"/>
                <a:gd name="T5" fmla="*/ 0 h 15"/>
                <a:gd name="T6" fmla="*/ 0 w 11"/>
                <a:gd name="T7" fmla="*/ 0 h 15"/>
                <a:gd name="T8" fmla="*/ 5 w 11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5" y="7"/>
                  </a:moveTo>
                  <a:cubicBezTo>
                    <a:pt x="7" y="10"/>
                    <a:pt x="10" y="14"/>
                    <a:pt x="11" y="15"/>
                  </a:cubicBezTo>
                  <a:cubicBezTo>
                    <a:pt x="10" y="15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4" y="6"/>
                    <a:pt x="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0" name="Freeform 949">
              <a:extLst>
                <a:ext uri="{FF2B5EF4-FFF2-40B4-BE49-F238E27FC236}">
                  <a16:creationId xmlns:a16="http://schemas.microsoft.com/office/drawing/2014/main" id="{93058624-21C1-4858-80D3-A8C4FDDD7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875" y="2719388"/>
              <a:ext cx="22225" cy="34925"/>
            </a:xfrm>
            <a:custGeom>
              <a:avLst/>
              <a:gdLst>
                <a:gd name="T0" fmla="*/ 9 w 10"/>
                <a:gd name="T1" fmla="*/ 14 h 15"/>
                <a:gd name="T2" fmla="*/ 10 w 10"/>
                <a:gd name="T3" fmla="*/ 15 h 15"/>
                <a:gd name="T4" fmla="*/ 0 w 10"/>
                <a:gd name="T5" fmla="*/ 0 h 15"/>
                <a:gd name="T6" fmla="*/ 0 w 10"/>
                <a:gd name="T7" fmla="*/ 0 h 15"/>
                <a:gd name="T8" fmla="*/ 1 w 10"/>
                <a:gd name="T9" fmla="*/ 1 h 15"/>
                <a:gd name="T10" fmla="*/ 9 w 10"/>
                <a:gd name="T11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5">
                  <a:moveTo>
                    <a:pt x="9" y="14"/>
                  </a:moveTo>
                  <a:cubicBezTo>
                    <a:pt x="10" y="15"/>
                    <a:pt x="10" y="15"/>
                    <a:pt x="10" y="15"/>
                  </a:cubicBezTo>
                  <a:cubicBezTo>
                    <a:pt x="7" y="10"/>
                    <a:pt x="3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9" y="14"/>
                    <a:pt x="9" y="14"/>
                    <a:pt x="9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1" name="Freeform 950">
              <a:extLst>
                <a:ext uri="{FF2B5EF4-FFF2-40B4-BE49-F238E27FC236}">
                  <a16:creationId xmlns:a16="http://schemas.microsoft.com/office/drawing/2014/main" id="{C3638061-338A-4E3F-9342-FD5945A4B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0538" y="2519363"/>
              <a:ext cx="28575" cy="31750"/>
            </a:xfrm>
            <a:custGeom>
              <a:avLst/>
              <a:gdLst>
                <a:gd name="T0" fmla="*/ 6 w 13"/>
                <a:gd name="T1" fmla="*/ 6 h 14"/>
                <a:gd name="T2" fmla="*/ 13 w 13"/>
                <a:gd name="T3" fmla="*/ 14 h 14"/>
                <a:gd name="T4" fmla="*/ 0 w 13"/>
                <a:gd name="T5" fmla="*/ 0 h 14"/>
                <a:gd name="T6" fmla="*/ 0 w 13"/>
                <a:gd name="T7" fmla="*/ 0 h 14"/>
                <a:gd name="T8" fmla="*/ 6 w 13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6" y="6"/>
                  </a:moveTo>
                  <a:cubicBezTo>
                    <a:pt x="9" y="9"/>
                    <a:pt x="13" y="13"/>
                    <a:pt x="13" y="14"/>
                  </a:cubicBezTo>
                  <a:cubicBezTo>
                    <a:pt x="12" y="1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6"/>
                    <a:pt x="6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2" name="Freeform 951">
              <a:extLst>
                <a:ext uri="{FF2B5EF4-FFF2-40B4-BE49-F238E27FC236}">
                  <a16:creationId xmlns:a16="http://schemas.microsoft.com/office/drawing/2014/main" id="{B9D34E19-5942-40DA-8CE4-3BF5F407B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8" y="2581275"/>
              <a:ext cx="26988" cy="34925"/>
            </a:xfrm>
            <a:custGeom>
              <a:avLst/>
              <a:gdLst>
                <a:gd name="T0" fmla="*/ 6 w 12"/>
                <a:gd name="T1" fmla="*/ 7 h 15"/>
                <a:gd name="T2" fmla="*/ 12 w 12"/>
                <a:gd name="T3" fmla="*/ 15 h 15"/>
                <a:gd name="T4" fmla="*/ 0 w 12"/>
                <a:gd name="T5" fmla="*/ 0 h 15"/>
                <a:gd name="T6" fmla="*/ 0 w 12"/>
                <a:gd name="T7" fmla="*/ 0 h 15"/>
                <a:gd name="T8" fmla="*/ 6 w 1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6" y="7"/>
                  </a:moveTo>
                  <a:cubicBezTo>
                    <a:pt x="9" y="10"/>
                    <a:pt x="12" y="14"/>
                    <a:pt x="12" y="15"/>
                  </a:cubicBezTo>
                  <a:cubicBezTo>
                    <a:pt x="11" y="14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5" y="5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3" name="Freeform 952">
              <a:extLst>
                <a:ext uri="{FF2B5EF4-FFF2-40B4-BE49-F238E27FC236}">
                  <a16:creationId xmlns:a16="http://schemas.microsoft.com/office/drawing/2014/main" id="{02DECF74-577B-4F06-8E5D-DD7084C9D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2540000"/>
              <a:ext cx="25400" cy="26988"/>
            </a:xfrm>
            <a:custGeom>
              <a:avLst/>
              <a:gdLst>
                <a:gd name="T0" fmla="*/ 8 w 11"/>
                <a:gd name="T1" fmla="*/ 9 h 12"/>
                <a:gd name="T2" fmla="*/ 11 w 11"/>
                <a:gd name="T3" fmla="*/ 12 h 12"/>
                <a:gd name="T4" fmla="*/ 0 w 11"/>
                <a:gd name="T5" fmla="*/ 0 h 12"/>
                <a:gd name="T6" fmla="*/ 8 w 11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2">
                  <a:moveTo>
                    <a:pt x="8" y="9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7" y="8"/>
                    <a:pt x="1" y="2"/>
                    <a:pt x="0" y="0"/>
                  </a:cubicBezTo>
                  <a:cubicBezTo>
                    <a:pt x="8" y="9"/>
                    <a:pt x="8" y="9"/>
                    <a:pt x="8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4" name="Freeform 953">
              <a:extLst>
                <a:ext uri="{FF2B5EF4-FFF2-40B4-BE49-F238E27FC236}">
                  <a16:creationId xmlns:a16="http://schemas.microsoft.com/office/drawing/2014/main" id="{1E60BA39-725B-43F8-B60A-5FDF981A8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2479675"/>
              <a:ext cx="31750" cy="30163"/>
            </a:xfrm>
            <a:custGeom>
              <a:avLst/>
              <a:gdLst>
                <a:gd name="T0" fmla="*/ 6 w 14"/>
                <a:gd name="T1" fmla="*/ 6 h 13"/>
                <a:gd name="T2" fmla="*/ 14 w 14"/>
                <a:gd name="T3" fmla="*/ 13 h 13"/>
                <a:gd name="T4" fmla="*/ 0 w 14"/>
                <a:gd name="T5" fmla="*/ 0 h 13"/>
                <a:gd name="T6" fmla="*/ 0 w 14"/>
                <a:gd name="T7" fmla="*/ 0 h 13"/>
                <a:gd name="T8" fmla="*/ 6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6" y="6"/>
                  </a:moveTo>
                  <a:cubicBezTo>
                    <a:pt x="10" y="9"/>
                    <a:pt x="13" y="12"/>
                    <a:pt x="14" y="13"/>
                  </a:cubicBezTo>
                  <a:cubicBezTo>
                    <a:pt x="13" y="12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4"/>
                    <a:pt x="6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5" name="Freeform 954">
              <a:extLst>
                <a:ext uri="{FF2B5EF4-FFF2-40B4-BE49-F238E27FC236}">
                  <a16:creationId xmlns:a16="http://schemas.microsoft.com/office/drawing/2014/main" id="{E53C40ED-9EE6-407D-8C7E-0768D6891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2371725"/>
              <a:ext cx="38100" cy="28575"/>
            </a:xfrm>
            <a:custGeom>
              <a:avLst/>
              <a:gdLst>
                <a:gd name="T0" fmla="*/ 10 w 17"/>
                <a:gd name="T1" fmla="*/ 5 h 12"/>
                <a:gd name="T2" fmla="*/ 16 w 17"/>
                <a:gd name="T3" fmla="*/ 11 h 12"/>
                <a:gd name="T4" fmla="*/ 0 w 17"/>
                <a:gd name="T5" fmla="*/ 0 h 12"/>
                <a:gd name="T6" fmla="*/ 10 w 17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2">
                  <a:moveTo>
                    <a:pt x="10" y="5"/>
                  </a:moveTo>
                  <a:cubicBezTo>
                    <a:pt x="14" y="8"/>
                    <a:pt x="17" y="11"/>
                    <a:pt x="16" y="11"/>
                  </a:cubicBezTo>
                  <a:cubicBezTo>
                    <a:pt x="14" y="12"/>
                    <a:pt x="0" y="2"/>
                    <a:pt x="0" y="0"/>
                  </a:cubicBezTo>
                  <a:cubicBezTo>
                    <a:pt x="1" y="0"/>
                    <a:pt x="6" y="2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6" name="Freeform 955">
              <a:extLst>
                <a:ext uri="{FF2B5EF4-FFF2-40B4-BE49-F238E27FC236}">
                  <a16:creationId xmlns:a16="http://schemas.microsoft.com/office/drawing/2014/main" id="{EEC44DBA-2BD0-49A7-BA19-620CA8702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2422525"/>
              <a:ext cx="36513" cy="26988"/>
            </a:xfrm>
            <a:custGeom>
              <a:avLst/>
              <a:gdLst>
                <a:gd name="T0" fmla="*/ 10 w 16"/>
                <a:gd name="T1" fmla="*/ 6 h 12"/>
                <a:gd name="T2" fmla="*/ 15 w 16"/>
                <a:gd name="T3" fmla="*/ 12 h 12"/>
                <a:gd name="T4" fmla="*/ 0 w 16"/>
                <a:gd name="T5" fmla="*/ 0 h 12"/>
                <a:gd name="T6" fmla="*/ 10 w 16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10" y="6"/>
                  </a:moveTo>
                  <a:cubicBezTo>
                    <a:pt x="14" y="9"/>
                    <a:pt x="16" y="12"/>
                    <a:pt x="15" y="12"/>
                  </a:cubicBezTo>
                  <a:cubicBezTo>
                    <a:pt x="13" y="12"/>
                    <a:pt x="0" y="2"/>
                    <a:pt x="0" y="0"/>
                  </a:cubicBezTo>
                  <a:cubicBezTo>
                    <a:pt x="1" y="0"/>
                    <a:pt x="6" y="3"/>
                    <a:pt x="1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7" name="Freeform 956">
              <a:extLst>
                <a:ext uri="{FF2B5EF4-FFF2-40B4-BE49-F238E27FC236}">
                  <a16:creationId xmlns:a16="http://schemas.microsoft.com/office/drawing/2014/main" id="{ADC72E83-1B18-4B09-8E52-59559CC4D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838" y="2284413"/>
              <a:ext cx="41275" cy="23813"/>
            </a:xfrm>
            <a:custGeom>
              <a:avLst/>
              <a:gdLst>
                <a:gd name="T0" fmla="*/ 10 w 18"/>
                <a:gd name="T1" fmla="*/ 4 h 10"/>
                <a:gd name="T2" fmla="*/ 17 w 18"/>
                <a:gd name="T3" fmla="*/ 9 h 10"/>
                <a:gd name="T4" fmla="*/ 0 w 18"/>
                <a:gd name="T5" fmla="*/ 1 h 10"/>
                <a:gd name="T6" fmla="*/ 10 w 18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0">
                  <a:moveTo>
                    <a:pt x="10" y="4"/>
                  </a:moveTo>
                  <a:cubicBezTo>
                    <a:pt x="15" y="7"/>
                    <a:pt x="18" y="9"/>
                    <a:pt x="17" y="9"/>
                  </a:cubicBezTo>
                  <a:cubicBezTo>
                    <a:pt x="15" y="10"/>
                    <a:pt x="0" y="2"/>
                    <a:pt x="0" y="1"/>
                  </a:cubicBezTo>
                  <a:cubicBezTo>
                    <a:pt x="1" y="0"/>
                    <a:pt x="7" y="2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8" name="Freeform 957">
              <a:extLst>
                <a:ext uri="{FF2B5EF4-FFF2-40B4-BE49-F238E27FC236}">
                  <a16:creationId xmlns:a16="http://schemas.microsoft.com/office/drawing/2014/main" id="{5E0773A0-9182-4E95-8059-55303F832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2325688"/>
              <a:ext cx="41275" cy="25400"/>
            </a:xfrm>
            <a:custGeom>
              <a:avLst/>
              <a:gdLst>
                <a:gd name="T0" fmla="*/ 11 w 18"/>
                <a:gd name="T1" fmla="*/ 5 h 11"/>
                <a:gd name="T2" fmla="*/ 17 w 18"/>
                <a:gd name="T3" fmla="*/ 10 h 11"/>
                <a:gd name="T4" fmla="*/ 1 w 18"/>
                <a:gd name="T5" fmla="*/ 0 h 11"/>
                <a:gd name="T6" fmla="*/ 11 w 18"/>
                <a:gd name="T7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1">
                  <a:moveTo>
                    <a:pt x="11" y="5"/>
                  </a:moveTo>
                  <a:cubicBezTo>
                    <a:pt x="15" y="7"/>
                    <a:pt x="18" y="10"/>
                    <a:pt x="17" y="10"/>
                  </a:cubicBezTo>
                  <a:cubicBezTo>
                    <a:pt x="15" y="11"/>
                    <a:pt x="0" y="2"/>
                    <a:pt x="1" y="0"/>
                  </a:cubicBezTo>
                  <a:cubicBezTo>
                    <a:pt x="2" y="0"/>
                    <a:pt x="7" y="2"/>
                    <a:pt x="1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9" name="Freeform 958">
              <a:extLst>
                <a:ext uri="{FF2B5EF4-FFF2-40B4-BE49-F238E27FC236}">
                  <a16:creationId xmlns:a16="http://schemas.microsoft.com/office/drawing/2014/main" id="{16273FF7-F82D-4E6F-B701-341CC7689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5900" y="2341563"/>
              <a:ext cx="39688" cy="25400"/>
            </a:xfrm>
            <a:custGeom>
              <a:avLst/>
              <a:gdLst>
                <a:gd name="T0" fmla="*/ 10 w 17"/>
                <a:gd name="T1" fmla="*/ 5 h 11"/>
                <a:gd name="T2" fmla="*/ 16 w 17"/>
                <a:gd name="T3" fmla="*/ 10 h 11"/>
                <a:gd name="T4" fmla="*/ 1 w 17"/>
                <a:gd name="T5" fmla="*/ 0 h 11"/>
                <a:gd name="T6" fmla="*/ 10 w 17"/>
                <a:gd name="T7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10" y="5"/>
                  </a:moveTo>
                  <a:cubicBezTo>
                    <a:pt x="14" y="7"/>
                    <a:pt x="17" y="10"/>
                    <a:pt x="16" y="10"/>
                  </a:cubicBezTo>
                  <a:cubicBezTo>
                    <a:pt x="15" y="11"/>
                    <a:pt x="0" y="2"/>
                    <a:pt x="1" y="0"/>
                  </a:cubicBezTo>
                  <a:cubicBezTo>
                    <a:pt x="1" y="0"/>
                    <a:pt x="6" y="2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0" name="Freeform 959">
              <a:extLst>
                <a:ext uri="{FF2B5EF4-FFF2-40B4-BE49-F238E27FC236}">
                  <a16:creationId xmlns:a16="http://schemas.microsoft.com/office/drawing/2014/main" id="{3319DF9F-3395-438B-8E0B-365B1A8CE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2387600"/>
              <a:ext cx="38100" cy="28575"/>
            </a:xfrm>
            <a:custGeom>
              <a:avLst/>
              <a:gdLst>
                <a:gd name="T0" fmla="*/ 10 w 17"/>
                <a:gd name="T1" fmla="*/ 6 h 12"/>
                <a:gd name="T2" fmla="*/ 16 w 17"/>
                <a:gd name="T3" fmla="*/ 12 h 12"/>
                <a:gd name="T4" fmla="*/ 1 w 17"/>
                <a:gd name="T5" fmla="*/ 1 h 12"/>
                <a:gd name="T6" fmla="*/ 10 w 17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2">
                  <a:moveTo>
                    <a:pt x="10" y="6"/>
                  </a:moveTo>
                  <a:cubicBezTo>
                    <a:pt x="14" y="9"/>
                    <a:pt x="17" y="12"/>
                    <a:pt x="16" y="12"/>
                  </a:cubicBezTo>
                  <a:cubicBezTo>
                    <a:pt x="14" y="12"/>
                    <a:pt x="0" y="3"/>
                    <a:pt x="1" y="1"/>
                  </a:cubicBezTo>
                  <a:cubicBezTo>
                    <a:pt x="1" y="0"/>
                    <a:pt x="6" y="3"/>
                    <a:pt x="1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1" name="Freeform 960">
              <a:extLst>
                <a:ext uri="{FF2B5EF4-FFF2-40B4-BE49-F238E27FC236}">
                  <a16:creationId xmlns:a16="http://schemas.microsoft.com/office/drawing/2014/main" id="{65ABEF53-C6E5-4812-BB76-C502F98B4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298700"/>
              <a:ext cx="38100" cy="22225"/>
            </a:xfrm>
            <a:custGeom>
              <a:avLst/>
              <a:gdLst>
                <a:gd name="T0" fmla="*/ 10 w 17"/>
                <a:gd name="T1" fmla="*/ 5 h 10"/>
                <a:gd name="T2" fmla="*/ 17 w 17"/>
                <a:gd name="T3" fmla="*/ 10 h 10"/>
                <a:gd name="T4" fmla="*/ 0 w 17"/>
                <a:gd name="T5" fmla="*/ 1 h 10"/>
                <a:gd name="T6" fmla="*/ 10 w 17"/>
                <a:gd name="T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0">
                  <a:moveTo>
                    <a:pt x="10" y="5"/>
                  </a:moveTo>
                  <a:cubicBezTo>
                    <a:pt x="12" y="6"/>
                    <a:pt x="17" y="9"/>
                    <a:pt x="17" y="10"/>
                  </a:cubicBezTo>
                  <a:cubicBezTo>
                    <a:pt x="16" y="10"/>
                    <a:pt x="0" y="2"/>
                    <a:pt x="0" y="1"/>
                  </a:cubicBezTo>
                  <a:cubicBezTo>
                    <a:pt x="1" y="0"/>
                    <a:pt x="6" y="3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2" name="Freeform 961">
              <a:extLst>
                <a:ext uri="{FF2B5EF4-FFF2-40B4-BE49-F238E27FC236}">
                  <a16:creationId xmlns:a16="http://schemas.microsoft.com/office/drawing/2014/main" id="{15F97CF7-C2B3-4902-90DF-EF7E3AB05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2355850"/>
              <a:ext cx="38100" cy="26988"/>
            </a:xfrm>
            <a:custGeom>
              <a:avLst/>
              <a:gdLst>
                <a:gd name="T0" fmla="*/ 9 w 16"/>
                <a:gd name="T1" fmla="*/ 5 h 12"/>
                <a:gd name="T2" fmla="*/ 16 w 16"/>
                <a:gd name="T3" fmla="*/ 11 h 12"/>
                <a:gd name="T4" fmla="*/ 0 w 16"/>
                <a:gd name="T5" fmla="*/ 1 h 12"/>
                <a:gd name="T6" fmla="*/ 9 w 16"/>
                <a:gd name="T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2">
                  <a:moveTo>
                    <a:pt x="9" y="5"/>
                  </a:moveTo>
                  <a:cubicBezTo>
                    <a:pt x="13" y="8"/>
                    <a:pt x="16" y="11"/>
                    <a:pt x="16" y="11"/>
                  </a:cubicBezTo>
                  <a:cubicBezTo>
                    <a:pt x="15" y="12"/>
                    <a:pt x="0" y="2"/>
                    <a:pt x="0" y="1"/>
                  </a:cubicBezTo>
                  <a:cubicBezTo>
                    <a:pt x="1" y="0"/>
                    <a:pt x="5" y="3"/>
                    <a:pt x="9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3" name="Freeform 962">
              <a:extLst>
                <a:ext uri="{FF2B5EF4-FFF2-40B4-BE49-F238E27FC236}">
                  <a16:creationId xmlns:a16="http://schemas.microsoft.com/office/drawing/2014/main" id="{53444880-7FD4-4273-9C70-A8703120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788" y="2403475"/>
              <a:ext cx="33338" cy="28575"/>
            </a:xfrm>
            <a:custGeom>
              <a:avLst/>
              <a:gdLst>
                <a:gd name="T0" fmla="*/ 8 w 15"/>
                <a:gd name="T1" fmla="*/ 6 h 12"/>
                <a:gd name="T2" fmla="*/ 14 w 15"/>
                <a:gd name="T3" fmla="*/ 12 h 12"/>
                <a:gd name="T4" fmla="*/ 0 w 15"/>
                <a:gd name="T5" fmla="*/ 1 h 12"/>
                <a:gd name="T6" fmla="*/ 8 w 15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2">
                  <a:moveTo>
                    <a:pt x="8" y="6"/>
                  </a:moveTo>
                  <a:cubicBezTo>
                    <a:pt x="13" y="9"/>
                    <a:pt x="15" y="12"/>
                    <a:pt x="14" y="12"/>
                  </a:cubicBezTo>
                  <a:cubicBezTo>
                    <a:pt x="13" y="12"/>
                    <a:pt x="0" y="3"/>
                    <a:pt x="0" y="1"/>
                  </a:cubicBezTo>
                  <a:cubicBezTo>
                    <a:pt x="0" y="0"/>
                    <a:pt x="4" y="3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4" name="Freeform 963">
              <a:extLst>
                <a:ext uri="{FF2B5EF4-FFF2-40B4-BE49-F238E27FC236}">
                  <a16:creationId xmlns:a16="http://schemas.microsoft.com/office/drawing/2014/main" id="{BE61B8FB-31C4-4CD5-A7C7-0188ED0A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311400"/>
              <a:ext cx="38100" cy="25400"/>
            </a:xfrm>
            <a:custGeom>
              <a:avLst/>
              <a:gdLst>
                <a:gd name="T0" fmla="*/ 10 w 17"/>
                <a:gd name="T1" fmla="*/ 4 h 11"/>
                <a:gd name="T2" fmla="*/ 17 w 17"/>
                <a:gd name="T3" fmla="*/ 10 h 11"/>
                <a:gd name="T4" fmla="*/ 0 w 17"/>
                <a:gd name="T5" fmla="*/ 0 h 11"/>
                <a:gd name="T6" fmla="*/ 10 w 17"/>
                <a:gd name="T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1">
                  <a:moveTo>
                    <a:pt x="10" y="4"/>
                  </a:moveTo>
                  <a:cubicBezTo>
                    <a:pt x="13" y="6"/>
                    <a:pt x="17" y="9"/>
                    <a:pt x="17" y="10"/>
                  </a:cubicBezTo>
                  <a:cubicBezTo>
                    <a:pt x="16" y="11"/>
                    <a:pt x="1" y="2"/>
                    <a:pt x="0" y="0"/>
                  </a:cubicBezTo>
                  <a:cubicBezTo>
                    <a:pt x="1" y="0"/>
                    <a:pt x="6" y="2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5" name="Freeform 964">
              <a:extLst>
                <a:ext uri="{FF2B5EF4-FFF2-40B4-BE49-F238E27FC236}">
                  <a16:creationId xmlns:a16="http://schemas.microsoft.com/office/drawing/2014/main" id="{FC17713D-82A8-407D-A745-F66F3EA6E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2328863"/>
              <a:ext cx="39688" cy="22225"/>
            </a:xfrm>
            <a:custGeom>
              <a:avLst/>
              <a:gdLst>
                <a:gd name="T0" fmla="*/ 9 w 17"/>
                <a:gd name="T1" fmla="*/ 4 h 10"/>
                <a:gd name="T2" fmla="*/ 17 w 17"/>
                <a:gd name="T3" fmla="*/ 9 h 10"/>
                <a:gd name="T4" fmla="*/ 16 w 17"/>
                <a:gd name="T5" fmla="*/ 10 h 10"/>
                <a:gd name="T6" fmla="*/ 0 w 17"/>
                <a:gd name="T7" fmla="*/ 0 h 10"/>
                <a:gd name="T8" fmla="*/ 0 w 17"/>
                <a:gd name="T9" fmla="*/ 0 h 10"/>
                <a:gd name="T10" fmla="*/ 9 w 17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">
                  <a:moveTo>
                    <a:pt x="9" y="4"/>
                  </a:moveTo>
                  <a:cubicBezTo>
                    <a:pt x="12" y="6"/>
                    <a:pt x="16" y="9"/>
                    <a:pt x="17" y="9"/>
                  </a:cubicBezTo>
                  <a:cubicBezTo>
                    <a:pt x="16" y="9"/>
                    <a:pt x="16" y="9"/>
                    <a:pt x="16" y="10"/>
                  </a:cubicBezTo>
                  <a:cubicBezTo>
                    <a:pt x="15" y="10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2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6" name="Freeform 965">
              <a:extLst>
                <a:ext uri="{FF2B5EF4-FFF2-40B4-BE49-F238E27FC236}">
                  <a16:creationId xmlns:a16="http://schemas.microsoft.com/office/drawing/2014/main" id="{AA5E2B73-567E-4A38-A2DE-F30768396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6863" y="2371725"/>
              <a:ext cx="34925" cy="28575"/>
            </a:xfrm>
            <a:custGeom>
              <a:avLst/>
              <a:gdLst>
                <a:gd name="T0" fmla="*/ 8 w 15"/>
                <a:gd name="T1" fmla="*/ 5 h 12"/>
                <a:gd name="T2" fmla="*/ 15 w 15"/>
                <a:gd name="T3" fmla="*/ 12 h 12"/>
                <a:gd name="T4" fmla="*/ 0 w 15"/>
                <a:gd name="T5" fmla="*/ 1 h 12"/>
                <a:gd name="T6" fmla="*/ 0 w 15"/>
                <a:gd name="T7" fmla="*/ 1 h 12"/>
                <a:gd name="T8" fmla="*/ 8 w 15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8" y="5"/>
                  </a:moveTo>
                  <a:cubicBezTo>
                    <a:pt x="11" y="7"/>
                    <a:pt x="15" y="11"/>
                    <a:pt x="15" y="12"/>
                  </a:cubicBezTo>
                  <a:cubicBezTo>
                    <a:pt x="14" y="1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5" y="3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7" name="Freeform 966">
              <a:extLst>
                <a:ext uri="{FF2B5EF4-FFF2-40B4-BE49-F238E27FC236}">
                  <a16:creationId xmlns:a16="http://schemas.microsoft.com/office/drawing/2014/main" id="{A38DBAAF-419A-43FF-BDE3-208665EF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050" y="2287588"/>
              <a:ext cx="38100" cy="20638"/>
            </a:xfrm>
            <a:custGeom>
              <a:avLst/>
              <a:gdLst>
                <a:gd name="T0" fmla="*/ 9 w 17"/>
                <a:gd name="T1" fmla="*/ 4 h 9"/>
                <a:gd name="T2" fmla="*/ 17 w 17"/>
                <a:gd name="T3" fmla="*/ 9 h 9"/>
                <a:gd name="T4" fmla="*/ 0 w 17"/>
                <a:gd name="T5" fmla="*/ 0 h 9"/>
                <a:gd name="T6" fmla="*/ 9 w 17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9" y="4"/>
                  </a:moveTo>
                  <a:cubicBezTo>
                    <a:pt x="12" y="5"/>
                    <a:pt x="16" y="8"/>
                    <a:pt x="17" y="9"/>
                  </a:cubicBezTo>
                  <a:cubicBezTo>
                    <a:pt x="15" y="9"/>
                    <a:pt x="0" y="1"/>
                    <a:pt x="0" y="0"/>
                  </a:cubicBezTo>
                  <a:cubicBezTo>
                    <a:pt x="1" y="0"/>
                    <a:pt x="7" y="3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8" name="Freeform 967">
              <a:extLst>
                <a:ext uri="{FF2B5EF4-FFF2-40B4-BE49-F238E27FC236}">
                  <a16:creationId xmlns:a16="http://schemas.microsoft.com/office/drawing/2014/main" id="{9B79D3D6-6D7F-400E-A5C1-D8C1EDE0A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2341563"/>
              <a:ext cx="38100" cy="23813"/>
            </a:xfrm>
            <a:custGeom>
              <a:avLst/>
              <a:gdLst>
                <a:gd name="T0" fmla="*/ 8 w 16"/>
                <a:gd name="T1" fmla="*/ 4 h 10"/>
                <a:gd name="T2" fmla="*/ 16 w 16"/>
                <a:gd name="T3" fmla="*/ 10 h 10"/>
                <a:gd name="T4" fmla="*/ 0 w 16"/>
                <a:gd name="T5" fmla="*/ 0 h 10"/>
                <a:gd name="T6" fmla="*/ 0 w 16"/>
                <a:gd name="T7" fmla="*/ 0 h 10"/>
                <a:gd name="T8" fmla="*/ 8 w 16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8" y="4"/>
                  </a:moveTo>
                  <a:cubicBezTo>
                    <a:pt x="11" y="6"/>
                    <a:pt x="16" y="9"/>
                    <a:pt x="16" y="10"/>
                  </a:cubicBezTo>
                  <a:cubicBezTo>
                    <a:pt x="15" y="10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2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9" name="Freeform 968">
              <a:extLst>
                <a:ext uri="{FF2B5EF4-FFF2-40B4-BE49-F238E27FC236}">
                  <a16:creationId xmlns:a16="http://schemas.microsoft.com/office/drawing/2014/main" id="{8B694D88-617D-42AE-A07C-A1562A3BE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8613" y="2387600"/>
              <a:ext cx="34925" cy="28575"/>
            </a:xfrm>
            <a:custGeom>
              <a:avLst/>
              <a:gdLst>
                <a:gd name="T0" fmla="*/ 8 w 15"/>
                <a:gd name="T1" fmla="*/ 6 h 12"/>
                <a:gd name="T2" fmla="*/ 15 w 15"/>
                <a:gd name="T3" fmla="*/ 12 h 12"/>
                <a:gd name="T4" fmla="*/ 0 w 15"/>
                <a:gd name="T5" fmla="*/ 1 h 12"/>
                <a:gd name="T6" fmla="*/ 0 w 15"/>
                <a:gd name="T7" fmla="*/ 1 h 12"/>
                <a:gd name="T8" fmla="*/ 8 w 15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8" y="6"/>
                  </a:moveTo>
                  <a:cubicBezTo>
                    <a:pt x="11" y="8"/>
                    <a:pt x="15" y="11"/>
                    <a:pt x="15" y="12"/>
                  </a:cubicBezTo>
                  <a:cubicBezTo>
                    <a:pt x="14" y="12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5" y="3"/>
                    <a:pt x="8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0" name="Freeform 969">
              <a:extLst>
                <a:ext uri="{FF2B5EF4-FFF2-40B4-BE49-F238E27FC236}">
                  <a16:creationId xmlns:a16="http://schemas.microsoft.com/office/drawing/2014/main" id="{F6EACAF7-2A54-4DBF-9A2E-9FEB66F3B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2298700"/>
              <a:ext cx="38100" cy="20638"/>
            </a:xfrm>
            <a:custGeom>
              <a:avLst/>
              <a:gdLst>
                <a:gd name="T0" fmla="*/ 9 w 17"/>
                <a:gd name="T1" fmla="*/ 4 h 9"/>
                <a:gd name="T2" fmla="*/ 17 w 17"/>
                <a:gd name="T3" fmla="*/ 9 h 9"/>
                <a:gd name="T4" fmla="*/ 17 w 17"/>
                <a:gd name="T5" fmla="*/ 9 h 9"/>
                <a:gd name="T6" fmla="*/ 0 w 17"/>
                <a:gd name="T7" fmla="*/ 0 h 9"/>
                <a:gd name="T8" fmla="*/ 0 w 17"/>
                <a:gd name="T9" fmla="*/ 0 h 9"/>
                <a:gd name="T10" fmla="*/ 9 w 17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9" y="4"/>
                  </a:moveTo>
                  <a:cubicBezTo>
                    <a:pt x="12" y="6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9"/>
                    <a:pt x="1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6" y="2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1" name="Freeform 970">
              <a:extLst>
                <a:ext uri="{FF2B5EF4-FFF2-40B4-BE49-F238E27FC236}">
                  <a16:creationId xmlns:a16="http://schemas.microsoft.com/office/drawing/2014/main" id="{76853258-AB75-42EC-B193-3E681E41D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5900" y="2314575"/>
              <a:ext cx="38100" cy="20638"/>
            </a:xfrm>
            <a:custGeom>
              <a:avLst/>
              <a:gdLst>
                <a:gd name="T0" fmla="*/ 9 w 16"/>
                <a:gd name="T1" fmla="*/ 4 h 9"/>
                <a:gd name="T2" fmla="*/ 16 w 16"/>
                <a:gd name="T3" fmla="*/ 9 h 9"/>
                <a:gd name="T4" fmla="*/ 16 w 16"/>
                <a:gd name="T5" fmla="*/ 9 h 9"/>
                <a:gd name="T6" fmla="*/ 0 w 16"/>
                <a:gd name="T7" fmla="*/ 0 h 9"/>
                <a:gd name="T8" fmla="*/ 0 w 16"/>
                <a:gd name="T9" fmla="*/ 0 h 9"/>
                <a:gd name="T10" fmla="*/ 9 w 16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">
                  <a:moveTo>
                    <a:pt x="9" y="4"/>
                  </a:moveTo>
                  <a:cubicBezTo>
                    <a:pt x="11" y="5"/>
                    <a:pt x="16" y="8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2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5" y="2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2" name="Freeform 971">
              <a:extLst>
                <a:ext uri="{FF2B5EF4-FFF2-40B4-BE49-F238E27FC236}">
                  <a16:creationId xmlns:a16="http://schemas.microsoft.com/office/drawing/2014/main" id="{37A55537-74E2-4949-8BC5-1EAF27647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513" y="2357438"/>
              <a:ext cx="36513" cy="23813"/>
            </a:xfrm>
            <a:custGeom>
              <a:avLst/>
              <a:gdLst>
                <a:gd name="T0" fmla="*/ 8 w 16"/>
                <a:gd name="T1" fmla="*/ 5 h 10"/>
                <a:gd name="T2" fmla="*/ 16 w 16"/>
                <a:gd name="T3" fmla="*/ 10 h 10"/>
                <a:gd name="T4" fmla="*/ 0 w 16"/>
                <a:gd name="T5" fmla="*/ 0 h 10"/>
                <a:gd name="T6" fmla="*/ 0 w 16"/>
                <a:gd name="T7" fmla="*/ 0 h 10"/>
                <a:gd name="T8" fmla="*/ 8 w 1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0">
                  <a:moveTo>
                    <a:pt x="8" y="5"/>
                  </a:moveTo>
                  <a:cubicBezTo>
                    <a:pt x="11" y="7"/>
                    <a:pt x="16" y="10"/>
                    <a:pt x="16" y="10"/>
                  </a:cubicBezTo>
                  <a:cubicBezTo>
                    <a:pt x="14" y="10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8" y="4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3" name="Freeform 972">
              <a:extLst>
                <a:ext uri="{FF2B5EF4-FFF2-40B4-BE49-F238E27FC236}">
                  <a16:creationId xmlns:a16="http://schemas.microsoft.com/office/drawing/2014/main" id="{E8340B44-0391-43FA-865A-94FE807BF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2328863"/>
              <a:ext cx="36513" cy="20638"/>
            </a:xfrm>
            <a:custGeom>
              <a:avLst/>
              <a:gdLst>
                <a:gd name="T0" fmla="*/ 8 w 16"/>
                <a:gd name="T1" fmla="*/ 4 h 9"/>
                <a:gd name="T2" fmla="*/ 16 w 16"/>
                <a:gd name="T3" fmla="*/ 9 h 9"/>
                <a:gd name="T4" fmla="*/ 0 w 16"/>
                <a:gd name="T5" fmla="*/ 0 h 9"/>
                <a:gd name="T6" fmla="*/ 0 w 16"/>
                <a:gd name="T7" fmla="*/ 0 h 9"/>
                <a:gd name="T8" fmla="*/ 8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8" y="4"/>
                  </a:moveTo>
                  <a:cubicBezTo>
                    <a:pt x="11" y="6"/>
                    <a:pt x="15" y="9"/>
                    <a:pt x="16" y="9"/>
                  </a:cubicBezTo>
                  <a:cubicBezTo>
                    <a:pt x="15" y="9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6" y="3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4" name="Freeform 973">
              <a:extLst>
                <a:ext uri="{FF2B5EF4-FFF2-40B4-BE49-F238E27FC236}">
                  <a16:creationId xmlns:a16="http://schemas.microsoft.com/office/drawing/2014/main" id="{3C0EB6F5-5AA9-4388-9635-752FDD99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0675" y="2374900"/>
              <a:ext cx="33338" cy="22225"/>
            </a:xfrm>
            <a:custGeom>
              <a:avLst/>
              <a:gdLst>
                <a:gd name="T0" fmla="*/ 7 w 15"/>
                <a:gd name="T1" fmla="*/ 4 h 10"/>
                <a:gd name="T2" fmla="*/ 15 w 15"/>
                <a:gd name="T3" fmla="*/ 10 h 10"/>
                <a:gd name="T4" fmla="*/ 0 w 15"/>
                <a:gd name="T5" fmla="*/ 0 h 10"/>
                <a:gd name="T6" fmla="*/ 0 w 15"/>
                <a:gd name="T7" fmla="*/ 0 h 10"/>
                <a:gd name="T8" fmla="*/ 7 w 15"/>
                <a:gd name="T9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7" y="4"/>
                  </a:moveTo>
                  <a:cubicBezTo>
                    <a:pt x="10" y="7"/>
                    <a:pt x="14" y="10"/>
                    <a:pt x="15" y="10"/>
                  </a:cubicBezTo>
                  <a:cubicBezTo>
                    <a:pt x="14" y="10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5" name="Freeform 974">
              <a:extLst>
                <a:ext uri="{FF2B5EF4-FFF2-40B4-BE49-F238E27FC236}">
                  <a16:creationId xmlns:a16="http://schemas.microsoft.com/office/drawing/2014/main" id="{675C284D-BDE5-4C92-AB5D-3333BF45D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25" y="2287588"/>
              <a:ext cx="38100" cy="17463"/>
            </a:xfrm>
            <a:custGeom>
              <a:avLst/>
              <a:gdLst>
                <a:gd name="T0" fmla="*/ 8 w 16"/>
                <a:gd name="T1" fmla="*/ 4 h 8"/>
                <a:gd name="T2" fmla="*/ 16 w 16"/>
                <a:gd name="T3" fmla="*/ 8 h 8"/>
                <a:gd name="T4" fmla="*/ 0 w 16"/>
                <a:gd name="T5" fmla="*/ 0 h 8"/>
                <a:gd name="T6" fmla="*/ 0 w 16"/>
                <a:gd name="T7" fmla="*/ 0 h 8"/>
                <a:gd name="T8" fmla="*/ 8 w 16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8" y="4"/>
                  </a:moveTo>
                  <a:cubicBezTo>
                    <a:pt x="11" y="6"/>
                    <a:pt x="15" y="8"/>
                    <a:pt x="16" y="8"/>
                  </a:cubicBezTo>
                  <a:cubicBezTo>
                    <a:pt x="15" y="8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" y="2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6" name="Freeform 975">
              <a:extLst>
                <a:ext uri="{FF2B5EF4-FFF2-40B4-BE49-F238E27FC236}">
                  <a16:creationId xmlns:a16="http://schemas.microsoft.com/office/drawing/2014/main" id="{CECD49C6-F4F5-4D90-AB83-7E36F5ADB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4788" y="2300288"/>
              <a:ext cx="36513" cy="20638"/>
            </a:xfrm>
            <a:custGeom>
              <a:avLst/>
              <a:gdLst>
                <a:gd name="T0" fmla="*/ 7 w 16"/>
                <a:gd name="T1" fmla="*/ 4 h 9"/>
                <a:gd name="T2" fmla="*/ 16 w 16"/>
                <a:gd name="T3" fmla="*/ 9 h 9"/>
                <a:gd name="T4" fmla="*/ 0 w 16"/>
                <a:gd name="T5" fmla="*/ 0 h 9"/>
                <a:gd name="T6" fmla="*/ 0 w 16"/>
                <a:gd name="T7" fmla="*/ 0 h 9"/>
                <a:gd name="T8" fmla="*/ 7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7" y="4"/>
                  </a:moveTo>
                  <a:cubicBezTo>
                    <a:pt x="11" y="6"/>
                    <a:pt x="15" y="8"/>
                    <a:pt x="16" y="9"/>
                  </a:cubicBezTo>
                  <a:cubicBezTo>
                    <a:pt x="15" y="9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7" name="Freeform 976">
              <a:extLst>
                <a:ext uri="{FF2B5EF4-FFF2-40B4-BE49-F238E27FC236}">
                  <a16:creationId xmlns:a16="http://schemas.microsoft.com/office/drawing/2014/main" id="{D6D85AA8-D569-4F34-9D8F-30167AAE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6225" y="2341563"/>
              <a:ext cx="34925" cy="25400"/>
            </a:xfrm>
            <a:custGeom>
              <a:avLst/>
              <a:gdLst>
                <a:gd name="T0" fmla="*/ 7 w 15"/>
                <a:gd name="T1" fmla="*/ 5 h 11"/>
                <a:gd name="T2" fmla="*/ 15 w 15"/>
                <a:gd name="T3" fmla="*/ 11 h 11"/>
                <a:gd name="T4" fmla="*/ 0 w 15"/>
                <a:gd name="T5" fmla="*/ 0 h 11"/>
                <a:gd name="T6" fmla="*/ 0 w 15"/>
                <a:gd name="T7" fmla="*/ 0 h 11"/>
                <a:gd name="T8" fmla="*/ 7 w 15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7" y="5"/>
                  </a:moveTo>
                  <a:cubicBezTo>
                    <a:pt x="11" y="7"/>
                    <a:pt x="15" y="10"/>
                    <a:pt x="15" y="11"/>
                  </a:cubicBezTo>
                  <a:cubicBezTo>
                    <a:pt x="15" y="10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7" y="5"/>
                    <a:pt x="7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8" name="Freeform 977">
              <a:extLst>
                <a:ext uri="{FF2B5EF4-FFF2-40B4-BE49-F238E27FC236}">
                  <a16:creationId xmlns:a16="http://schemas.microsoft.com/office/drawing/2014/main" id="{346C87C8-809D-4635-85A3-9675C3880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0188" y="2314575"/>
              <a:ext cx="34925" cy="20638"/>
            </a:xfrm>
            <a:custGeom>
              <a:avLst/>
              <a:gdLst>
                <a:gd name="T0" fmla="*/ 15 w 15"/>
                <a:gd name="T1" fmla="*/ 9 h 9"/>
                <a:gd name="T2" fmla="*/ 15 w 15"/>
                <a:gd name="T3" fmla="*/ 9 h 9"/>
                <a:gd name="T4" fmla="*/ 0 w 15"/>
                <a:gd name="T5" fmla="*/ 0 h 9"/>
                <a:gd name="T6" fmla="*/ 0 w 15"/>
                <a:gd name="T7" fmla="*/ 0 h 9"/>
                <a:gd name="T8" fmla="*/ 3 w 15"/>
                <a:gd name="T9" fmla="*/ 1 h 9"/>
                <a:gd name="T10" fmla="*/ 15 w 15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9">
                  <a:moveTo>
                    <a:pt x="15" y="9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15" y="9"/>
                    <a:pt x="15" y="9"/>
                    <a:pt x="15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9" name="Freeform 978">
              <a:extLst>
                <a:ext uri="{FF2B5EF4-FFF2-40B4-BE49-F238E27FC236}">
                  <a16:creationId xmlns:a16="http://schemas.microsoft.com/office/drawing/2014/main" id="{F1A40CCE-1FCD-4EE3-AB7F-FF7D2D7F3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0" y="2273300"/>
              <a:ext cx="36513" cy="20638"/>
            </a:xfrm>
            <a:custGeom>
              <a:avLst/>
              <a:gdLst>
                <a:gd name="T0" fmla="*/ 7 w 16"/>
                <a:gd name="T1" fmla="*/ 4 h 9"/>
                <a:gd name="T2" fmla="*/ 16 w 16"/>
                <a:gd name="T3" fmla="*/ 9 h 9"/>
                <a:gd name="T4" fmla="*/ 0 w 16"/>
                <a:gd name="T5" fmla="*/ 0 h 9"/>
                <a:gd name="T6" fmla="*/ 0 w 16"/>
                <a:gd name="T7" fmla="*/ 0 h 9"/>
                <a:gd name="T8" fmla="*/ 7 w 16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9">
                  <a:moveTo>
                    <a:pt x="7" y="4"/>
                  </a:moveTo>
                  <a:cubicBezTo>
                    <a:pt x="11" y="6"/>
                    <a:pt x="15" y="8"/>
                    <a:pt x="16" y="9"/>
                  </a:cubicBezTo>
                  <a:cubicBezTo>
                    <a:pt x="15" y="8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5" y="3"/>
                    <a:pt x="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293" name="组合 1292">
            <a:extLst>
              <a:ext uri="{FF2B5EF4-FFF2-40B4-BE49-F238E27FC236}">
                <a16:creationId xmlns:a16="http://schemas.microsoft.com/office/drawing/2014/main" id="{AA068F85-7D29-4DD0-9AC2-7C7D2CF93E6E}"/>
              </a:ext>
            </a:extLst>
          </p:cNvPr>
          <p:cNvGrpSpPr>
            <a:grpSpLocks/>
          </p:cNvGrpSpPr>
          <p:nvPr userDrawn="1"/>
        </p:nvGrpSpPr>
        <p:grpSpPr>
          <a:xfrm>
            <a:off x="137696" y="6082099"/>
            <a:ext cx="1914466" cy="735960"/>
            <a:chOff x="12674105" y="2254254"/>
            <a:chExt cx="1356755" cy="521564"/>
          </a:xfrm>
        </p:grpSpPr>
        <p:sp>
          <p:nvSpPr>
            <p:cNvPr id="1294" name="任意多边形: 形状 1293">
              <a:extLst>
                <a:ext uri="{FF2B5EF4-FFF2-40B4-BE49-F238E27FC236}">
                  <a16:creationId xmlns:a16="http://schemas.microsoft.com/office/drawing/2014/main" id="{007E67ED-C723-4BC2-915C-67965C5EC8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5" name="任意多边形: 形状 1294">
              <a:extLst>
                <a:ext uri="{FF2B5EF4-FFF2-40B4-BE49-F238E27FC236}">
                  <a16:creationId xmlns:a16="http://schemas.microsoft.com/office/drawing/2014/main" id="{814562EA-5C38-4433-8C97-735C4CB0B5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99" name="Freeform 57">
            <a:extLst>
              <a:ext uri="{FF2B5EF4-FFF2-40B4-BE49-F238E27FC236}">
                <a16:creationId xmlns:a16="http://schemas.microsoft.com/office/drawing/2014/main" id="{EC0C0E6C-043A-4F3F-9331-3F38E893D97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9614" y="544776"/>
            <a:ext cx="462200" cy="276247"/>
          </a:xfrm>
          <a:custGeom>
            <a:avLst/>
            <a:gdLst>
              <a:gd name="T0" fmla="*/ 438 w 514"/>
              <a:gd name="T1" fmla="*/ 82 h 307"/>
              <a:gd name="T2" fmla="*/ 406 w 514"/>
              <a:gd name="T3" fmla="*/ 89 h 307"/>
              <a:gd name="T4" fmla="*/ 337 w 514"/>
              <a:gd name="T5" fmla="*/ 45 h 307"/>
              <a:gd name="T6" fmla="*/ 311 w 514"/>
              <a:gd name="T7" fmla="*/ 49 h 307"/>
              <a:gd name="T8" fmla="*/ 277 w 514"/>
              <a:gd name="T9" fmla="*/ 10 h 307"/>
              <a:gd name="T10" fmla="*/ 240 w 514"/>
              <a:gd name="T11" fmla="*/ 0 h 307"/>
              <a:gd name="T12" fmla="*/ 166 w 514"/>
              <a:gd name="T13" fmla="*/ 62 h 307"/>
              <a:gd name="T14" fmla="*/ 161 w 514"/>
              <a:gd name="T15" fmla="*/ 61 h 307"/>
              <a:gd name="T16" fmla="*/ 85 w 514"/>
              <a:gd name="T17" fmla="*/ 131 h 307"/>
              <a:gd name="T18" fmla="*/ 54 w 514"/>
              <a:gd name="T19" fmla="*/ 121 h 307"/>
              <a:gd name="T20" fmla="*/ 0 w 514"/>
              <a:gd name="T21" fmla="*/ 174 h 307"/>
              <a:gd name="T22" fmla="*/ 54 w 514"/>
              <a:gd name="T23" fmla="*/ 228 h 307"/>
              <a:gd name="T24" fmla="*/ 87 w 514"/>
              <a:gd name="T25" fmla="*/ 216 h 307"/>
              <a:gd name="T26" fmla="*/ 149 w 514"/>
              <a:gd name="T27" fmla="*/ 270 h 307"/>
              <a:gd name="T28" fmla="*/ 203 w 514"/>
              <a:gd name="T29" fmla="*/ 239 h 307"/>
              <a:gd name="T30" fmla="*/ 277 w 514"/>
              <a:gd name="T31" fmla="*/ 302 h 307"/>
              <a:gd name="T32" fmla="*/ 309 w 514"/>
              <a:gd name="T33" fmla="*/ 307 h 307"/>
              <a:gd name="T34" fmla="*/ 418 w 514"/>
              <a:gd name="T35" fmla="*/ 231 h 307"/>
              <a:gd name="T36" fmla="*/ 438 w 514"/>
              <a:gd name="T37" fmla="*/ 233 h 307"/>
              <a:gd name="T38" fmla="*/ 514 w 514"/>
              <a:gd name="T39" fmla="*/ 158 h 307"/>
              <a:gd name="T40" fmla="*/ 438 w 514"/>
              <a:gd name="T41" fmla="*/ 82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307">
                <a:moveTo>
                  <a:pt x="438" y="82"/>
                </a:moveTo>
                <a:cubicBezTo>
                  <a:pt x="427" y="82"/>
                  <a:pt x="416" y="84"/>
                  <a:pt x="406" y="89"/>
                </a:cubicBezTo>
                <a:cubicBezTo>
                  <a:pt x="394" y="63"/>
                  <a:pt x="367" y="45"/>
                  <a:pt x="337" y="45"/>
                </a:cubicBezTo>
                <a:cubicBezTo>
                  <a:pt x="328" y="45"/>
                  <a:pt x="319" y="46"/>
                  <a:pt x="311" y="49"/>
                </a:cubicBezTo>
                <a:cubicBezTo>
                  <a:pt x="305" y="32"/>
                  <a:pt x="293" y="18"/>
                  <a:pt x="277" y="10"/>
                </a:cubicBezTo>
                <a:cubicBezTo>
                  <a:pt x="266" y="4"/>
                  <a:pt x="254" y="0"/>
                  <a:pt x="240" y="0"/>
                </a:cubicBezTo>
                <a:cubicBezTo>
                  <a:pt x="204" y="0"/>
                  <a:pt x="173" y="27"/>
                  <a:pt x="166" y="62"/>
                </a:cubicBezTo>
                <a:cubicBezTo>
                  <a:pt x="164" y="62"/>
                  <a:pt x="163" y="61"/>
                  <a:pt x="161" y="61"/>
                </a:cubicBezTo>
                <a:cubicBezTo>
                  <a:pt x="121" y="61"/>
                  <a:pt x="89" y="92"/>
                  <a:pt x="85" y="131"/>
                </a:cubicBezTo>
                <a:cubicBezTo>
                  <a:pt x="76" y="124"/>
                  <a:pt x="65" y="121"/>
                  <a:pt x="54" y="121"/>
                </a:cubicBezTo>
                <a:cubicBezTo>
                  <a:pt x="24" y="121"/>
                  <a:pt x="0" y="145"/>
                  <a:pt x="0" y="174"/>
                </a:cubicBezTo>
                <a:cubicBezTo>
                  <a:pt x="0" y="204"/>
                  <a:pt x="24" y="228"/>
                  <a:pt x="54" y="228"/>
                </a:cubicBezTo>
                <a:cubicBezTo>
                  <a:pt x="66" y="228"/>
                  <a:pt x="78" y="223"/>
                  <a:pt x="87" y="216"/>
                </a:cubicBezTo>
                <a:cubicBezTo>
                  <a:pt x="91" y="247"/>
                  <a:pt x="117" y="270"/>
                  <a:pt x="149" y="270"/>
                </a:cubicBezTo>
                <a:cubicBezTo>
                  <a:pt x="172" y="270"/>
                  <a:pt x="192" y="258"/>
                  <a:pt x="203" y="239"/>
                </a:cubicBezTo>
                <a:cubicBezTo>
                  <a:pt x="217" y="269"/>
                  <a:pt x="244" y="293"/>
                  <a:pt x="277" y="302"/>
                </a:cubicBezTo>
                <a:cubicBezTo>
                  <a:pt x="287" y="305"/>
                  <a:pt x="298" y="307"/>
                  <a:pt x="309" y="307"/>
                </a:cubicBezTo>
                <a:cubicBezTo>
                  <a:pt x="359" y="307"/>
                  <a:pt x="402" y="275"/>
                  <a:pt x="418" y="231"/>
                </a:cubicBezTo>
                <a:cubicBezTo>
                  <a:pt x="425" y="232"/>
                  <a:pt x="431" y="233"/>
                  <a:pt x="438" y="233"/>
                </a:cubicBezTo>
                <a:cubicBezTo>
                  <a:pt x="480" y="233"/>
                  <a:pt x="514" y="200"/>
                  <a:pt x="514" y="158"/>
                </a:cubicBezTo>
                <a:cubicBezTo>
                  <a:pt x="514" y="116"/>
                  <a:pt x="480" y="82"/>
                  <a:pt x="438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96" name="组合 1295">
            <a:extLst>
              <a:ext uri="{FF2B5EF4-FFF2-40B4-BE49-F238E27FC236}">
                <a16:creationId xmlns:a16="http://schemas.microsoft.com/office/drawing/2014/main" id="{24E3531B-441B-49AD-B32E-0EAD4BEAF018}"/>
              </a:ext>
            </a:extLst>
          </p:cNvPr>
          <p:cNvGrpSpPr>
            <a:grpSpLocks/>
          </p:cNvGrpSpPr>
          <p:nvPr userDrawn="1"/>
        </p:nvGrpSpPr>
        <p:grpSpPr>
          <a:xfrm>
            <a:off x="10171222" y="3224708"/>
            <a:ext cx="1914466" cy="735960"/>
            <a:chOff x="12674105" y="2254254"/>
            <a:chExt cx="1356755" cy="521564"/>
          </a:xfrm>
        </p:grpSpPr>
        <p:sp>
          <p:nvSpPr>
            <p:cNvPr id="1297" name="任意多边形: 形状 1296">
              <a:extLst>
                <a:ext uri="{FF2B5EF4-FFF2-40B4-BE49-F238E27FC236}">
                  <a16:creationId xmlns:a16="http://schemas.microsoft.com/office/drawing/2014/main" id="{44B20F69-29FC-4527-900F-82A3B3F932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98" name="任意多边形: 形状 1297">
              <a:extLst>
                <a:ext uri="{FF2B5EF4-FFF2-40B4-BE49-F238E27FC236}">
                  <a16:creationId xmlns:a16="http://schemas.microsoft.com/office/drawing/2014/main" id="{72CEA035-109A-452C-BE9A-65AD8B95EF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00" name="组合 1299">
            <a:extLst>
              <a:ext uri="{FF2B5EF4-FFF2-40B4-BE49-F238E27FC236}">
                <a16:creationId xmlns:a16="http://schemas.microsoft.com/office/drawing/2014/main" id="{657BBB0E-7808-4ABE-85DE-6FF74EAEBDF9}"/>
              </a:ext>
            </a:extLst>
          </p:cNvPr>
          <p:cNvGrpSpPr>
            <a:grpSpLocks/>
          </p:cNvGrpSpPr>
          <p:nvPr userDrawn="1"/>
        </p:nvGrpSpPr>
        <p:grpSpPr>
          <a:xfrm>
            <a:off x="10718536" y="5782053"/>
            <a:ext cx="685492" cy="263517"/>
            <a:chOff x="12674105" y="2254254"/>
            <a:chExt cx="1356755" cy="521564"/>
          </a:xfrm>
        </p:grpSpPr>
        <p:sp>
          <p:nvSpPr>
            <p:cNvPr id="1301" name="任意多边形: 形状 1300">
              <a:extLst>
                <a:ext uri="{FF2B5EF4-FFF2-40B4-BE49-F238E27FC236}">
                  <a16:creationId xmlns:a16="http://schemas.microsoft.com/office/drawing/2014/main" id="{636A9DEE-6064-4A2C-8755-E82C24BC84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02" name="任意多边形: 形状 1301">
              <a:extLst>
                <a:ext uri="{FF2B5EF4-FFF2-40B4-BE49-F238E27FC236}">
                  <a16:creationId xmlns:a16="http://schemas.microsoft.com/office/drawing/2014/main" id="{414B7E2B-F289-4C4F-897E-4B7EC1AE70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438443" y="2654343"/>
            <a:ext cx="6068007" cy="841515"/>
          </a:xfrm>
        </p:spPr>
        <p:txBody>
          <a:bodyPr anchor="b">
            <a:normAutofit/>
          </a:bodyPr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429075" y="3655833"/>
            <a:ext cx="6068007" cy="1015623"/>
          </a:xfrm>
        </p:spPr>
        <p:txBody>
          <a:bodyPr anchor="t">
            <a:normAutofit/>
          </a:bodyPr>
          <a:lstStyle>
            <a:lvl1pPr marL="0" indent="0" algn="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8E45AA-1ED1-4A3D-8B6B-850B04DF772A}"/>
              </a:ext>
            </a:extLst>
          </p:cNvPr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31F3C-1533-4ADE-ADA4-C66B5AA4B42B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ED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290387" y="2063845"/>
            <a:ext cx="4190933" cy="1128345"/>
          </a:xfrm>
        </p:spPr>
        <p:txBody>
          <a:bodyPr anchor="b" anchorCtr="0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290387" y="3474647"/>
            <a:ext cx="41909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290387" y="3790281"/>
            <a:ext cx="41909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DF481747-A39A-4694-AAFA-8294554EE99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2662238" y="0"/>
            <a:ext cx="6867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02E25D-6B85-4633-B4C6-101252F975E8}"/>
              </a:ext>
            </a:extLst>
          </p:cNvPr>
          <p:cNvGrpSpPr/>
          <p:nvPr userDrawn="1"/>
        </p:nvGrpSpPr>
        <p:grpSpPr>
          <a:xfrm>
            <a:off x="770169" y="1065212"/>
            <a:ext cx="6865938" cy="5792788"/>
            <a:chOff x="2662238" y="1065212"/>
            <a:chExt cx="6865938" cy="57927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68A9B52-F069-46D1-8416-4F249BDB6B4F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62238" y="1065212"/>
              <a:ext cx="6865938" cy="5792788"/>
              <a:chOff x="2662238" y="1063625"/>
              <a:chExt cx="6865938" cy="5792788"/>
            </a:xfrm>
          </p:grpSpPr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B3A3A6F4-1063-4754-AB21-076C0D3AB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4103688"/>
                <a:ext cx="1731963" cy="2752725"/>
              </a:xfrm>
              <a:custGeom>
                <a:avLst/>
                <a:gdLst>
                  <a:gd name="T0" fmla="*/ 0 w 1091"/>
                  <a:gd name="T1" fmla="*/ 63 h 1734"/>
                  <a:gd name="T2" fmla="*/ 0 w 1091"/>
                  <a:gd name="T3" fmla="*/ 1734 h 1734"/>
                  <a:gd name="T4" fmla="*/ 1091 w 1091"/>
                  <a:gd name="T5" fmla="*/ 1734 h 1734"/>
                  <a:gd name="T6" fmla="*/ 159 w 1091"/>
                  <a:gd name="T7" fmla="*/ 0 h 1734"/>
                  <a:gd name="T8" fmla="*/ 0 w 1091"/>
                  <a:gd name="T9" fmla="*/ 63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1" h="1734">
                    <a:moveTo>
                      <a:pt x="0" y="63"/>
                    </a:moveTo>
                    <a:lnTo>
                      <a:pt x="0" y="1734"/>
                    </a:lnTo>
                    <a:lnTo>
                      <a:pt x="1091" y="1734"/>
                    </a:lnTo>
                    <a:lnTo>
                      <a:pt x="159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DFE7A3AB-471C-4BBD-A0B4-2FCEAF5173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4103688"/>
                <a:ext cx="1544638" cy="2752725"/>
              </a:xfrm>
              <a:custGeom>
                <a:avLst/>
                <a:gdLst>
                  <a:gd name="T0" fmla="*/ 813 w 973"/>
                  <a:gd name="T1" fmla="*/ 0 h 1734"/>
                  <a:gd name="T2" fmla="*/ 0 w 973"/>
                  <a:gd name="T3" fmla="*/ 1511 h 1734"/>
                  <a:gd name="T4" fmla="*/ 0 w 973"/>
                  <a:gd name="T5" fmla="*/ 1734 h 1734"/>
                  <a:gd name="T6" fmla="*/ 973 w 973"/>
                  <a:gd name="T7" fmla="*/ 1734 h 1734"/>
                  <a:gd name="T8" fmla="*/ 973 w 973"/>
                  <a:gd name="T9" fmla="*/ 63 h 1734"/>
                  <a:gd name="T10" fmla="*/ 813 w 973"/>
                  <a:gd name="T11" fmla="*/ 0 h 1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73" h="1734">
                    <a:moveTo>
                      <a:pt x="813" y="0"/>
                    </a:moveTo>
                    <a:lnTo>
                      <a:pt x="0" y="1511"/>
                    </a:lnTo>
                    <a:lnTo>
                      <a:pt x="0" y="1734"/>
                    </a:lnTo>
                    <a:lnTo>
                      <a:pt x="973" y="1734"/>
                    </a:lnTo>
                    <a:lnTo>
                      <a:pt x="973" y="63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1BE2F3FE-1F7F-4984-A1E5-BCA9F5B9A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6" y="5037138"/>
                <a:ext cx="1206500" cy="1819275"/>
              </a:xfrm>
              <a:custGeom>
                <a:avLst/>
                <a:gdLst>
                  <a:gd name="T0" fmla="*/ 0 w 760"/>
                  <a:gd name="T1" fmla="*/ 95 h 1146"/>
                  <a:gd name="T2" fmla="*/ 0 w 760"/>
                  <a:gd name="T3" fmla="*/ 1146 h 1146"/>
                  <a:gd name="T4" fmla="*/ 760 w 760"/>
                  <a:gd name="T5" fmla="*/ 1146 h 1146"/>
                  <a:gd name="T6" fmla="*/ 144 w 760"/>
                  <a:gd name="T7" fmla="*/ 0 h 1146"/>
                  <a:gd name="T8" fmla="*/ 0 w 760"/>
                  <a:gd name="T9" fmla="*/ 95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" h="1146">
                    <a:moveTo>
                      <a:pt x="0" y="95"/>
                    </a:moveTo>
                    <a:lnTo>
                      <a:pt x="0" y="1146"/>
                    </a:lnTo>
                    <a:lnTo>
                      <a:pt x="760" y="1146"/>
                    </a:lnTo>
                    <a:lnTo>
                      <a:pt x="144" y="0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F0B5E068-A28D-46D0-A8A8-284A9D29D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080000"/>
                <a:ext cx="414338" cy="1776413"/>
              </a:xfrm>
              <a:custGeom>
                <a:avLst/>
                <a:gdLst>
                  <a:gd name="T0" fmla="*/ 102 w 261"/>
                  <a:gd name="T1" fmla="*/ 0 h 1119"/>
                  <a:gd name="T2" fmla="*/ 0 w 261"/>
                  <a:gd name="T3" fmla="*/ 189 h 1119"/>
                  <a:gd name="T4" fmla="*/ 0 w 261"/>
                  <a:gd name="T5" fmla="*/ 1119 h 1119"/>
                  <a:gd name="T6" fmla="*/ 261 w 261"/>
                  <a:gd name="T7" fmla="*/ 1119 h 1119"/>
                  <a:gd name="T8" fmla="*/ 261 w 261"/>
                  <a:gd name="T9" fmla="*/ 68 h 1119"/>
                  <a:gd name="T10" fmla="*/ 102 w 261"/>
                  <a:gd name="T1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1" h="1119">
                    <a:moveTo>
                      <a:pt x="102" y="0"/>
                    </a:moveTo>
                    <a:lnTo>
                      <a:pt x="0" y="189"/>
                    </a:lnTo>
                    <a:lnTo>
                      <a:pt x="0" y="1119"/>
                    </a:lnTo>
                    <a:lnTo>
                      <a:pt x="261" y="1119"/>
                    </a:lnTo>
                    <a:lnTo>
                      <a:pt x="261" y="6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AF4A299E-29D7-487F-8CCD-1FBB4F0029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2638425"/>
                <a:ext cx="2592388" cy="4217988"/>
              </a:xfrm>
              <a:custGeom>
                <a:avLst/>
                <a:gdLst>
                  <a:gd name="T0" fmla="*/ 243 w 1633"/>
                  <a:gd name="T1" fmla="*/ 0 h 2657"/>
                  <a:gd name="T2" fmla="*/ 0 w 1633"/>
                  <a:gd name="T3" fmla="*/ 167 h 2657"/>
                  <a:gd name="T4" fmla="*/ 0 w 1633"/>
                  <a:gd name="T5" fmla="*/ 2657 h 2657"/>
                  <a:gd name="T6" fmla="*/ 1633 w 1633"/>
                  <a:gd name="T7" fmla="*/ 2657 h 2657"/>
                  <a:gd name="T8" fmla="*/ 1633 w 1633"/>
                  <a:gd name="T9" fmla="*/ 2405 h 2657"/>
                  <a:gd name="T10" fmla="*/ 243 w 1633"/>
                  <a:gd name="T11" fmla="*/ 0 h 2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3" h="2657">
                    <a:moveTo>
                      <a:pt x="243" y="0"/>
                    </a:moveTo>
                    <a:lnTo>
                      <a:pt x="0" y="167"/>
                    </a:lnTo>
                    <a:lnTo>
                      <a:pt x="0" y="2657"/>
                    </a:lnTo>
                    <a:lnTo>
                      <a:pt x="1633" y="2657"/>
                    </a:lnTo>
                    <a:lnTo>
                      <a:pt x="1633" y="2405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58267C63-FCF0-45CD-BDF3-B176A12B6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6" y="2657475"/>
                <a:ext cx="2824163" cy="4198938"/>
              </a:xfrm>
              <a:custGeom>
                <a:avLst/>
                <a:gdLst>
                  <a:gd name="T0" fmla="*/ 1529 w 1779"/>
                  <a:gd name="T1" fmla="*/ 0 h 2645"/>
                  <a:gd name="T2" fmla="*/ 0 w 1779"/>
                  <a:gd name="T3" fmla="*/ 2645 h 2645"/>
                  <a:gd name="T4" fmla="*/ 1779 w 1779"/>
                  <a:gd name="T5" fmla="*/ 2645 h 2645"/>
                  <a:gd name="T6" fmla="*/ 1779 w 1779"/>
                  <a:gd name="T7" fmla="*/ 155 h 2645"/>
                  <a:gd name="T8" fmla="*/ 1529 w 1779"/>
                  <a:gd name="T9" fmla="*/ 0 h 2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79" h="2645">
                    <a:moveTo>
                      <a:pt x="1529" y="0"/>
                    </a:moveTo>
                    <a:lnTo>
                      <a:pt x="0" y="2645"/>
                    </a:lnTo>
                    <a:lnTo>
                      <a:pt x="1779" y="2645"/>
                    </a:lnTo>
                    <a:lnTo>
                      <a:pt x="1779" y="155"/>
                    </a:lnTo>
                    <a:lnTo>
                      <a:pt x="152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>
                <a:extLst>
                  <a:ext uri="{FF2B5EF4-FFF2-40B4-BE49-F238E27FC236}">
                    <a16:creationId xmlns:a16="http://schemas.microsoft.com/office/drawing/2014/main" id="{CF535043-CA7B-4CC9-9968-CA50D988B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410075"/>
                <a:ext cx="563563" cy="2446338"/>
              </a:xfrm>
              <a:custGeom>
                <a:avLst/>
                <a:gdLst>
                  <a:gd name="T0" fmla="*/ 197 w 355"/>
                  <a:gd name="T1" fmla="*/ 0 h 1541"/>
                  <a:gd name="T2" fmla="*/ 0 w 355"/>
                  <a:gd name="T3" fmla="*/ 65 h 1541"/>
                  <a:gd name="T4" fmla="*/ 0 w 355"/>
                  <a:gd name="T5" fmla="*/ 1541 h 1541"/>
                  <a:gd name="T6" fmla="*/ 355 w 355"/>
                  <a:gd name="T7" fmla="*/ 1541 h 1541"/>
                  <a:gd name="T8" fmla="*/ 355 w 355"/>
                  <a:gd name="T9" fmla="*/ 204 h 1541"/>
                  <a:gd name="T10" fmla="*/ 197 w 355"/>
                  <a:gd name="T11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" h="1541">
                    <a:moveTo>
                      <a:pt x="197" y="0"/>
                    </a:moveTo>
                    <a:lnTo>
                      <a:pt x="0" y="65"/>
                    </a:lnTo>
                    <a:lnTo>
                      <a:pt x="0" y="1541"/>
                    </a:lnTo>
                    <a:lnTo>
                      <a:pt x="355" y="1541"/>
                    </a:lnTo>
                    <a:lnTo>
                      <a:pt x="355" y="20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005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13">
                <a:extLst>
                  <a:ext uri="{FF2B5EF4-FFF2-40B4-BE49-F238E27FC236}">
                    <a16:creationId xmlns:a16="http://schemas.microsoft.com/office/drawing/2014/main" id="{E2553A6A-1940-445B-967F-870992673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8463" y="4410075"/>
                <a:ext cx="2216150" cy="2446338"/>
              </a:xfrm>
              <a:custGeom>
                <a:avLst/>
                <a:gdLst>
                  <a:gd name="T0" fmla="*/ 1199 w 1396"/>
                  <a:gd name="T1" fmla="*/ 0 h 1541"/>
                  <a:gd name="T2" fmla="*/ 0 w 1396"/>
                  <a:gd name="T3" fmla="*/ 1541 h 1541"/>
                  <a:gd name="T4" fmla="*/ 1396 w 1396"/>
                  <a:gd name="T5" fmla="*/ 1541 h 1541"/>
                  <a:gd name="T6" fmla="*/ 1396 w 1396"/>
                  <a:gd name="T7" fmla="*/ 65 h 1541"/>
                  <a:gd name="T8" fmla="*/ 1199 w 1396"/>
                  <a:gd name="T9" fmla="*/ 0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541">
                    <a:moveTo>
                      <a:pt x="1199" y="0"/>
                    </a:moveTo>
                    <a:lnTo>
                      <a:pt x="0" y="1541"/>
                    </a:lnTo>
                    <a:lnTo>
                      <a:pt x="1396" y="1541"/>
                    </a:lnTo>
                    <a:lnTo>
                      <a:pt x="1396" y="65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0765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4">
                <a:extLst>
                  <a:ext uri="{FF2B5EF4-FFF2-40B4-BE49-F238E27FC236}">
                    <a16:creationId xmlns:a16="http://schemas.microsoft.com/office/drawing/2014/main" id="{2F19F2EE-8074-46F4-BF83-33E464196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5151438"/>
                <a:ext cx="1273175" cy="1704975"/>
              </a:xfrm>
              <a:custGeom>
                <a:avLst/>
                <a:gdLst>
                  <a:gd name="T0" fmla="*/ 0 w 802"/>
                  <a:gd name="T1" fmla="*/ 58 h 1074"/>
                  <a:gd name="T2" fmla="*/ 0 w 802"/>
                  <a:gd name="T3" fmla="*/ 1074 h 1074"/>
                  <a:gd name="T4" fmla="*/ 802 w 802"/>
                  <a:gd name="T5" fmla="*/ 1074 h 1074"/>
                  <a:gd name="T6" fmla="*/ 181 w 802"/>
                  <a:gd name="T7" fmla="*/ 0 h 1074"/>
                  <a:gd name="T8" fmla="*/ 0 w 802"/>
                  <a:gd name="T9" fmla="*/ 58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74">
                    <a:moveTo>
                      <a:pt x="0" y="58"/>
                    </a:moveTo>
                    <a:lnTo>
                      <a:pt x="0" y="1074"/>
                    </a:lnTo>
                    <a:lnTo>
                      <a:pt x="802" y="1074"/>
                    </a:lnTo>
                    <a:lnTo>
                      <a:pt x="181" y="0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E13F0B66-51D8-4587-B427-41430BA83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9051" y="5121275"/>
                <a:ext cx="1273175" cy="1735138"/>
              </a:xfrm>
              <a:custGeom>
                <a:avLst/>
                <a:gdLst>
                  <a:gd name="T0" fmla="*/ 632 w 802"/>
                  <a:gd name="T1" fmla="*/ 0 h 1093"/>
                  <a:gd name="T2" fmla="*/ 0 w 802"/>
                  <a:gd name="T3" fmla="*/ 1093 h 1093"/>
                  <a:gd name="T4" fmla="*/ 802 w 802"/>
                  <a:gd name="T5" fmla="*/ 1093 h 1093"/>
                  <a:gd name="T6" fmla="*/ 802 w 802"/>
                  <a:gd name="T7" fmla="*/ 77 h 1093"/>
                  <a:gd name="T8" fmla="*/ 632 w 802"/>
                  <a:gd name="T9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1093">
                    <a:moveTo>
                      <a:pt x="632" y="0"/>
                    </a:moveTo>
                    <a:lnTo>
                      <a:pt x="0" y="1093"/>
                    </a:lnTo>
                    <a:lnTo>
                      <a:pt x="802" y="1093"/>
                    </a:lnTo>
                    <a:lnTo>
                      <a:pt x="802" y="77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9C5C1F6E-C31E-46A2-8899-944C0DD80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679950"/>
                <a:ext cx="1666875" cy="2176463"/>
              </a:xfrm>
              <a:custGeom>
                <a:avLst/>
                <a:gdLst>
                  <a:gd name="T0" fmla="*/ 0 w 1050"/>
                  <a:gd name="T1" fmla="*/ 86 h 1371"/>
                  <a:gd name="T2" fmla="*/ 0 w 1050"/>
                  <a:gd name="T3" fmla="*/ 1371 h 1371"/>
                  <a:gd name="T4" fmla="*/ 1050 w 1050"/>
                  <a:gd name="T5" fmla="*/ 1371 h 1371"/>
                  <a:gd name="T6" fmla="*/ 190 w 1050"/>
                  <a:gd name="T7" fmla="*/ 0 h 1371"/>
                  <a:gd name="T8" fmla="*/ 0 w 1050"/>
                  <a:gd name="T9" fmla="*/ 86 h 1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1371">
                    <a:moveTo>
                      <a:pt x="0" y="86"/>
                    </a:moveTo>
                    <a:lnTo>
                      <a:pt x="0" y="1371"/>
                    </a:lnTo>
                    <a:lnTo>
                      <a:pt x="1050" y="1371"/>
                    </a:lnTo>
                    <a:lnTo>
                      <a:pt x="19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7">
                <a:extLst>
                  <a:ext uri="{FF2B5EF4-FFF2-40B4-BE49-F238E27FC236}">
                    <a16:creationId xmlns:a16="http://schemas.microsoft.com/office/drawing/2014/main" id="{642A7429-F8A0-4649-B28C-DE925D72E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9826" y="4668838"/>
                <a:ext cx="1665288" cy="2187575"/>
              </a:xfrm>
              <a:custGeom>
                <a:avLst/>
                <a:gdLst>
                  <a:gd name="T0" fmla="*/ 863 w 1049"/>
                  <a:gd name="T1" fmla="*/ 0 h 1378"/>
                  <a:gd name="T2" fmla="*/ 0 w 1049"/>
                  <a:gd name="T3" fmla="*/ 1378 h 1378"/>
                  <a:gd name="T4" fmla="*/ 1049 w 1049"/>
                  <a:gd name="T5" fmla="*/ 1378 h 1378"/>
                  <a:gd name="T6" fmla="*/ 1049 w 1049"/>
                  <a:gd name="T7" fmla="*/ 93 h 1378"/>
                  <a:gd name="T8" fmla="*/ 863 w 1049"/>
                  <a:gd name="T9" fmla="*/ 0 h 1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9" h="1378">
                    <a:moveTo>
                      <a:pt x="863" y="0"/>
                    </a:moveTo>
                    <a:lnTo>
                      <a:pt x="0" y="1378"/>
                    </a:lnTo>
                    <a:lnTo>
                      <a:pt x="1049" y="1378"/>
                    </a:lnTo>
                    <a:lnTo>
                      <a:pt x="1049" y="93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74E69198-A192-4E93-AD3B-31E809972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695950"/>
                <a:ext cx="1274763" cy="1160463"/>
              </a:xfrm>
              <a:custGeom>
                <a:avLst/>
                <a:gdLst>
                  <a:gd name="T0" fmla="*/ 0 w 803"/>
                  <a:gd name="T1" fmla="*/ 55 h 731"/>
                  <a:gd name="T2" fmla="*/ 0 w 803"/>
                  <a:gd name="T3" fmla="*/ 731 h 731"/>
                  <a:gd name="T4" fmla="*/ 803 w 803"/>
                  <a:gd name="T5" fmla="*/ 731 h 731"/>
                  <a:gd name="T6" fmla="*/ 193 w 803"/>
                  <a:gd name="T7" fmla="*/ 0 h 731"/>
                  <a:gd name="T8" fmla="*/ 0 w 803"/>
                  <a:gd name="T9" fmla="*/ 5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" h="731">
                    <a:moveTo>
                      <a:pt x="0" y="55"/>
                    </a:moveTo>
                    <a:lnTo>
                      <a:pt x="0" y="731"/>
                    </a:lnTo>
                    <a:lnTo>
                      <a:pt x="803" y="731"/>
                    </a:lnTo>
                    <a:lnTo>
                      <a:pt x="193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61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AB747D08-90D2-443B-8B12-F1853B4A0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5695950"/>
                <a:ext cx="1273175" cy="1160463"/>
              </a:xfrm>
              <a:custGeom>
                <a:avLst/>
                <a:gdLst>
                  <a:gd name="T0" fmla="*/ 609 w 802"/>
                  <a:gd name="T1" fmla="*/ 0 h 731"/>
                  <a:gd name="T2" fmla="*/ 0 w 802"/>
                  <a:gd name="T3" fmla="*/ 731 h 731"/>
                  <a:gd name="T4" fmla="*/ 802 w 802"/>
                  <a:gd name="T5" fmla="*/ 731 h 731"/>
                  <a:gd name="T6" fmla="*/ 802 w 802"/>
                  <a:gd name="T7" fmla="*/ 55 h 731"/>
                  <a:gd name="T8" fmla="*/ 609 w 802"/>
                  <a:gd name="T9" fmla="*/ 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2" h="731">
                    <a:moveTo>
                      <a:pt x="609" y="0"/>
                    </a:moveTo>
                    <a:lnTo>
                      <a:pt x="0" y="731"/>
                    </a:lnTo>
                    <a:lnTo>
                      <a:pt x="802" y="731"/>
                    </a:lnTo>
                    <a:lnTo>
                      <a:pt x="802" y="5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86E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0">
                <a:extLst>
                  <a:ext uri="{FF2B5EF4-FFF2-40B4-BE49-F238E27FC236}">
                    <a16:creationId xmlns:a16="http://schemas.microsoft.com/office/drawing/2014/main" id="{6045FD50-69B5-4603-B2B7-BD6D0FB90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1971675"/>
                <a:ext cx="385763" cy="931863"/>
              </a:xfrm>
              <a:custGeom>
                <a:avLst/>
                <a:gdLst>
                  <a:gd name="T0" fmla="*/ 0 w 243"/>
                  <a:gd name="T1" fmla="*/ 587 h 587"/>
                  <a:gd name="T2" fmla="*/ 243 w 243"/>
                  <a:gd name="T3" fmla="*/ 420 h 587"/>
                  <a:gd name="T4" fmla="*/ 243 w 243"/>
                  <a:gd name="T5" fmla="*/ 420 h 587"/>
                  <a:gd name="T6" fmla="*/ 0 w 243"/>
                  <a:gd name="T7" fmla="*/ 0 h 587"/>
                  <a:gd name="T8" fmla="*/ 0 w 243"/>
                  <a:gd name="T9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3" h="587">
                    <a:moveTo>
                      <a:pt x="0" y="587"/>
                    </a:moveTo>
                    <a:lnTo>
                      <a:pt x="243" y="420"/>
                    </a:lnTo>
                    <a:lnTo>
                      <a:pt x="243" y="420"/>
                    </a:lnTo>
                    <a:lnTo>
                      <a:pt x="0" y="0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1">
                <a:extLst>
                  <a:ext uri="{FF2B5EF4-FFF2-40B4-BE49-F238E27FC236}">
                    <a16:creationId xmlns:a16="http://schemas.microsoft.com/office/drawing/2014/main" id="{0AA1EC3A-ACCD-4EB1-8338-D2DF1814C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1971675"/>
                <a:ext cx="396875" cy="931863"/>
              </a:xfrm>
              <a:custGeom>
                <a:avLst/>
                <a:gdLst>
                  <a:gd name="T0" fmla="*/ 250 w 250"/>
                  <a:gd name="T1" fmla="*/ 587 h 587"/>
                  <a:gd name="T2" fmla="*/ 250 w 250"/>
                  <a:gd name="T3" fmla="*/ 0 h 587"/>
                  <a:gd name="T4" fmla="*/ 0 w 250"/>
                  <a:gd name="T5" fmla="*/ 432 h 587"/>
                  <a:gd name="T6" fmla="*/ 250 w 250"/>
                  <a:gd name="T7" fmla="*/ 587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0" h="587">
                    <a:moveTo>
                      <a:pt x="250" y="587"/>
                    </a:moveTo>
                    <a:lnTo>
                      <a:pt x="250" y="0"/>
                    </a:lnTo>
                    <a:lnTo>
                      <a:pt x="0" y="432"/>
                    </a:lnTo>
                    <a:lnTo>
                      <a:pt x="250" y="5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9CD02FB2-8ADC-4D5C-A337-57F24AB46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1501" y="1155700"/>
                <a:ext cx="30163" cy="844550"/>
              </a:xfrm>
              <a:prstGeom prst="rect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Oval 23">
                <a:extLst>
                  <a:ext uri="{FF2B5EF4-FFF2-40B4-BE49-F238E27FC236}">
                    <a16:creationId xmlns:a16="http://schemas.microsoft.com/office/drawing/2014/main" id="{C8F8A354-E9C0-4CCE-8B9D-630F0C709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1" y="1063625"/>
                <a:ext cx="120650" cy="122238"/>
              </a:xfrm>
              <a:prstGeom prst="ellipse">
                <a:avLst/>
              </a:prstGeom>
              <a:solidFill>
                <a:srgbClr val="2B2F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24">
                <a:extLst>
                  <a:ext uri="{FF2B5EF4-FFF2-40B4-BE49-F238E27FC236}">
                    <a16:creationId xmlns:a16="http://schemas.microsoft.com/office/drawing/2014/main" id="{EEC2DF2D-A69F-4C97-A9F5-A35BDC743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1701" y="1365250"/>
                <a:ext cx="788988" cy="447675"/>
              </a:xfrm>
              <a:custGeom>
                <a:avLst/>
                <a:gdLst>
                  <a:gd name="T0" fmla="*/ 0 w 497"/>
                  <a:gd name="T1" fmla="*/ 0 h 282"/>
                  <a:gd name="T2" fmla="*/ 0 w 497"/>
                  <a:gd name="T3" fmla="*/ 282 h 282"/>
                  <a:gd name="T4" fmla="*/ 497 w 497"/>
                  <a:gd name="T5" fmla="*/ 282 h 282"/>
                  <a:gd name="T6" fmla="*/ 413 w 497"/>
                  <a:gd name="T7" fmla="*/ 144 h 282"/>
                  <a:gd name="T8" fmla="*/ 497 w 497"/>
                  <a:gd name="T9" fmla="*/ 0 h 282"/>
                  <a:gd name="T10" fmla="*/ 0 w 497"/>
                  <a:gd name="T11" fmla="*/ 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7" h="282">
                    <a:moveTo>
                      <a:pt x="0" y="0"/>
                    </a:moveTo>
                    <a:lnTo>
                      <a:pt x="0" y="282"/>
                    </a:lnTo>
                    <a:lnTo>
                      <a:pt x="497" y="282"/>
                    </a:lnTo>
                    <a:lnTo>
                      <a:pt x="413" y="144"/>
                    </a:lnTo>
                    <a:lnTo>
                      <a:pt x="4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3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5">
                <a:extLst>
                  <a:ext uri="{FF2B5EF4-FFF2-40B4-BE49-F238E27FC236}">
                    <a16:creationId xmlns:a16="http://schemas.microsoft.com/office/drawing/2014/main" id="{ACEEFD10-050B-4F3C-A896-E22E3D223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1" y="1681163"/>
                <a:ext cx="455613" cy="131763"/>
              </a:xfrm>
              <a:custGeom>
                <a:avLst/>
                <a:gdLst>
                  <a:gd name="T0" fmla="*/ 0 w 287"/>
                  <a:gd name="T1" fmla="*/ 83 h 83"/>
                  <a:gd name="T2" fmla="*/ 287 w 287"/>
                  <a:gd name="T3" fmla="*/ 0 h 83"/>
                  <a:gd name="T4" fmla="*/ 0 w 287"/>
                  <a:gd name="T5" fmla="*/ 0 h 83"/>
                  <a:gd name="T6" fmla="*/ 0 w 287"/>
                  <a:gd name="T7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83">
                    <a:moveTo>
                      <a:pt x="0" y="83"/>
                    </a:moveTo>
                    <a:lnTo>
                      <a:pt x="28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932C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3A6D326D-117A-484C-83DC-67D40FD0A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788988" cy="447675"/>
              </a:xfrm>
              <a:prstGeom prst="rect">
                <a:avLst/>
              </a:prstGeom>
              <a:solidFill>
                <a:srgbClr val="CC45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16FEDF1D-4C61-42B4-B267-BAF4894C7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1976" y="1235075"/>
                <a:ext cx="49213" cy="446088"/>
              </a:xfrm>
              <a:prstGeom prst="rect">
                <a:avLst/>
              </a:prstGeom>
              <a:solidFill>
                <a:srgbClr val="DD4D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5750A920-C10D-43B8-8BD8-889A7A37F4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4198938"/>
                <a:ext cx="301625" cy="617538"/>
              </a:xfrm>
              <a:custGeom>
                <a:avLst/>
                <a:gdLst>
                  <a:gd name="T0" fmla="*/ 0 w 190"/>
                  <a:gd name="T1" fmla="*/ 389 h 389"/>
                  <a:gd name="T2" fmla="*/ 190 w 190"/>
                  <a:gd name="T3" fmla="*/ 303 h 389"/>
                  <a:gd name="T4" fmla="*/ 0 w 190"/>
                  <a:gd name="T5" fmla="*/ 0 h 389"/>
                  <a:gd name="T6" fmla="*/ 0 w 190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0" h="389">
                    <a:moveTo>
                      <a:pt x="0" y="389"/>
                    </a:moveTo>
                    <a:lnTo>
                      <a:pt x="190" y="303"/>
                    </a:lnTo>
                    <a:lnTo>
                      <a:pt x="0" y="0"/>
                    </a:lnTo>
                    <a:lnTo>
                      <a:pt x="0" y="389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9">
                <a:extLst>
                  <a:ext uri="{FF2B5EF4-FFF2-40B4-BE49-F238E27FC236}">
                    <a16:creationId xmlns:a16="http://schemas.microsoft.com/office/drawing/2014/main" id="{02429573-2F52-427D-BC80-852138967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4198938"/>
                <a:ext cx="295275" cy="617538"/>
              </a:xfrm>
              <a:custGeom>
                <a:avLst/>
                <a:gdLst>
                  <a:gd name="T0" fmla="*/ 186 w 186"/>
                  <a:gd name="T1" fmla="*/ 389 h 389"/>
                  <a:gd name="T2" fmla="*/ 186 w 186"/>
                  <a:gd name="T3" fmla="*/ 0 h 389"/>
                  <a:gd name="T4" fmla="*/ 0 w 186"/>
                  <a:gd name="T5" fmla="*/ 296 h 389"/>
                  <a:gd name="T6" fmla="*/ 186 w 186"/>
                  <a:gd name="T7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6" h="389">
                    <a:moveTo>
                      <a:pt x="186" y="389"/>
                    </a:moveTo>
                    <a:lnTo>
                      <a:pt x="186" y="0"/>
                    </a:lnTo>
                    <a:lnTo>
                      <a:pt x="0" y="296"/>
                    </a:lnTo>
                    <a:lnTo>
                      <a:pt x="186" y="389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0">
                <a:extLst>
                  <a:ext uri="{FF2B5EF4-FFF2-40B4-BE49-F238E27FC236}">
                    <a16:creationId xmlns:a16="http://schemas.microsoft.com/office/drawing/2014/main" id="{68F16B66-C2FD-40C3-8745-0CF6584C4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6" y="3630613"/>
                <a:ext cx="252413" cy="573088"/>
              </a:xfrm>
              <a:custGeom>
                <a:avLst/>
                <a:gdLst>
                  <a:gd name="T0" fmla="*/ 0 w 159"/>
                  <a:gd name="T1" fmla="*/ 361 h 361"/>
                  <a:gd name="T2" fmla="*/ 159 w 159"/>
                  <a:gd name="T3" fmla="*/ 298 h 361"/>
                  <a:gd name="T4" fmla="*/ 0 w 159"/>
                  <a:gd name="T5" fmla="*/ 0 h 361"/>
                  <a:gd name="T6" fmla="*/ 0 w 159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1">
                    <a:moveTo>
                      <a:pt x="0" y="361"/>
                    </a:moveTo>
                    <a:lnTo>
                      <a:pt x="159" y="298"/>
                    </a:lnTo>
                    <a:lnTo>
                      <a:pt x="0" y="0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1">
                <a:extLst>
                  <a:ext uri="{FF2B5EF4-FFF2-40B4-BE49-F238E27FC236}">
                    <a16:creationId xmlns:a16="http://schemas.microsoft.com/office/drawing/2014/main" id="{AF775C6D-F3D1-46A4-91B4-D1AAE18FE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876" y="3630613"/>
                <a:ext cx="254000" cy="573088"/>
              </a:xfrm>
              <a:custGeom>
                <a:avLst/>
                <a:gdLst>
                  <a:gd name="T0" fmla="*/ 160 w 160"/>
                  <a:gd name="T1" fmla="*/ 361 h 361"/>
                  <a:gd name="T2" fmla="*/ 160 w 160"/>
                  <a:gd name="T3" fmla="*/ 0 h 361"/>
                  <a:gd name="T4" fmla="*/ 0 w 160"/>
                  <a:gd name="T5" fmla="*/ 298 h 361"/>
                  <a:gd name="T6" fmla="*/ 160 w 160"/>
                  <a:gd name="T7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0" h="361">
                    <a:moveTo>
                      <a:pt x="160" y="361"/>
                    </a:moveTo>
                    <a:lnTo>
                      <a:pt x="160" y="0"/>
                    </a:lnTo>
                    <a:lnTo>
                      <a:pt x="0" y="298"/>
                    </a:lnTo>
                    <a:lnTo>
                      <a:pt x="160" y="36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45" name="Picture 32">
                <a:extLst>
                  <a:ext uri="{FF2B5EF4-FFF2-40B4-BE49-F238E27FC236}">
                    <a16:creationId xmlns:a16="http://schemas.microsoft.com/office/drawing/2014/main" id="{6D010EA1-9981-4549-B872-17456B6443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1813" y="4606925"/>
                <a:ext cx="2381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Freeform 33">
                <a:extLst>
                  <a:ext uri="{FF2B5EF4-FFF2-40B4-BE49-F238E27FC236}">
                    <a16:creationId xmlns:a16="http://schemas.microsoft.com/office/drawing/2014/main" id="{8B0005E7-FB1D-45D6-9F4B-725E2E91A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4163" y="4610100"/>
                <a:ext cx="252413" cy="577850"/>
              </a:xfrm>
              <a:custGeom>
                <a:avLst/>
                <a:gdLst>
                  <a:gd name="T0" fmla="*/ 159 w 159"/>
                  <a:gd name="T1" fmla="*/ 364 h 364"/>
                  <a:gd name="T2" fmla="*/ 159 w 159"/>
                  <a:gd name="T3" fmla="*/ 0 h 364"/>
                  <a:gd name="T4" fmla="*/ 0 w 159"/>
                  <a:gd name="T5" fmla="*/ 296 h 364"/>
                  <a:gd name="T6" fmla="*/ 159 w 159"/>
                  <a:gd name="T7" fmla="*/ 36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9" h="364">
                    <a:moveTo>
                      <a:pt x="159" y="364"/>
                    </a:moveTo>
                    <a:lnTo>
                      <a:pt x="159" y="0"/>
                    </a:lnTo>
                    <a:lnTo>
                      <a:pt x="0" y="296"/>
                    </a:lnTo>
                    <a:lnTo>
                      <a:pt x="159" y="364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>
                <a:extLst>
                  <a:ext uri="{FF2B5EF4-FFF2-40B4-BE49-F238E27FC236}">
                    <a16:creationId xmlns:a16="http://schemas.microsoft.com/office/drawing/2014/main" id="{6E4704B4-5EDF-457D-9FFB-E2345B3531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413" y="5327650"/>
                <a:ext cx="306388" cy="455613"/>
              </a:xfrm>
              <a:custGeom>
                <a:avLst/>
                <a:gdLst>
                  <a:gd name="T0" fmla="*/ 0 w 193"/>
                  <a:gd name="T1" fmla="*/ 287 h 287"/>
                  <a:gd name="T2" fmla="*/ 193 w 193"/>
                  <a:gd name="T3" fmla="*/ 232 h 287"/>
                  <a:gd name="T4" fmla="*/ 0 w 193"/>
                  <a:gd name="T5" fmla="*/ 0 h 287"/>
                  <a:gd name="T6" fmla="*/ 0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0" y="287"/>
                    </a:moveTo>
                    <a:lnTo>
                      <a:pt x="193" y="232"/>
                    </a:lnTo>
                    <a:lnTo>
                      <a:pt x="0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5">
                <a:extLst>
                  <a:ext uri="{FF2B5EF4-FFF2-40B4-BE49-F238E27FC236}">
                    <a16:creationId xmlns:a16="http://schemas.microsoft.com/office/drawing/2014/main" id="{D5FFC19E-02DD-40C1-8716-DCB9B4C47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026" y="5327650"/>
                <a:ext cx="306388" cy="455613"/>
              </a:xfrm>
              <a:custGeom>
                <a:avLst/>
                <a:gdLst>
                  <a:gd name="T0" fmla="*/ 193 w 193"/>
                  <a:gd name="T1" fmla="*/ 287 h 287"/>
                  <a:gd name="T2" fmla="*/ 193 w 193"/>
                  <a:gd name="T3" fmla="*/ 0 h 287"/>
                  <a:gd name="T4" fmla="*/ 0 w 193"/>
                  <a:gd name="T5" fmla="*/ 232 h 287"/>
                  <a:gd name="T6" fmla="*/ 193 w 193"/>
                  <a:gd name="T7" fmla="*/ 28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87">
                    <a:moveTo>
                      <a:pt x="193" y="287"/>
                    </a:moveTo>
                    <a:lnTo>
                      <a:pt x="193" y="0"/>
                    </a:lnTo>
                    <a:lnTo>
                      <a:pt x="0" y="232"/>
                    </a:lnTo>
                    <a:lnTo>
                      <a:pt x="193" y="287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:a16="http://schemas.microsoft.com/office/drawing/2014/main" id="{C3D266E0-0EE2-45A2-80E5-C2BCD7CC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6" y="4654550"/>
                <a:ext cx="287338" cy="588963"/>
              </a:xfrm>
              <a:custGeom>
                <a:avLst/>
                <a:gdLst>
                  <a:gd name="T0" fmla="*/ 0 w 181"/>
                  <a:gd name="T1" fmla="*/ 371 h 371"/>
                  <a:gd name="T2" fmla="*/ 181 w 181"/>
                  <a:gd name="T3" fmla="*/ 313 h 371"/>
                  <a:gd name="T4" fmla="*/ 0 w 181"/>
                  <a:gd name="T5" fmla="*/ 0 h 371"/>
                  <a:gd name="T6" fmla="*/ 0 w 181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371">
                    <a:moveTo>
                      <a:pt x="0" y="371"/>
                    </a:moveTo>
                    <a:lnTo>
                      <a:pt x="181" y="313"/>
                    </a:lnTo>
                    <a:lnTo>
                      <a:pt x="0" y="0"/>
                    </a:lnTo>
                    <a:lnTo>
                      <a:pt x="0" y="371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7">
                <a:extLst>
                  <a:ext uri="{FF2B5EF4-FFF2-40B4-BE49-F238E27FC236}">
                    <a16:creationId xmlns:a16="http://schemas.microsoft.com/office/drawing/2014/main" id="{434C8C7D-6633-4E18-A508-B84F4CEF7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2351" y="4654550"/>
                <a:ext cx="269875" cy="588963"/>
              </a:xfrm>
              <a:custGeom>
                <a:avLst/>
                <a:gdLst>
                  <a:gd name="T0" fmla="*/ 170 w 170"/>
                  <a:gd name="T1" fmla="*/ 371 h 371"/>
                  <a:gd name="T2" fmla="*/ 170 w 170"/>
                  <a:gd name="T3" fmla="*/ 0 h 371"/>
                  <a:gd name="T4" fmla="*/ 0 w 170"/>
                  <a:gd name="T5" fmla="*/ 294 h 371"/>
                  <a:gd name="T6" fmla="*/ 170 w 170"/>
                  <a:gd name="T7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371">
                    <a:moveTo>
                      <a:pt x="170" y="371"/>
                    </a:moveTo>
                    <a:lnTo>
                      <a:pt x="170" y="0"/>
                    </a:lnTo>
                    <a:lnTo>
                      <a:pt x="0" y="294"/>
                    </a:lnTo>
                    <a:lnTo>
                      <a:pt x="170" y="371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8">
                <a:extLst>
                  <a:ext uri="{FF2B5EF4-FFF2-40B4-BE49-F238E27FC236}">
                    <a16:creationId xmlns:a16="http://schemas.microsoft.com/office/drawing/2014/main" id="{E6076009-E112-46F9-9139-8674523B3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4613" y="4008438"/>
                <a:ext cx="312738" cy="504825"/>
              </a:xfrm>
              <a:custGeom>
                <a:avLst/>
                <a:gdLst>
                  <a:gd name="T0" fmla="*/ 0 w 197"/>
                  <a:gd name="T1" fmla="*/ 318 h 318"/>
                  <a:gd name="T2" fmla="*/ 197 w 197"/>
                  <a:gd name="T3" fmla="*/ 253 h 318"/>
                  <a:gd name="T4" fmla="*/ 0 w 197"/>
                  <a:gd name="T5" fmla="*/ 0 h 318"/>
                  <a:gd name="T6" fmla="*/ 0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0" y="318"/>
                    </a:moveTo>
                    <a:lnTo>
                      <a:pt x="197" y="253"/>
                    </a:lnTo>
                    <a:lnTo>
                      <a:pt x="0" y="0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C0C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FD6ADCA3-1949-4B31-A60C-415DB57F6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1876" y="4008438"/>
                <a:ext cx="312738" cy="504825"/>
              </a:xfrm>
              <a:custGeom>
                <a:avLst/>
                <a:gdLst>
                  <a:gd name="T0" fmla="*/ 197 w 197"/>
                  <a:gd name="T1" fmla="*/ 318 h 318"/>
                  <a:gd name="T2" fmla="*/ 197 w 197"/>
                  <a:gd name="T3" fmla="*/ 0 h 318"/>
                  <a:gd name="T4" fmla="*/ 0 w 197"/>
                  <a:gd name="T5" fmla="*/ 253 h 318"/>
                  <a:gd name="T6" fmla="*/ 197 w 197"/>
                  <a:gd name="T7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7" h="318">
                    <a:moveTo>
                      <a:pt x="197" y="318"/>
                    </a:moveTo>
                    <a:lnTo>
                      <a:pt x="197" y="0"/>
                    </a:lnTo>
                    <a:lnTo>
                      <a:pt x="0" y="253"/>
                    </a:lnTo>
                    <a:lnTo>
                      <a:pt x="197" y="318"/>
                    </a:lnTo>
                    <a:close/>
                  </a:path>
                </a:pathLst>
              </a:custGeom>
              <a:solidFill>
                <a:srgbClr val="E3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BA94DA1-06AF-4BB0-9CA3-81109FF24214}"/>
                </a:ext>
              </a:extLst>
            </p:cNvPr>
            <p:cNvGrpSpPr/>
            <p:nvPr/>
          </p:nvGrpSpPr>
          <p:grpSpPr>
            <a:xfrm>
              <a:off x="5734075" y="1954704"/>
              <a:ext cx="1657230" cy="4759997"/>
              <a:chOff x="5734075" y="1954704"/>
              <a:chExt cx="1657230" cy="4759997"/>
            </a:xfrm>
          </p:grpSpPr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E062B73D-4AC9-469D-8A80-1A5DEA7A5795}"/>
                  </a:ext>
                </a:extLst>
              </p:cNvPr>
              <p:cNvSpPr>
                <a:spLocks/>
              </p:cNvSpPr>
              <p:nvPr/>
            </p:nvSpPr>
            <p:spPr bwMode="auto">
              <a:xfrm rot="7141217">
                <a:off x="4180233" y="3663194"/>
                <a:ext cx="4605349" cy="1497665"/>
              </a:xfrm>
              <a:custGeom>
                <a:avLst/>
                <a:gdLst>
                  <a:gd name="connsiteX0" fmla="*/ 0 w 4605349"/>
                  <a:gd name="connsiteY0" fmla="*/ 1435857 h 1497665"/>
                  <a:gd name="connsiteX1" fmla="*/ 1469139 w 4605349"/>
                  <a:gd name="connsiteY1" fmla="*/ 247234 h 1497665"/>
                  <a:gd name="connsiteX2" fmla="*/ 2729081 w 4605349"/>
                  <a:gd name="connsiteY2" fmla="*/ 984180 h 1497665"/>
                  <a:gd name="connsiteX3" fmla="*/ 3561117 w 4605349"/>
                  <a:gd name="connsiteY3" fmla="*/ 0 h 1497665"/>
                  <a:gd name="connsiteX4" fmla="*/ 4331346 w 4605349"/>
                  <a:gd name="connsiteY4" fmla="*/ 370851 h 1497665"/>
                  <a:gd name="connsiteX5" fmla="*/ 4563682 w 4605349"/>
                  <a:gd name="connsiteY5" fmla="*/ 115497 h 1497665"/>
                  <a:gd name="connsiteX6" fmla="*/ 4605349 w 4605349"/>
                  <a:gd name="connsiteY6" fmla="*/ 190604 h 1497665"/>
                  <a:gd name="connsiteX7" fmla="*/ 4350364 w 4605349"/>
                  <a:gd name="connsiteY7" fmla="*/ 470695 h 1497665"/>
                  <a:gd name="connsiteX8" fmla="*/ 3580136 w 4605349"/>
                  <a:gd name="connsiteY8" fmla="*/ 99845 h 1497665"/>
                  <a:gd name="connsiteX9" fmla="*/ 2748099 w 4605349"/>
                  <a:gd name="connsiteY9" fmla="*/ 1088779 h 1497665"/>
                  <a:gd name="connsiteX10" fmla="*/ 1478648 w 4605349"/>
                  <a:gd name="connsiteY10" fmla="*/ 347078 h 1497665"/>
                  <a:gd name="connsiteX11" fmla="*/ 52299 w 4605349"/>
                  <a:gd name="connsiteY11" fmla="*/ 1497665 h 1497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05349" h="1497665">
                    <a:moveTo>
                      <a:pt x="0" y="1435857"/>
                    </a:moveTo>
                    <a:lnTo>
                      <a:pt x="1469139" y="247234"/>
                    </a:lnTo>
                    <a:lnTo>
                      <a:pt x="2729081" y="984180"/>
                    </a:lnTo>
                    <a:lnTo>
                      <a:pt x="3561117" y="0"/>
                    </a:lnTo>
                    <a:lnTo>
                      <a:pt x="4331346" y="370851"/>
                    </a:lnTo>
                    <a:lnTo>
                      <a:pt x="4563682" y="115497"/>
                    </a:lnTo>
                    <a:lnTo>
                      <a:pt x="4605349" y="190604"/>
                    </a:lnTo>
                    <a:lnTo>
                      <a:pt x="4350364" y="470695"/>
                    </a:lnTo>
                    <a:lnTo>
                      <a:pt x="3580136" y="99845"/>
                    </a:lnTo>
                    <a:lnTo>
                      <a:pt x="2748099" y="1088779"/>
                    </a:lnTo>
                    <a:lnTo>
                      <a:pt x="1478648" y="347078"/>
                    </a:lnTo>
                    <a:lnTo>
                      <a:pt x="52299" y="149766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Oval 240">
                <a:extLst>
                  <a:ext uri="{FF2B5EF4-FFF2-40B4-BE49-F238E27FC236}">
                    <a16:creationId xmlns:a16="http://schemas.microsoft.com/office/drawing/2014/main" id="{DFB11DA4-2C53-4B2C-AD4E-A285639FF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6821349" y="1968205"/>
                <a:ext cx="247235" cy="242481"/>
              </a:xfrm>
              <a:prstGeom prst="ellipse">
                <a:avLst/>
              </a:prstGeom>
              <a:solidFill>
                <a:srgbClr val="D64F34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Oval 241">
                <a:extLst>
                  <a:ext uri="{FF2B5EF4-FFF2-40B4-BE49-F238E27FC236}">
                    <a16:creationId xmlns:a16="http://schemas.microsoft.com/office/drawing/2014/main" id="{E9DC21C8-D959-4217-9726-DEE213507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7144070" y="3770571"/>
                <a:ext cx="247235" cy="247235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Oval 242">
                <a:extLst>
                  <a:ext uri="{FF2B5EF4-FFF2-40B4-BE49-F238E27FC236}">
                    <a16:creationId xmlns:a16="http://schemas.microsoft.com/office/drawing/2014/main" id="{00E81D81-9135-4E8F-A253-45D684B1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141217">
                <a:off x="5923140" y="4532414"/>
                <a:ext cx="242481" cy="242481"/>
              </a:xfrm>
              <a:prstGeom prst="ellipse">
                <a:avLst/>
              </a:pr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56">
                <a:extLst>
                  <a:ext uri="{FF2B5EF4-FFF2-40B4-BE49-F238E27FC236}">
                    <a16:creationId xmlns:a16="http://schemas.microsoft.com/office/drawing/2014/main" id="{259B996E-2B62-4966-95AA-F19F131B3C7A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41217">
                <a:off x="6752257" y="1954704"/>
                <a:ext cx="385420" cy="385420"/>
              </a:xfrm>
              <a:custGeom>
                <a:avLst/>
                <a:gdLst>
                  <a:gd name="T0" fmla="*/ 52 w 104"/>
                  <a:gd name="T1" fmla="*/ 0 h 104"/>
                  <a:gd name="T2" fmla="*/ 0 w 104"/>
                  <a:gd name="T3" fmla="*/ 52 h 104"/>
                  <a:gd name="T4" fmla="*/ 1 w 104"/>
                  <a:gd name="T5" fmla="*/ 62 h 104"/>
                  <a:gd name="T6" fmla="*/ 36 w 104"/>
                  <a:gd name="T7" fmla="*/ 101 h 104"/>
                  <a:gd name="T8" fmla="*/ 52 w 104"/>
                  <a:gd name="T9" fmla="*/ 104 h 104"/>
                  <a:gd name="T10" fmla="*/ 93 w 104"/>
                  <a:gd name="T11" fmla="*/ 84 h 104"/>
                  <a:gd name="T12" fmla="*/ 104 w 104"/>
                  <a:gd name="T13" fmla="*/ 52 h 104"/>
                  <a:gd name="T14" fmla="*/ 100 w 104"/>
                  <a:gd name="T15" fmla="*/ 32 h 104"/>
                  <a:gd name="T16" fmla="*/ 52 w 104"/>
                  <a:gd name="T1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4" h="104">
                    <a:moveTo>
                      <a:pt x="52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55"/>
                      <a:pt x="1" y="59"/>
                      <a:pt x="1" y="62"/>
                    </a:cubicBezTo>
                    <a:cubicBezTo>
                      <a:pt x="5" y="80"/>
                      <a:pt x="18" y="95"/>
                      <a:pt x="36" y="101"/>
                    </a:cubicBezTo>
                    <a:cubicBezTo>
                      <a:pt x="41" y="103"/>
                      <a:pt x="47" y="104"/>
                      <a:pt x="52" y="104"/>
                    </a:cubicBezTo>
                    <a:cubicBezTo>
                      <a:pt x="69" y="104"/>
                      <a:pt x="84" y="96"/>
                      <a:pt x="93" y="84"/>
                    </a:cubicBezTo>
                    <a:cubicBezTo>
                      <a:pt x="100" y="75"/>
                      <a:pt x="104" y="64"/>
                      <a:pt x="104" y="52"/>
                    </a:cubicBezTo>
                    <a:cubicBezTo>
                      <a:pt x="104" y="45"/>
                      <a:pt x="103" y="38"/>
                      <a:pt x="100" y="32"/>
                    </a:cubicBezTo>
                    <a:cubicBezTo>
                      <a:pt x="93" y="13"/>
                      <a:pt x="74" y="0"/>
                      <a:pt x="52" y="0"/>
                    </a:cubicBezTo>
                  </a:path>
                </a:pathLst>
              </a:custGeom>
              <a:solidFill>
                <a:srgbClr val="CC4509"/>
              </a:solidFill>
              <a:ln w="38100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23B8626-129E-4277-93A7-BBD6C6CBDC76}"/>
              </a:ext>
            </a:extLst>
          </p:cNvPr>
          <p:cNvGrpSpPr/>
          <p:nvPr userDrawn="1"/>
        </p:nvGrpSpPr>
        <p:grpSpPr>
          <a:xfrm>
            <a:off x="2941377" y="1742391"/>
            <a:ext cx="1356755" cy="521564"/>
            <a:chOff x="12674105" y="2254254"/>
            <a:chExt cx="1356755" cy="521564"/>
          </a:xfrm>
        </p:grpSpPr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7E283D8D-0383-46D7-9120-F5D809F98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674105" y="2254254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FAE60749-3928-41E0-8FFD-3DA75DBB39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40594" y="2331595"/>
              <a:ext cx="1290266" cy="444223"/>
            </a:xfrm>
            <a:custGeom>
              <a:avLst/>
              <a:gdLst>
                <a:gd name="connsiteX0" fmla="*/ 602459 w 1290266"/>
                <a:gd name="connsiteY0" fmla="*/ 0 h 444223"/>
                <a:gd name="connsiteX1" fmla="*/ 416701 w 1290266"/>
                <a:gd name="connsiteY1" fmla="*/ 155740 h 444223"/>
                <a:gd name="connsiteX2" fmla="*/ 404149 w 1290266"/>
                <a:gd name="connsiteY2" fmla="*/ 153228 h 444223"/>
                <a:gd name="connsiteX3" fmla="*/ 213371 w 1290266"/>
                <a:gd name="connsiteY3" fmla="*/ 329064 h 444223"/>
                <a:gd name="connsiteX4" fmla="*/ 135553 w 1290266"/>
                <a:gd name="connsiteY4" fmla="*/ 303945 h 444223"/>
                <a:gd name="connsiteX5" fmla="*/ 0 w 1290266"/>
                <a:gd name="connsiteY5" fmla="*/ 437077 h 444223"/>
                <a:gd name="connsiteX6" fmla="*/ 1428 w 1290266"/>
                <a:gd name="connsiteY6" fmla="*/ 444223 h 444223"/>
                <a:gd name="connsiteX7" fmla="*/ 1280674 w 1290266"/>
                <a:gd name="connsiteY7" fmla="*/ 444223 h 444223"/>
                <a:gd name="connsiteX8" fmla="*/ 1290266 w 1290266"/>
                <a:gd name="connsiteY8" fmla="*/ 396886 h 444223"/>
                <a:gd name="connsiteX9" fmla="*/ 1099487 w 1290266"/>
                <a:gd name="connsiteY9" fmla="*/ 205979 h 444223"/>
                <a:gd name="connsiteX10" fmla="*/ 1019159 w 1290266"/>
                <a:gd name="connsiteY10" fmla="*/ 223563 h 444223"/>
                <a:gd name="connsiteX11" fmla="*/ 845953 w 1290266"/>
                <a:gd name="connsiteY11" fmla="*/ 113037 h 444223"/>
                <a:gd name="connsiteX12" fmla="*/ 780686 w 1290266"/>
                <a:gd name="connsiteY12" fmla="*/ 123085 h 444223"/>
                <a:gd name="connsiteX13" fmla="*/ 695338 w 1290266"/>
                <a:gd name="connsiteY13" fmla="*/ 25120 h 444223"/>
                <a:gd name="connsiteX14" fmla="*/ 602459 w 1290266"/>
                <a:gd name="connsiteY14" fmla="*/ 0 h 44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0266" h="444223">
                  <a:moveTo>
                    <a:pt x="602459" y="0"/>
                  </a:moveTo>
                  <a:cubicBezTo>
                    <a:pt x="512090" y="0"/>
                    <a:pt x="434272" y="67822"/>
                    <a:pt x="416701" y="155740"/>
                  </a:cubicBezTo>
                  <a:cubicBezTo>
                    <a:pt x="411680" y="155740"/>
                    <a:pt x="409170" y="153228"/>
                    <a:pt x="404149" y="153228"/>
                  </a:cubicBezTo>
                  <a:cubicBezTo>
                    <a:pt x="303740" y="153228"/>
                    <a:pt x="223412" y="231098"/>
                    <a:pt x="213371" y="329064"/>
                  </a:cubicBezTo>
                  <a:cubicBezTo>
                    <a:pt x="190779" y="311480"/>
                    <a:pt x="163166" y="303945"/>
                    <a:pt x="135553" y="303945"/>
                  </a:cubicBezTo>
                  <a:cubicBezTo>
                    <a:pt x="60246" y="303945"/>
                    <a:pt x="0" y="364231"/>
                    <a:pt x="0" y="437077"/>
                  </a:cubicBezTo>
                  <a:lnTo>
                    <a:pt x="1428" y="444223"/>
                  </a:lnTo>
                  <a:lnTo>
                    <a:pt x="1280674" y="444223"/>
                  </a:lnTo>
                  <a:lnTo>
                    <a:pt x="1290266" y="396886"/>
                  </a:lnTo>
                  <a:cubicBezTo>
                    <a:pt x="1290266" y="291385"/>
                    <a:pt x="1204918" y="205979"/>
                    <a:pt x="1099487" y="205979"/>
                  </a:cubicBezTo>
                  <a:cubicBezTo>
                    <a:pt x="1071875" y="205979"/>
                    <a:pt x="1044262" y="211003"/>
                    <a:pt x="1019159" y="223563"/>
                  </a:cubicBezTo>
                  <a:cubicBezTo>
                    <a:pt x="989037" y="158252"/>
                    <a:pt x="921260" y="113037"/>
                    <a:pt x="845953" y="113037"/>
                  </a:cubicBezTo>
                  <a:cubicBezTo>
                    <a:pt x="823360" y="113037"/>
                    <a:pt x="800768" y="115549"/>
                    <a:pt x="780686" y="123085"/>
                  </a:cubicBezTo>
                  <a:cubicBezTo>
                    <a:pt x="765625" y="80382"/>
                    <a:pt x="735502" y="45215"/>
                    <a:pt x="695338" y="25120"/>
                  </a:cubicBezTo>
                  <a:cubicBezTo>
                    <a:pt x="667725" y="10048"/>
                    <a:pt x="637602" y="0"/>
                    <a:pt x="6024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74" name="Freeform 49">
            <a:extLst>
              <a:ext uri="{FF2B5EF4-FFF2-40B4-BE49-F238E27FC236}">
                <a16:creationId xmlns:a16="http://schemas.microsoft.com/office/drawing/2014/main" id="{9DE2E77A-909B-4741-96E8-DFDCED274A78}"/>
              </a:ext>
            </a:extLst>
          </p:cNvPr>
          <p:cNvSpPr>
            <a:spLocks/>
          </p:cNvSpPr>
          <p:nvPr userDrawn="1"/>
        </p:nvSpPr>
        <p:spPr bwMode="auto">
          <a:xfrm>
            <a:off x="6723843" y="4714322"/>
            <a:ext cx="3264543" cy="1944130"/>
          </a:xfrm>
          <a:custGeom>
            <a:avLst/>
            <a:gdLst>
              <a:gd name="T0" fmla="*/ 439 w 490"/>
              <a:gd name="T1" fmla="*/ 115 h 292"/>
              <a:gd name="T2" fmla="*/ 409 w 490"/>
              <a:gd name="T3" fmla="*/ 125 h 292"/>
              <a:gd name="T4" fmla="*/ 337 w 490"/>
              <a:gd name="T5" fmla="*/ 59 h 292"/>
              <a:gd name="T6" fmla="*/ 332 w 490"/>
              <a:gd name="T7" fmla="*/ 59 h 292"/>
              <a:gd name="T8" fmla="*/ 261 w 490"/>
              <a:gd name="T9" fmla="*/ 0 h 292"/>
              <a:gd name="T10" fmla="*/ 226 w 490"/>
              <a:gd name="T11" fmla="*/ 9 h 292"/>
              <a:gd name="T12" fmla="*/ 193 w 490"/>
              <a:gd name="T13" fmla="*/ 47 h 292"/>
              <a:gd name="T14" fmla="*/ 169 w 490"/>
              <a:gd name="T15" fmla="*/ 43 h 292"/>
              <a:gd name="T16" fmla="*/ 103 w 490"/>
              <a:gd name="T17" fmla="*/ 85 h 292"/>
              <a:gd name="T18" fmla="*/ 72 w 490"/>
              <a:gd name="T19" fmla="*/ 78 h 292"/>
              <a:gd name="T20" fmla="*/ 0 w 490"/>
              <a:gd name="T21" fmla="*/ 150 h 292"/>
              <a:gd name="T22" fmla="*/ 72 w 490"/>
              <a:gd name="T23" fmla="*/ 223 h 292"/>
              <a:gd name="T24" fmla="*/ 91 w 490"/>
              <a:gd name="T25" fmla="*/ 220 h 292"/>
              <a:gd name="T26" fmla="*/ 196 w 490"/>
              <a:gd name="T27" fmla="*/ 292 h 292"/>
              <a:gd name="T28" fmla="*/ 226 w 490"/>
              <a:gd name="T29" fmla="*/ 288 h 292"/>
              <a:gd name="T30" fmla="*/ 297 w 490"/>
              <a:gd name="T31" fmla="*/ 228 h 292"/>
              <a:gd name="T32" fmla="*/ 348 w 490"/>
              <a:gd name="T33" fmla="*/ 258 h 292"/>
              <a:gd name="T34" fmla="*/ 407 w 490"/>
              <a:gd name="T35" fmla="*/ 206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5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5"/>
                </a:moveTo>
                <a:cubicBezTo>
                  <a:pt x="428" y="115"/>
                  <a:pt x="417" y="119"/>
                  <a:pt x="409" y="125"/>
                </a:cubicBezTo>
                <a:cubicBezTo>
                  <a:pt x="406" y="88"/>
                  <a:pt x="375" y="59"/>
                  <a:pt x="337" y="59"/>
                </a:cubicBezTo>
                <a:cubicBezTo>
                  <a:pt x="335" y="59"/>
                  <a:pt x="333" y="59"/>
                  <a:pt x="332" y="59"/>
                </a:cubicBezTo>
                <a:cubicBezTo>
                  <a:pt x="325" y="25"/>
                  <a:pt x="296" y="0"/>
                  <a:pt x="261" y="0"/>
                </a:cubicBezTo>
                <a:cubicBezTo>
                  <a:pt x="248" y="0"/>
                  <a:pt x="236" y="4"/>
                  <a:pt x="226" y="9"/>
                </a:cubicBezTo>
                <a:cubicBezTo>
                  <a:pt x="211" y="18"/>
                  <a:pt x="199" y="31"/>
                  <a:pt x="193" y="47"/>
                </a:cubicBezTo>
                <a:cubicBezTo>
                  <a:pt x="186" y="44"/>
                  <a:pt x="178" y="43"/>
                  <a:pt x="169" y="43"/>
                </a:cubicBezTo>
                <a:cubicBezTo>
                  <a:pt x="140" y="43"/>
                  <a:pt x="115" y="60"/>
                  <a:pt x="103" y="85"/>
                </a:cubicBezTo>
                <a:cubicBezTo>
                  <a:pt x="94" y="81"/>
                  <a:pt x="83" y="78"/>
                  <a:pt x="72" y="78"/>
                </a:cubicBezTo>
                <a:cubicBezTo>
                  <a:pt x="32" y="78"/>
                  <a:pt x="0" y="110"/>
                  <a:pt x="0" y="150"/>
                </a:cubicBezTo>
                <a:cubicBezTo>
                  <a:pt x="0" y="190"/>
                  <a:pt x="32" y="223"/>
                  <a:pt x="72" y="223"/>
                </a:cubicBezTo>
                <a:cubicBezTo>
                  <a:pt x="79" y="223"/>
                  <a:pt x="85" y="222"/>
                  <a:pt x="91" y="220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6" y="291"/>
                  <a:pt x="226" y="288"/>
                </a:cubicBezTo>
                <a:cubicBezTo>
                  <a:pt x="257" y="279"/>
                  <a:pt x="283" y="257"/>
                  <a:pt x="297" y="228"/>
                </a:cubicBezTo>
                <a:cubicBezTo>
                  <a:pt x="307" y="246"/>
                  <a:pt x="326" y="258"/>
                  <a:pt x="348" y="258"/>
                </a:cubicBezTo>
                <a:cubicBezTo>
                  <a:pt x="378" y="258"/>
                  <a:pt x="403" y="235"/>
                  <a:pt x="407" y="206"/>
                </a:cubicBezTo>
                <a:cubicBezTo>
                  <a:pt x="415" y="213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8"/>
                  <a:pt x="467" y="115"/>
                  <a:pt x="439" y="115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4B78A9A6-DE82-481B-BF0E-6351388FF869}"/>
              </a:ext>
            </a:extLst>
          </p:cNvPr>
          <p:cNvSpPr>
            <a:spLocks/>
          </p:cNvSpPr>
          <p:nvPr userDrawn="1"/>
        </p:nvSpPr>
        <p:spPr bwMode="auto">
          <a:xfrm>
            <a:off x="3678265" y="5205330"/>
            <a:ext cx="3183180" cy="1661700"/>
          </a:xfrm>
          <a:custGeom>
            <a:avLst/>
            <a:gdLst>
              <a:gd name="connsiteX0" fmla="*/ 1692078 w 3183180"/>
              <a:gd name="connsiteY0" fmla="*/ 0 h 1661700"/>
              <a:gd name="connsiteX1" fmla="*/ 1465171 w 3183180"/>
              <a:gd name="connsiteY1" fmla="*/ 58192 h 1661700"/>
              <a:gd name="connsiteX2" fmla="*/ 1257713 w 3183180"/>
              <a:gd name="connsiteY2" fmla="*/ 297425 h 1661700"/>
              <a:gd name="connsiteX3" fmla="*/ 1102120 w 3183180"/>
              <a:gd name="connsiteY3" fmla="*/ 271562 h 1661700"/>
              <a:gd name="connsiteX4" fmla="*/ 674238 w 3183180"/>
              <a:gd name="connsiteY4" fmla="*/ 543124 h 1661700"/>
              <a:gd name="connsiteX5" fmla="*/ 473263 w 3183180"/>
              <a:gd name="connsiteY5" fmla="*/ 497864 h 1661700"/>
              <a:gd name="connsiteX6" fmla="*/ 0 w 3183180"/>
              <a:gd name="connsiteY6" fmla="*/ 969864 h 1661700"/>
              <a:gd name="connsiteX7" fmla="*/ 473263 w 3183180"/>
              <a:gd name="connsiteY7" fmla="*/ 1435398 h 1661700"/>
              <a:gd name="connsiteX8" fmla="*/ 596441 w 3183180"/>
              <a:gd name="connsiteY8" fmla="*/ 1416001 h 1661700"/>
              <a:gd name="connsiteX9" fmla="*/ 701791 w 3183180"/>
              <a:gd name="connsiteY9" fmla="*/ 1604316 h 1661700"/>
              <a:gd name="connsiteX10" fmla="*/ 751922 w 3183180"/>
              <a:gd name="connsiteY10" fmla="*/ 1660652 h 1661700"/>
              <a:gd name="connsiteX11" fmla="*/ 1788696 w 3183180"/>
              <a:gd name="connsiteY11" fmla="*/ 1660652 h 1661700"/>
              <a:gd name="connsiteX12" fmla="*/ 1847164 w 3183180"/>
              <a:gd name="connsiteY12" fmla="*/ 1599265 h 1661700"/>
              <a:gd name="connsiteX13" fmla="*/ 1925468 w 3183180"/>
              <a:gd name="connsiteY13" fmla="*/ 1467727 h 1661700"/>
              <a:gd name="connsiteX14" fmla="*/ 2262586 w 3183180"/>
              <a:gd name="connsiteY14" fmla="*/ 1661700 h 1661700"/>
              <a:gd name="connsiteX15" fmla="*/ 2638604 w 3183180"/>
              <a:gd name="connsiteY15" fmla="*/ 1325480 h 1661700"/>
              <a:gd name="connsiteX16" fmla="*/ 2846061 w 3183180"/>
              <a:gd name="connsiteY16" fmla="*/ 1403069 h 1661700"/>
              <a:gd name="connsiteX17" fmla="*/ 3183180 w 3183180"/>
              <a:gd name="connsiteY17" fmla="*/ 1066850 h 1661700"/>
              <a:gd name="connsiteX18" fmla="*/ 2846061 w 3183180"/>
              <a:gd name="connsiteY18" fmla="*/ 737096 h 1661700"/>
              <a:gd name="connsiteX19" fmla="*/ 2651570 w 3183180"/>
              <a:gd name="connsiteY19" fmla="*/ 801754 h 1661700"/>
              <a:gd name="connsiteX20" fmla="*/ 2184790 w 3183180"/>
              <a:gd name="connsiteY20" fmla="*/ 375014 h 1661700"/>
              <a:gd name="connsiteX21" fmla="*/ 2152374 w 3183180"/>
              <a:gd name="connsiteY21" fmla="*/ 375014 h 1661700"/>
              <a:gd name="connsiteX22" fmla="*/ 1692078 w 3183180"/>
              <a:gd name="connsiteY22" fmla="*/ 0 h 166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183180" h="1661700">
                <a:moveTo>
                  <a:pt x="1692078" y="0"/>
                </a:moveTo>
                <a:cubicBezTo>
                  <a:pt x="1614281" y="0"/>
                  <a:pt x="1536484" y="19398"/>
                  <a:pt x="1465171" y="58192"/>
                </a:cubicBezTo>
                <a:cubicBezTo>
                  <a:pt x="1374408" y="109918"/>
                  <a:pt x="1296611" y="193973"/>
                  <a:pt x="1257713" y="297425"/>
                </a:cubicBezTo>
                <a:cubicBezTo>
                  <a:pt x="1205848" y="284494"/>
                  <a:pt x="1153984" y="271562"/>
                  <a:pt x="1102120" y="271562"/>
                </a:cubicBezTo>
                <a:cubicBezTo>
                  <a:pt x="907628" y="271562"/>
                  <a:pt x="745552" y="381480"/>
                  <a:pt x="674238" y="543124"/>
                </a:cubicBezTo>
                <a:cubicBezTo>
                  <a:pt x="609407" y="517261"/>
                  <a:pt x="544577" y="497864"/>
                  <a:pt x="473263" y="497864"/>
                </a:cubicBezTo>
                <a:cubicBezTo>
                  <a:pt x="213941" y="497864"/>
                  <a:pt x="0" y="711233"/>
                  <a:pt x="0" y="969864"/>
                </a:cubicBezTo>
                <a:cubicBezTo>
                  <a:pt x="0" y="1228494"/>
                  <a:pt x="213941" y="1435398"/>
                  <a:pt x="473263" y="1435398"/>
                </a:cubicBezTo>
                <a:cubicBezTo>
                  <a:pt x="512162" y="1435398"/>
                  <a:pt x="557543" y="1428932"/>
                  <a:pt x="596441" y="1416001"/>
                </a:cubicBezTo>
                <a:cubicBezTo>
                  <a:pt x="622374" y="1483892"/>
                  <a:pt x="658030" y="1547337"/>
                  <a:pt x="701791" y="1604316"/>
                </a:cubicBezTo>
                <a:lnTo>
                  <a:pt x="751922" y="1660652"/>
                </a:lnTo>
                <a:lnTo>
                  <a:pt x="1788696" y="1660652"/>
                </a:lnTo>
                <a:lnTo>
                  <a:pt x="1847164" y="1599265"/>
                </a:lnTo>
                <a:cubicBezTo>
                  <a:pt x="1878060" y="1558652"/>
                  <a:pt x="1904398" y="1514604"/>
                  <a:pt x="1925468" y="1467727"/>
                </a:cubicBezTo>
                <a:cubicBezTo>
                  <a:pt x="1990298" y="1584111"/>
                  <a:pt x="2119959" y="1661700"/>
                  <a:pt x="2262586" y="1661700"/>
                </a:cubicBezTo>
                <a:cubicBezTo>
                  <a:pt x="2457078" y="1661700"/>
                  <a:pt x="2619154" y="1512987"/>
                  <a:pt x="2638604" y="1325480"/>
                </a:cubicBezTo>
                <a:cubicBezTo>
                  <a:pt x="2696951" y="1370741"/>
                  <a:pt x="2768265" y="1403069"/>
                  <a:pt x="2846061" y="1403069"/>
                </a:cubicBezTo>
                <a:cubicBezTo>
                  <a:pt x="3034070" y="1403069"/>
                  <a:pt x="3183180" y="1254357"/>
                  <a:pt x="3183180" y="1066850"/>
                </a:cubicBezTo>
                <a:cubicBezTo>
                  <a:pt x="3183180" y="885809"/>
                  <a:pt x="3034070" y="737096"/>
                  <a:pt x="2846061" y="737096"/>
                </a:cubicBezTo>
                <a:cubicBezTo>
                  <a:pt x="2774748" y="737096"/>
                  <a:pt x="2709917" y="762960"/>
                  <a:pt x="2651570" y="801754"/>
                </a:cubicBezTo>
                <a:cubicBezTo>
                  <a:pt x="2632120" y="562521"/>
                  <a:pt x="2431146" y="375014"/>
                  <a:pt x="2184790" y="375014"/>
                </a:cubicBezTo>
                <a:cubicBezTo>
                  <a:pt x="2178307" y="375014"/>
                  <a:pt x="2165340" y="375014"/>
                  <a:pt x="2152374" y="375014"/>
                </a:cubicBezTo>
                <a:cubicBezTo>
                  <a:pt x="2113476" y="161644"/>
                  <a:pt x="1925468" y="0"/>
                  <a:pt x="1692078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D525AF43-4F95-451A-A002-6F5CC418A635}"/>
              </a:ext>
            </a:extLst>
          </p:cNvPr>
          <p:cNvSpPr>
            <a:spLocks/>
          </p:cNvSpPr>
          <p:nvPr userDrawn="1"/>
        </p:nvSpPr>
        <p:spPr bwMode="auto">
          <a:xfrm>
            <a:off x="657361" y="5320783"/>
            <a:ext cx="3269953" cy="1553010"/>
          </a:xfrm>
          <a:custGeom>
            <a:avLst/>
            <a:gdLst>
              <a:gd name="connsiteX0" fmla="*/ 1983038 w 3269953"/>
              <a:gd name="connsiteY0" fmla="*/ 1059 h 1553010"/>
              <a:gd name="connsiteX1" fmla="*/ 1864395 w 3269953"/>
              <a:gd name="connsiteY1" fmla="*/ 4089 h 1553010"/>
              <a:gd name="connsiteX2" fmla="*/ 1670811 w 3269953"/>
              <a:gd name="connsiteY2" fmla="*/ 57344 h 1553010"/>
              <a:gd name="connsiteX3" fmla="*/ 1243592 w 3269953"/>
              <a:gd name="connsiteY3" fmla="*/ 510016 h 1553010"/>
              <a:gd name="connsiteX4" fmla="*/ 876450 w 3269953"/>
              <a:gd name="connsiteY4" fmla="*/ 343593 h 1553010"/>
              <a:gd name="connsiteX5" fmla="*/ 529335 w 3269953"/>
              <a:gd name="connsiteY5" fmla="*/ 729696 h 1553010"/>
              <a:gd name="connsiteX6" fmla="*/ 309050 w 3269953"/>
              <a:gd name="connsiteY6" fmla="*/ 676440 h 1553010"/>
              <a:gd name="connsiteX7" fmla="*/ 1986 w 3269953"/>
              <a:gd name="connsiteY7" fmla="*/ 1049229 h 1553010"/>
              <a:gd name="connsiteX8" fmla="*/ 382478 w 3269953"/>
              <a:gd name="connsiteY8" fmla="*/ 1355448 h 1553010"/>
              <a:gd name="connsiteX9" fmla="*/ 576062 w 3269953"/>
              <a:gd name="connsiteY9" fmla="*/ 1268908 h 1553010"/>
              <a:gd name="connsiteX10" fmla="*/ 696217 w 3269953"/>
              <a:gd name="connsiteY10" fmla="*/ 1503409 h 1553010"/>
              <a:gd name="connsiteX11" fmla="*/ 751492 w 3269953"/>
              <a:gd name="connsiteY11" fmla="*/ 1553010 h 1553010"/>
              <a:gd name="connsiteX12" fmla="*/ 2445061 w 3269953"/>
              <a:gd name="connsiteY12" fmla="*/ 1553010 h 1553010"/>
              <a:gd name="connsiteX13" fmla="*/ 2476854 w 3269953"/>
              <a:gd name="connsiteY13" fmla="*/ 1530193 h 1553010"/>
              <a:gd name="connsiteX14" fmla="*/ 2625380 w 3269953"/>
              <a:gd name="connsiteY14" fmla="*/ 1308849 h 1553010"/>
              <a:gd name="connsiteX15" fmla="*/ 2838989 w 3269953"/>
              <a:gd name="connsiteY15" fmla="*/ 1335477 h 1553010"/>
              <a:gd name="connsiteX16" fmla="*/ 3266209 w 3269953"/>
              <a:gd name="connsiteY16" fmla="*/ 802922 h 1553010"/>
              <a:gd name="connsiteX17" fmla="*/ 2738860 w 3269953"/>
              <a:gd name="connsiteY17" fmla="*/ 376878 h 1553010"/>
              <a:gd name="connsiteX18" fmla="*/ 2612029 w 3269953"/>
              <a:gd name="connsiteY18" fmla="*/ 410162 h 1553010"/>
              <a:gd name="connsiteX19" fmla="*/ 1983038 w 3269953"/>
              <a:gd name="connsiteY19" fmla="*/ 1059 h 1553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69953" h="1553010">
                <a:moveTo>
                  <a:pt x="1983038" y="1059"/>
                </a:moveTo>
                <a:cubicBezTo>
                  <a:pt x="1944081" y="-1008"/>
                  <a:pt x="1904447" y="-72"/>
                  <a:pt x="1864395" y="4089"/>
                </a:cubicBezTo>
                <a:cubicBezTo>
                  <a:pt x="1797642" y="17403"/>
                  <a:pt x="1730889" y="30717"/>
                  <a:pt x="1670811" y="57344"/>
                </a:cubicBezTo>
                <a:cubicBezTo>
                  <a:pt x="1463877" y="137228"/>
                  <a:pt x="1310345" y="303651"/>
                  <a:pt x="1243592" y="510016"/>
                </a:cubicBezTo>
                <a:cubicBezTo>
                  <a:pt x="1163488" y="396848"/>
                  <a:pt x="1023307" y="330279"/>
                  <a:pt x="876450" y="343593"/>
                </a:cubicBezTo>
                <a:cubicBezTo>
                  <a:pt x="676191" y="363564"/>
                  <a:pt x="529335" y="529987"/>
                  <a:pt x="529335" y="729696"/>
                </a:cubicBezTo>
                <a:cubicBezTo>
                  <a:pt x="462582" y="689754"/>
                  <a:pt x="389153" y="669783"/>
                  <a:pt x="309050" y="676440"/>
                </a:cubicBezTo>
                <a:cubicBezTo>
                  <a:pt x="115466" y="696411"/>
                  <a:pt x="-18040" y="862834"/>
                  <a:pt x="1986" y="1049229"/>
                </a:cubicBezTo>
                <a:cubicBezTo>
                  <a:pt x="22012" y="1235623"/>
                  <a:pt x="188894" y="1375419"/>
                  <a:pt x="382478" y="1355448"/>
                </a:cubicBezTo>
                <a:cubicBezTo>
                  <a:pt x="455906" y="1348791"/>
                  <a:pt x="522659" y="1315506"/>
                  <a:pt x="576062" y="1268908"/>
                </a:cubicBezTo>
                <a:cubicBezTo>
                  <a:pt x="593585" y="1358777"/>
                  <a:pt x="636453" y="1439284"/>
                  <a:pt x="696217" y="1503409"/>
                </a:cubicBezTo>
                <a:lnTo>
                  <a:pt x="751492" y="1553010"/>
                </a:lnTo>
                <a:lnTo>
                  <a:pt x="2445061" y="1553010"/>
                </a:lnTo>
                <a:lnTo>
                  <a:pt x="2476854" y="1530193"/>
                </a:lnTo>
                <a:cubicBezTo>
                  <a:pt x="2546945" y="1471944"/>
                  <a:pt x="2598678" y="1395390"/>
                  <a:pt x="2625380" y="1308849"/>
                </a:cubicBezTo>
                <a:cubicBezTo>
                  <a:pt x="2692132" y="1335477"/>
                  <a:pt x="2765561" y="1342134"/>
                  <a:pt x="2838989" y="1335477"/>
                </a:cubicBezTo>
                <a:cubicBezTo>
                  <a:pt x="3106001" y="1308849"/>
                  <a:pt x="3299585" y="1069199"/>
                  <a:pt x="3266209" y="802922"/>
                </a:cubicBezTo>
                <a:cubicBezTo>
                  <a:pt x="3239507" y="543301"/>
                  <a:pt x="2999196" y="350250"/>
                  <a:pt x="2738860" y="376878"/>
                </a:cubicBezTo>
                <a:cubicBezTo>
                  <a:pt x="2692132" y="383535"/>
                  <a:pt x="2652081" y="396848"/>
                  <a:pt x="2612029" y="410162"/>
                </a:cubicBezTo>
                <a:cubicBezTo>
                  <a:pt x="2495211" y="177169"/>
                  <a:pt x="2255735" y="15531"/>
                  <a:pt x="1983038" y="1059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DD6F4AF1-9ECD-43B7-978B-5090B5F90A25}"/>
              </a:ext>
            </a:extLst>
          </p:cNvPr>
          <p:cNvSpPr>
            <a:spLocks/>
          </p:cNvSpPr>
          <p:nvPr userDrawn="1"/>
        </p:nvSpPr>
        <p:spPr bwMode="auto">
          <a:xfrm>
            <a:off x="16229" y="5253354"/>
            <a:ext cx="1397310" cy="1612628"/>
          </a:xfrm>
          <a:custGeom>
            <a:avLst/>
            <a:gdLst>
              <a:gd name="connsiteX0" fmla="*/ 0 w 1397310"/>
              <a:gd name="connsiteY0" fmla="*/ 0 h 1612628"/>
              <a:gd name="connsiteX1" fmla="*/ 0 w 1397310"/>
              <a:gd name="connsiteY1" fmla="*/ 1612628 h 1612628"/>
              <a:gd name="connsiteX2" fmla="*/ 176962 w 1397310"/>
              <a:gd name="connsiteY2" fmla="*/ 1612628 h 1612628"/>
              <a:gd name="connsiteX3" fmla="*/ 223762 w 1397310"/>
              <a:gd name="connsiteY3" fmla="*/ 1527182 h 1612628"/>
              <a:gd name="connsiteX4" fmla="*/ 284313 w 1397310"/>
              <a:gd name="connsiteY4" fmla="*/ 1296701 h 1612628"/>
              <a:gd name="connsiteX5" fmla="*/ 678185 w 1397310"/>
              <a:gd name="connsiteY5" fmla="*/ 1383226 h 1612628"/>
              <a:gd name="connsiteX6" fmla="*/ 938540 w 1397310"/>
              <a:gd name="connsiteY6" fmla="*/ 930636 h 1612628"/>
              <a:gd name="connsiteX7" fmla="*/ 1165518 w 1397310"/>
              <a:gd name="connsiteY7" fmla="*/ 930636 h 1612628"/>
              <a:gd name="connsiteX8" fmla="*/ 1379143 w 1397310"/>
              <a:gd name="connsiteY8" fmla="*/ 504669 h 1612628"/>
              <a:gd name="connsiteX9" fmla="*/ 951892 w 1397310"/>
              <a:gd name="connsiteY9" fmla="*/ 285030 h 1612628"/>
              <a:gd name="connsiteX10" fmla="*/ 778322 w 1397310"/>
              <a:gd name="connsiteY10" fmla="*/ 411488 h 1612628"/>
              <a:gd name="connsiteX11" fmla="*/ 184176 w 1397310"/>
              <a:gd name="connsiteY11" fmla="*/ 145259 h 1612628"/>
              <a:gd name="connsiteX12" fmla="*/ 150797 w 1397310"/>
              <a:gd name="connsiteY12" fmla="*/ 158571 h 1612628"/>
              <a:gd name="connsiteX13" fmla="*/ 45132 w 1397310"/>
              <a:gd name="connsiteY13" fmla="*/ 32528 h 161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97310" h="1612628">
                <a:moveTo>
                  <a:pt x="0" y="0"/>
                </a:moveTo>
                <a:lnTo>
                  <a:pt x="0" y="1612628"/>
                </a:lnTo>
                <a:lnTo>
                  <a:pt x="176962" y="1612628"/>
                </a:lnTo>
                <a:lnTo>
                  <a:pt x="223762" y="1527182"/>
                </a:lnTo>
                <a:cubicBezTo>
                  <a:pt x="256150" y="1454567"/>
                  <a:pt x="276803" y="1376570"/>
                  <a:pt x="284313" y="1296701"/>
                </a:cubicBezTo>
                <a:cubicBezTo>
                  <a:pt x="391126" y="1389881"/>
                  <a:pt x="537993" y="1429816"/>
                  <a:pt x="678185" y="1383226"/>
                </a:cubicBezTo>
                <a:cubicBezTo>
                  <a:pt x="865107" y="1316668"/>
                  <a:pt x="978595" y="1123652"/>
                  <a:pt x="938540" y="930636"/>
                </a:cubicBezTo>
                <a:cubicBezTo>
                  <a:pt x="1011974" y="957259"/>
                  <a:pt x="1092084" y="957259"/>
                  <a:pt x="1165518" y="930636"/>
                </a:cubicBezTo>
                <a:cubicBezTo>
                  <a:pt x="1345764" y="870734"/>
                  <a:pt x="1439225" y="677718"/>
                  <a:pt x="1379143" y="504669"/>
                </a:cubicBezTo>
                <a:cubicBezTo>
                  <a:pt x="1319061" y="324964"/>
                  <a:pt x="1125463" y="225128"/>
                  <a:pt x="951892" y="285030"/>
                </a:cubicBezTo>
                <a:cubicBezTo>
                  <a:pt x="878458" y="311652"/>
                  <a:pt x="818376" y="358243"/>
                  <a:pt x="778322" y="411488"/>
                </a:cubicBezTo>
                <a:cubicBezTo>
                  <a:pt x="678185" y="185193"/>
                  <a:pt x="424504" y="65390"/>
                  <a:pt x="184176" y="145259"/>
                </a:cubicBezTo>
                <a:cubicBezTo>
                  <a:pt x="170824" y="151915"/>
                  <a:pt x="164149" y="158571"/>
                  <a:pt x="150797" y="158571"/>
                </a:cubicBezTo>
                <a:cubicBezTo>
                  <a:pt x="122425" y="110317"/>
                  <a:pt x="86543" y="67886"/>
                  <a:pt x="45132" y="32528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Freeform 53">
            <a:extLst>
              <a:ext uri="{FF2B5EF4-FFF2-40B4-BE49-F238E27FC236}">
                <a16:creationId xmlns:a16="http://schemas.microsoft.com/office/drawing/2014/main" id="{210CD0CE-768F-4EEE-9D93-A8230FDCAABB}"/>
              </a:ext>
            </a:extLst>
          </p:cNvPr>
          <p:cNvSpPr>
            <a:spLocks/>
          </p:cNvSpPr>
          <p:nvPr userDrawn="1"/>
        </p:nvSpPr>
        <p:spPr bwMode="auto">
          <a:xfrm>
            <a:off x="8210139" y="4926650"/>
            <a:ext cx="3271181" cy="1944130"/>
          </a:xfrm>
          <a:custGeom>
            <a:avLst/>
            <a:gdLst>
              <a:gd name="T0" fmla="*/ 439 w 490"/>
              <a:gd name="T1" fmla="*/ 114 h 292"/>
              <a:gd name="T2" fmla="*/ 409 w 490"/>
              <a:gd name="T3" fmla="*/ 124 h 292"/>
              <a:gd name="T4" fmla="*/ 337 w 490"/>
              <a:gd name="T5" fmla="*/ 58 h 292"/>
              <a:gd name="T6" fmla="*/ 332 w 490"/>
              <a:gd name="T7" fmla="*/ 58 h 292"/>
              <a:gd name="T8" fmla="*/ 261 w 490"/>
              <a:gd name="T9" fmla="*/ 0 h 292"/>
              <a:gd name="T10" fmla="*/ 226 w 490"/>
              <a:gd name="T11" fmla="*/ 9 h 292"/>
              <a:gd name="T12" fmla="*/ 193 w 490"/>
              <a:gd name="T13" fmla="*/ 46 h 292"/>
              <a:gd name="T14" fmla="*/ 169 w 490"/>
              <a:gd name="T15" fmla="*/ 42 h 292"/>
              <a:gd name="T16" fmla="*/ 104 w 490"/>
              <a:gd name="T17" fmla="*/ 84 h 292"/>
              <a:gd name="T18" fmla="*/ 72 w 490"/>
              <a:gd name="T19" fmla="*/ 77 h 292"/>
              <a:gd name="T20" fmla="*/ 0 w 490"/>
              <a:gd name="T21" fmla="*/ 150 h 292"/>
              <a:gd name="T22" fmla="*/ 72 w 490"/>
              <a:gd name="T23" fmla="*/ 222 h 292"/>
              <a:gd name="T24" fmla="*/ 92 w 490"/>
              <a:gd name="T25" fmla="*/ 219 h 292"/>
              <a:gd name="T26" fmla="*/ 196 w 490"/>
              <a:gd name="T27" fmla="*/ 292 h 292"/>
              <a:gd name="T28" fmla="*/ 226 w 490"/>
              <a:gd name="T29" fmla="*/ 287 h 292"/>
              <a:gd name="T30" fmla="*/ 297 w 490"/>
              <a:gd name="T31" fmla="*/ 227 h 292"/>
              <a:gd name="T32" fmla="*/ 348 w 490"/>
              <a:gd name="T33" fmla="*/ 257 h 292"/>
              <a:gd name="T34" fmla="*/ 407 w 490"/>
              <a:gd name="T35" fmla="*/ 205 h 292"/>
              <a:gd name="T36" fmla="*/ 439 w 490"/>
              <a:gd name="T37" fmla="*/ 217 h 292"/>
              <a:gd name="T38" fmla="*/ 490 w 490"/>
              <a:gd name="T39" fmla="*/ 166 h 292"/>
              <a:gd name="T40" fmla="*/ 439 w 490"/>
              <a:gd name="T41" fmla="*/ 114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0" h="292">
                <a:moveTo>
                  <a:pt x="439" y="114"/>
                </a:moveTo>
                <a:cubicBezTo>
                  <a:pt x="428" y="114"/>
                  <a:pt x="417" y="118"/>
                  <a:pt x="409" y="124"/>
                </a:cubicBezTo>
                <a:cubicBezTo>
                  <a:pt x="406" y="87"/>
                  <a:pt x="375" y="58"/>
                  <a:pt x="337" y="58"/>
                </a:cubicBezTo>
                <a:cubicBezTo>
                  <a:pt x="335" y="58"/>
                  <a:pt x="334" y="58"/>
                  <a:pt x="332" y="58"/>
                </a:cubicBezTo>
                <a:cubicBezTo>
                  <a:pt x="325" y="25"/>
                  <a:pt x="296" y="0"/>
                  <a:pt x="261" y="0"/>
                </a:cubicBezTo>
                <a:cubicBezTo>
                  <a:pt x="248" y="0"/>
                  <a:pt x="236" y="3"/>
                  <a:pt x="226" y="9"/>
                </a:cubicBezTo>
                <a:cubicBezTo>
                  <a:pt x="211" y="17"/>
                  <a:pt x="200" y="30"/>
                  <a:pt x="193" y="46"/>
                </a:cubicBezTo>
                <a:cubicBezTo>
                  <a:pt x="186" y="44"/>
                  <a:pt x="178" y="42"/>
                  <a:pt x="169" y="42"/>
                </a:cubicBezTo>
                <a:cubicBezTo>
                  <a:pt x="140" y="42"/>
                  <a:pt x="115" y="59"/>
                  <a:pt x="104" y="84"/>
                </a:cubicBezTo>
                <a:cubicBezTo>
                  <a:pt x="94" y="80"/>
                  <a:pt x="84" y="77"/>
                  <a:pt x="72" y="77"/>
                </a:cubicBezTo>
                <a:cubicBezTo>
                  <a:pt x="32" y="77"/>
                  <a:pt x="0" y="110"/>
                  <a:pt x="0" y="150"/>
                </a:cubicBezTo>
                <a:cubicBezTo>
                  <a:pt x="0" y="190"/>
                  <a:pt x="32" y="222"/>
                  <a:pt x="72" y="222"/>
                </a:cubicBezTo>
                <a:cubicBezTo>
                  <a:pt x="79" y="222"/>
                  <a:pt x="86" y="221"/>
                  <a:pt x="92" y="219"/>
                </a:cubicBezTo>
                <a:cubicBezTo>
                  <a:pt x="107" y="262"/>
                  <a:pt x="148" y="292"/>
                  <a:pt x="196" y="292"/>
                </a:cubicBezTo>
                <a:cubicBezTo>
                  <a:pt x="206" y="292"/>
                  <a:pt x="216" y="290"/>
                  <a:pt x="226" y="287"/>
                </a:cubicBezTo>
                <a:cubicBezTo>
                  <a:pt x="258" y="279"/>
                  <a:pt x="283" y="256"/>
                  <a:pt x="297" y="227"/>
                </a:cubicBezTo>
                <a:cubicBezTo>
                  <a:pt x="307" y="245"/>
                  <a:pt x="326" y="257"/>
                  <a:pt x="348" y="257"/>
                </a:cubicBezTo>
                <a:cubicBezTo>
                  <a:pt x="378" y="257"/>
                  <a:pt x="403" y="235"/>
                  <a:pt x="407" y="205"/>
                </a:cubicBezTo>
                <a:cubicBezTo>
                  <a:pt x="416" y="212"/>
                  <a:pt x="427" y="217"/>
                  <a:pt x="439" y="217"/>
                </a:cubicBezTo>
                <a:cubicBezTo>
                  <a:pt x="467" y="217"/>
                  <a:pt x="490" y="194"/>
                  <a:pt x="490" y="166"/>
                </a:cubicBezTo>
                <a:cubicBezTo>
                  <a:pt x="490" y="137"/>
                  <a:pt x="467" y="114"/>
                  <a:pt x="439" y="114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07E1595A-7438-41D8-B5A8-25A0D7972823}"/>
              </a:ext>
            </a:extLst>
          </p:cNvPr>
          <p:cNvSpPr>
            <a:spLocks/>
          </p:cNvSpPr>
          <p:nvPr userDrawn="1"/>
        </p:nvSpPr>
        <p:spPr bwMode="auto">
          <a:xfrm>
            <a:off x="9470836" y="5284954"/>
            <a:ext cx="2735371" cy="1581028"/>
          </a:xfrm>
          <a:custGeom>
            <a:avLst/>
            <a:gdLst>
              <a:gd name="connsiteX0" fmla="*/ 1742405 w 2735371"/>
              <a:gd name="connsiteY0" fmla="*/ 0 h 1581028"/>
              <a:gd name="connsiteX1" fmla="*/ 1508749 w 2735371"/>
              <a:gd name="connsiteY1" fmla="*/ 59922 h 1581028"/>
              <a:gd name="connsiteX2" fmla="*/ 1295121 w 2735371"/>
              <a:gd name="connsiteY2" fmla="*/ 306267 h 1581028"/>
              <a:gd name="connsiteX3" fmla="*/ 1128224 w 2735371"/>
              <a:gd name="connsiteY3" fmla="*/ 279635 h 1581028"/>
              <a:gd name="connsiteX4" fmla="*/ 694292 w 2735371"/>
              <a:gd name="connsiteY4" fmla="*/ 559270 h 1581028"/>
              <a:gd name="connsiteX5" fmla="*/ 480663 w 2735371"/>
              <a:gd name="connsiteY5" fmla="*/ 512665 h 1581028"/>
              <a:gd name="connsiteX6" fmla="*/ 0 w 2735371"/>
              <a:gd name="connsiteY6" fmla="*/ 998697 h 1581028"/>
              <a:gd name="connsiteX7" fmla="*/ 480663 w 2735371"/>
              <a:gd name="connsiteY7" fmla="*/ 1478072 h 1581028"/>
              <a:gd name="connsiteX8" fmla="*/ 614181 w 2735371"/>
              <a:gd name="connsiteY8" fmla="*/ 1458098 h 1581028"/>
              <a:gd name="connsiteX9" fmla="*/ 659621 w 2735371"/>
              <a:gd name="connsiteY9" fmla="*/ 1561180 h 1581028"/>
              <a:gd name="connsiteX10" fmla="*/ 672387 w 2735371"/>
              <a:gd name="connsiteY10" fmla="*/ 1581028 h 1581028"/>
              <a:gd name="connsiteX11" fmla="*/ 1940110 w 2735371"/>
              <a:gd name="connsiteY11" fmla="*/ 1581028 h 1581028"/>
              <a:gd name="connsiteX12" fmla="*/ 1982736 w 2735371"/>
              <a:gd name="connsiteY12" fmla="*/ 1511362 h 1581028"/>
              <a:gd name="connsiteX13" fmla="*/ 2034460 w 2735371"/>
              <a:gd name="connsiteY13" fmla="*/ 1581028 h 1581028"/>
              <a:gd name="connsiteX14" fmla="*/ 2620407 w 2735371"/>
              <a:gd name="connsiteY14" fmla="*/ 1581028 h 1581028"/>
              <a:gd name="connsiteX15" fmla="*/ 2638224 w 2735371"/>
              <a:gd name="connsiteY15" fmla="*/ 1562207 h 1581028"/>
              <a:gd name="connsiteX16" fmla="*/ 2717083 w 2735371"/>
              <a:gd name="connsiteY16" fmla="*/ 1364886 h 1581028"/>
              <a:gd name="connsiteX17" fmla="*/ 2735371 w 2735371"/>
              <a:gd name="connsiteY17" fmla="*/ 1377273 h 1581028"/>
              <a:gd name="connsiteX18" fmla="*/ 2735371 w 2735371"/>
              <a:gd name="connsiteY18" fmla="*/ 823017 h 1581028"/>
              <a:gd name="connsiteX19" fmla="*/ 2730435 w 2735371"/>
              <a:gd name="connsiteY19" fmla="*/ 825590 h 1581028"/>
              <a:gd name="connsiteX20" fmla="*/ 2249771 w 2735371"/>
              <a:gd name="connsiteY20" fmla="*/ 386163 h 1581028"/>
              <a:gd name="connsiteX21" fmla="*/ 2216392 w 2735371"/>
              <a:gd name="connsiteY21" fmla="*/ 386163 h 1581028"/>
              <a:gd name="connsiteX22" fmla="*/ 1742405 w 2735371"/>
              <a:gd name="connsiteY22" fmla="*/ 0 h 1581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5371" h="1581028">
                <a:moveTo>
                  <a:pt x="1742405" y="0"/>
                </a:moveTo>
                <a:cubicBezTo>
                  <a:pt x="1655618" y="0"/>
                  <a:pt x="1582184" y="19974"/>
                  <a:pt x="1508749" y="59922"/>
                </a:cubicBezTo>
                <a:cubicBezTo>
                  <a:pt x="1408611" y="113186"/>
                  <a:pt x="1335176" y="199740"/>
                  <a:pt x="1295121" y="306267"/>
                </a:cubicBezTo>
                <a:cubicBezTo>
                  <a:pt x="1241714" y="292951"/>
                  <a:pt x="1188307" y="279635"/>
                  <a:pt x="1128224" y="279635"/>
                </a:cubicBezTo>
                <a:cubicBezTo>
                  <a:pt x="934623" y="279635"/>
                  <a:pt x="767726" y="399479"/>
                  <a:pt x="694292" y="559270"/>
                </a:cubicBezTo>
                <a:cubicBezTo>
                  <a:pt x="627533" y="532639"/>
                  <a:pt x="560774" y="512665"/>
                  <a:pt x="480663" y="512665"/>
                </a:cubicBezTo>
                <a:cubicBezTo>
                  <a:pt x="220304" y="512665"/>
                  <a:pt x="0" y="732378"/>
                  <a:pt x="0" y="998697"/>
                </a:cubicBezTo>
                <a:cubicBezTo>
                  <a:pt x="0" y="1265016"/>
                  <a:pt x="220304" y="1478072"/>
                  <a:pt x="480663" y="1478072"/>
                </a:cubicBezTo>
                <a:cubicBezTo>
                  <a:pt x="527395" y="1478072"/>
                  <a:pt x="574126" y="1471414"/>
                  <a:pt x="614181" y="1458098"/>
                </a:cubicBezTo>
                <a:cubicBezTo>
                  <a:pt x="626698" y="1493885"/>
                  <a:pt x="641928" y="1528319"/>
                  <a:pt x="659621" y="1561180"/>
                </a:cubicBezTo>
                <a:lnTo>
                  <a:pt x="672387" y="1581028"/>
                </a:lnTo>
                <a:lnTo>
                  <a:pt x="1940110" y="1581028"/>
                </a:lnTo>
                <a:lnTo>
                  <a:pt x="1982736" y="1511362"/>
                </a:lnTo>
                <a:lnTo>
                  <a:pt x="2034460" y="1581028"/>
                </a:lnTo>
                <a:lnTo>
                  <a:pt x="2620407" y="1581028"/>
                </a:lnTo>
                <a:lnTo>
                  <a:pt x="2638224" y="1562207"/>
                </a:lnTo>
                <a:cubicBezTo>
                  <a:pt x="2681408" y="1507200"/>
                  <a:pt x="2709572" y="1439788"/>
                  <a:pt x="2717083" y="1364886"/>
                </a:cubicBezTo>
                <a:lnTo>
                  <a:pt x="2735371" y="1377273"/>
                </a:lnTo>
                <a:lnTo>
                  <a:pt x="2735371" y="823017"/>
                </a:lnTo>
                <a:lnTo>
                  <a:pt x="2730435" y="825590"/>
                </a:lnTo>
                <a:cubicBezTo>
                  <a:pt x="2710407" y="579244"/>
                  <a:pt x="2503455" y="386163"/>
                  <a:pt x="2249771" y="386163"/>
                </a:cubicBezTo>
                <a:cubicBezTo>
                  <a:pt x="2236420" y="386163"/>
                  <a:pt x="2229744" y="386163"/>
                  <a:pt x="2216392" y="386163"/>
                </a:cubicBezTo>
                <a:cubicBezTo>
                  <a:pt x="2176337" y="166450"/>
                  <a:pt x="1976060" y="0"/>
                  <a:pt x="1742405" y="0"/>
                </a:cubicBez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B6F84B53-6A47-4F8C-B5B9-524FFBDAF4AD}"/>
              </a:ext>
            </a:extLst>
          </p:cNvPr>
          <p:cNvSpPr>
            <a:spLocks/>
          </p:cNvSpPr>
          <p:nvPr userDrawn="1"/>
        </p:nvSpPr>
        <p:spPr bwMode="auto">
          <a:xfrm>
            <a:off x="8705898" y="5948479"/>
            <a:ext cx="3286913" cy="902312"/>
          </a:xfrm>
          <a:custGeom>
            <a:avLst/>
            <a:gdLst>
              <a:gd name="connsiteX0" fmla="*/ 1484207 w 3286913"/>
              <a:gd name="connsiteY0" fmla="*/ 0 h 902312"/>
              <a:gd name="connsiteX1" fmla="*/ 990333 w 3286913"/>
              <a:gd name="connsiteY1" fmla="*/ 414066 h 902312"/>
              <a:gd name="connsiteX2" fmla="*/ 956963 w 3286913"/>
              <a:gd name="connsiteY2" fmla="*/ 407388 h 902312"/>
              <a:gd name="connsiteX3" fmla="*/ 449740 w 3286913"/>
              <a:gd name="connsiteY3" fmla="*/ 874882 h 902312"/>
              <a:gd name="connsiteX4" fmla="*/ 242847 w 3286913"/>
              <a:gd name="connsiteY4" fmla="*/ 808097 h 902312"/>
              <a:gd name="connsiteX5" fmla="*/ 40829 w 3286913"/>
              <a:gd name="connsiteY5" fmla="*/ 869025 h 902312"/>
              <a:gd name="connsiteX6" fmla="*/ 0 w 3286913"/>
              <a:gd name="connsiteY6" fmla="*/ 902312 h 902312"/>
              <a:gd name="connsiteX7" fmla="*/ 3286913 w 3286913"/>
              <a:gd name="connsiteY7" fmla="*/ 902312 h 902312"/>
              <a:gd name="connsiteX8" fmla="*/ 3273042 w 3286913"/>
              <a:gd name="connsiteY8" fmla="*/ 857560 h 902312"/>
              <a:gd name="connsiteX9" fmla="*/ 2805655 w 3286913"/>
              <a:gd name="connsiteY9" fmla="*/ 547636 h 902312"/>
              <a:gd name="connsiteX10" fmla="*/ 2592088 w 3286913"/>
              <a:gd name="connsiteY10" fmla="*/ 594385 h 902312"/>
              <a:gd name="connsiteX11" fmla="*/ 2131583 w 3286913"/>
              <a:gd name="connsiteY11" fmla="*/ 300532 h 902312"/>
              <a:gd name="connsiteX12" fmla="*/ 1958060 w 3286913"/>
              <a:gd name="connsiteY12" fmla="*/ 327246 h 902312"/>
              <a:gd name="connsiteX13" fmla="*/ 1731145 w 3286913"/>
              <a:gd name="connsiteY13" fmla="*/ 66785 h 902312"/>
              <a:gd name="connsiteX14" fmla="*/ 1484207 w 3286913"/>
              <a:gd name="connsiteY14" fmla="*/ 0 h 90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86913" h="902312">
                <a:moveTo>
                  <a:pt x="1484207" y="0"/>
                </a:moveTo>
                <a:cubicBezTo>
                  <a:pt x="1243944" y="0"/>
                  <a:pt x="1037050" y="180319"/>
                  <a:pt x="990333" y="414066"/>
                </a:cubicBezTo>
                <a:cubicBezTo>
                  <a:pt x="976985" y="414066"/>
                  <a:pt x="970311" y="407388"/>
                  <a:pt x="956963" y="407388"/>
                </a:cubicBezTo>
                <a:cubicBezTo>
                  <a:pt x="690003" y="407388"/>
                  <a:pt x="476436" y="614421"/>
                  <a:pt x="449740" y="874882"/>
                </a:cubicBezTo>
                <a:cubicBezTo>
                  <a:pt x="389674" y="828132"/>
                  <a:pt x="316261" y="808097"/>
                  <a:pt x="242847" y="808097"/>
                </a:cubicBezTo>
                <a:cubicBezTo>
                  <a:pt x="167765" y="808097"/>
                  <a:pt x="98314" y="830637"/>
                  <a:pt x="40829" y="869025"/>
                </a:cubicBezTo>
                <a:lnTo>
                  <a:pt x="0" y="902312"/>
                </a:lnTo>
                <a:lnTo>
                  <a:pt x="3286913" y="902312"/>
                </a:lnTo>
                <a:lnTo>
                  <a:pt x="3273042" y="857560"/>
                </a:lnTo>
                <a:cubicBezTo>
                  <a:pt x="3196083" y="675362"/>
                  <a:pt x="3015886" y="547636"/>
                  <a:pt x="2805655" y="547636"/>
                </a:cubicBezTo>
                <a:cubicBezTo>
                  <a:pt x="2732241" y="547636"/>
                  <a:pt x="2658828" y="560993"/>
                  <a:pt x="2592088" y="594385"/>
                </a:cubicBezTo>
                <a:cubicBezTo>
                  <a:pt x="2512000" y="420745"/>
                  <a:pt x="2331803" y="300532"/>
                  <a:pt x="2131583" y="300532"/>
                </a:cubicBezTo>
                <a:cubicBezTo>
                  <a:pt x="2071517" y="300532"/>
                  <a:pt x="2011452" y="307211"/>
                  <a:pt x="1958060" y="327246"/>
                </a:cubicBezTo>
                <a:cubicBezTo>
                  <a:pt x="1918016" y="213712"/>
                  <a:pt x="1837928" y="120213"/>
                  <a:pt x="1731145" y="66785"/>
                </a:cubicBezTo>
                <a:cubicBezTo>
                  <a:pt x="1657731" y="26714"/>
                  <a:pt x="1577643" y="0"/>
                  <a:pt x="1484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10E408F1-F457-4E66-84AF-9A29E47A9113}"/>
              </a:ext>
            </a:extLst>
          </p:cNvPr>
          <p:cNvSpPr>
            <a:spLocks/>
          </p:cNvSpPr>
          <p:nvPr userDrawn="1"/>
        </p:nvSpPr>
        <p:spPr bwMode="auto">
          <a:xfrm>
            <a:off x="6266013" y="5663160"/>
            <a:ext cx="3430426" cy="1194839"/>
          </a:xfrm>
          <a:custGeom>
            <a:avLst/>
            <a:gdLst>
              <a:gd name="connsiteX0" fmla="*/ 1608429 w 3430426"/>
              <a:gd name="connsiteY0" fmla="*/ 0 h 1187630"/>
              <a:gd name="connsiteX1" fmla="*/ 1107881 w 3430426"/>
              <a:gd name="connsiteY1" fmla="*/ 412726 h 1187630"/>
              <a:gd name="connsiteX2" fmla="*/ 1074511 w 3430426"/>
              <a:gd name="connsiteY2" fmla="*/ 406069 h 1187630"/>
              <a:gd name="connsiteX3" fmla="*/ 567289 w 3430426"/>
              <a:gd name="connsiteY3" fmla="*/ 872049 h 1187630"/>
              <a:gd name="connsiteX4" fmla="*/ 360395 w 3430426"/>
              <a:gd name="connsiteY4" fmla="*/ 805481 h 1187630"/>
              <a:gd name="connsiteX5" fmla="*/ 0 w 3430426"/>
              <a:gd name="connsiteY5" fmla="*/ 1158294 h 1187630"/>
              <a:gd name="connsiteX6" fmla="*/ 5883 w 3430426"/>
              <a:gd name="connsiteY6" fmla="*/ 1187630 h 1187630"/>
              <a:gd name="connsiteX7" fmla="*/ 3409434 w 3430426"/>
              <a:gd name="connsiteY7" fmla="*/ 1187630 h 1187630"/>
              <a:gd name="connsiteX8" fmla="*/ 3420128 w 3430426"/>
              <a:gd name="connsiteY8" fmla="*/ 1153510 h 1187630"/>
              <a:gd name="connsiteX9" fmla="*/ 3430426 w 3430426"/>
              <a:gd name="connsiteY9" fmla="*/ 1051785 h 1187630"/>
              <a:gd name="connsiteX10" fmla="*/ 2923204 w 3430426"/>
              <a:gd name="connsiteY10" fmla="*/ 545863 h 1187630"/>
              <a:gd name="connsiteX11" fmla="*/ 2709636 w 3430426"/>
              <a:gd name="connsiteY11" fmla="*/ 592461 h 1187630"/>
              <a:gd name="connsiteX12" fmla="*/ 2249132 w 3430426"/>
              <a:gd name="connsiteY12" fmla="*/ 299559 h 1187630"/>
              <a:gd name="connsiteX13" fmla="*/ 2075608 w 3430426"/>
              <a:gd name="connsiteY13" fmla="*/ 326187 h 1187630"/>
              <a:gd name="connsiteX14" fmla="*/ 1848693 w 3430426"/>
              <a:gd name="connsiteY14" fmla="*/ 66569 h 1187630"/>
              <a:gd name="connsiteX15" fmla="*/ 1608429 w 3430426"/>
              <a:gd name="connsiteY15" fmla="*/ 0 h 118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0426" h="1187630">
                <a:moveTo>
                  <a:pt x="1608429" y="0"/>
                </a:moveTo>
                <a:cubicBezTo>
                  <a:pt x="1361492" y="0"/>
                  <a:pt x="1154599" y="179736"/>
                  <a:pt x="1107881" y="412726"/>
                </a:cubicBezTo>
                <a:cubicBezTo>
                  <a:pt x="1094533" y="412726"/>
                  <a:pt x="1087859" y="406069"/>
                  <a:pt x="1074511" y="406069"/>
                </a:cubicBezTo>
                <a:cubicBezTo>
                  <a:pt x="807552" y="406069"/>
                  <a:pt x="593984" y="612432"/>
                  <a:pt x="567289" y="872049"/>
                </a:cubicBezTo>
                <a:cubicBezTo>
                  <a:pt x="513897" y="832108"/>
                  <a:pt x="440483" y="805481"/>
                  <a:pt x="360395" y="805481"/>
                </a:cubicBezTo>
                <a:cubicBezTo>
                  <a:pt x="160176" y="805481"/>
                  <a:pt x="0" y="965245"/>
                  <a:pt x="0" y="1158294"/>
                </a:cubicBezTo>
                <a:lnTo>
                  <a:pt x="5883" y="1187630"/>
                </a:lnTo>
                <a:lnTo>
                  <a:pt x="3409434" y="1187630"/>
                </a:lnTo>
                <a:lnTo>
                  <a:pt x="3420128" y="1153510"/>
                </a:lnTo>
                <a:cubicBezTo>
                  <a:pt x="3426880" y="1120746"/>
                  <a:pt x="3430426" y="1086733"/>
                  <a:pt x="3430426" y="1051785"/>
                </a:cubicBezTo>
                <a:cubicBezTo>
                  <a:pt x="3430426" y="772196"/>
                  <a:pt x="3203511" y="545863"/>
                  <a:pt x="2923204" y="545863"/>
                </a:cubicBezTo>
                <a:cubicBezTo>
                  <a:pt x="2849790" y="545863"/>
                  <a:pt x="2776376" y="559177"/>
                  <a:pt x="2709636" y="592461"/>
                </a:cubicBezTo>
                <a:cubicBezTo>
                  <a:pt x="2629548" y="419383"/>
                  <a:pt x="2449351" y="299559"/>
                  <a:pt x="2249132" y="299559"/>
                </a:cubicBezTo>
                <a:cubicBezTo>
                  <a:pt x="2189066" y="299559"/>
                  <a:pt x="2129000" y="306216"/>
                  <a:pt x="2075608" y="326187"/>
                </a:cubicBezTo>
                <a:cubicBezTo>
                  <a:pt x="2035564" y="213020"/>
                  <a:pt x="1955476" y="119824"/>
                  <a:pt x="1848693" y="66569"/>
                </a:cubicBezTo>
                <a:cubicBezTo>
                  <a:pt x="1775279" y="26628"/>
                  <a:pt x="1695191" y="0"/>
                  <a:pt x="1608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249A2045-4D4E-45A6-8BB8-6074EB7CE231}"/>
              </a:ext>
            </a:extLst>
          </p:cNvPr>
          <p:cNvSpPr>
            <a:spLocks/>
          </p:cNvSpPr>
          <p:nvPr userDrawn="1"/>
        </p:nvSpPr>
        <p:spPr bwMode="auto">
          <a:xfrm>
            <a:off x="4441317" y="5484011"/>
            <a:ext cx="3430426" cy="1381971"/>
          </a:xfrm>
          <a:custGeom>
            <a:avLst/>
            <a:gdLst>
              <a:gd name="connsiteX0" fmla="*/ 1608429 w 3430426"/>
              <a:gd name="connsiteY0" fmla="*/ 0 h 1381971"/>
              <a:gd name="connsiteX1" fmla="*/ 1107881 w 3430426"/>
              <a:gd name="connsiteY1" fmla="*/ 412726 h 1381971"/>
              <a:gd name="connsiteX2" fmla="*/ 1074511 w 3430426"/>
              <a:gd name="connsiteY2" fmla="*/ 406069 h 1381971"/>
              <a:gd name="connsiteX3" fmla="*/ 567289 w 3430426"/>
              <a:gd name="connsiteY3" fmla="*/ 872049 h 1381971"/>
              <a:gd name="connsiteX4" fmla="*/ 360395 w 3430426"/>
              <a:gd name="connsiteY4" fmla="*/ 805481 h 1381971"/>
              <a:gd name="connsiteX5" fmla="*/ 0 w 3430426"/>
              <a:gd name="connsiteY5" fmla="*/ 1158294 h 1381971"/>
              <a:gd name="connsiteX6" fmla="*/ 61239 w 3430426"/>
              <a:gd name="connsiteY6" fmla="*/ 1359795 h 1381971"/>
              <a:gd name="connsiteX7" fmla="*/ 79555 w 3430426"/>
              <a:gd name="connsiteY7" fmla="*/ 1381971 h 1381971"/>
              <a:gd name="connsiteX8" fmla="*/ 3302354 w 3430426"/>
              <a:gd name="connsiteY8" fmla="*/ 1381971 h 1381971"/>
              <a:gd name="connsiteX9" fmla="*/ 3343847 w 3430426"/>
              <a:gd name="connsiteY9" fmla="*/ 1332621 h 1381971"/>
              <a:gd name="connsiteX10" fmla="*/ 3430426 w 3430426"/>
              <a:gd name="connsiteY10" fmla="*/ 1051785 h 1381971"/>
              <a:gd name="connsiteX11" fmla="*/ 2923204 w 3430426"/>
              <a:gd name="connsiteY11" fmla="*/ 545863 h 1381971"/>
              <a:gd name="connsiteX12" fmla="*/ 2709636 w 3430426"/>
              <a:gd name="connsiteY12" fmla="*/ 592461 h 1381971"/>
              <a:gd name="connsiteX13" fmla="*/ 2249132 w 3430426"/>
              <a:gd name="connsiteY13" fmla="*/ 299559 h 1381971"/>
              <a:gd name="connsiteX14" fmla="*/ 2075608 w 3430426"/>
              <a:gd name="connsiteY14" fmla="*/ 326187 h 1381971"/>
              <a:gd name="connsiteX15" fmla="*/ 1848693 w 3430426"/>
              <a:gd name="connsiteY15" fmla="*/ 66569 h 1381971"/>
              <a:gd name="connsiteX16" fmla="*/ 1608429 w 3430426"/>
              <a:gd name="connsiteY16" fmla="*/ 0 h 138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30426" h="1381971">
                <a:moveTo>
                  <a:pt x="1608429" y="0"/>
                </a:moveTo>
                <a:cubicBezTo>
                  <a:pt x="1361492" y="0"/>
                  <a:pt x="1154599" y="179736"/>
                  <a:pt x="1107881" y="412726"/>
                </a:cubicBezTo>
                <a:cubicBezTo>
                  <a:pt x="1094533" y="412726"/>
                  <a:pt x="1087859" y="406069"/>
                  <a:pt x="1074511" y="406069"/>
                </a:cubicBezTo>
                <a:cubicBezTo>
                  <a:pt x="807552" y="406069"/>
                  <a:pt x="593984" y="612432"/>
                  <a:pt x="567289" y="872049"/>
                </a:cubicBezTo>
                <a:cubicBezTo>
                  <a:pt x="513897" y="825451"/>
                  <a:pt x="440483" y="805481"/>
                  <a:pt x="360395" y="805481"/>
                </a:cubicBezTo>
                <a:cubicBezTo>
                  <a:pt x="160176" y="805481"/>
                  <a:pt x="0" y="965245"/>
                  <a:pt x="0" y="1158294"/>
                </a:cubicBezTo>
                <a:cubicBezTo>
                  <a:pt x="0" y="1233184"/>
                  <a:pt x="22525" y="1302457"/>
                  <a:pt x="61239" y="1359795"/>
                </a:cubicBezTo>
                <a:lnTo>
                  <a:pt x="79555" y="1381971"/>
                </a:lnTo>
                <a:lnTo>
                  <a:pt x="3302354" y="1381971"/>
                </a:lnTo>
                <a:lnTo>
                  <a:pt x="3343847" y="1332621"/>
                </a:lnTo>
                <a:cubicBezTo>
                  <a:pt x="3398516" y="1253051"/>
                  <a:pt x="3430426" y="1156630"/>
                  <a:pt x="3430426" y="1051785"/>
                </a:cubicBezTo>
                <a:cubicBezTo>
                  <a:pt x="3430426" y="772196"/>
                  <a:pt x="3203511" y="545863"/>
                  <a:pt x="2923204" y="545863"/>
                </a:cubicBezTo>
                <a:cubicBezTo>
                  <a:pt x="2849790" y="545863"/>
                  <a:pt x="2776376" y="559177"/>
                  <a:pt x="2709636" y="592461"/>
                </a:cubicBezTo>
                <a:cubicBezTo>
                  <a:pt x="2629548" y="419383"/>
                  <a:pt x="2449351" y="299559"/>
                  <a:pt x="2249132" y="299559"/>
                </a:cubicBezTo>
                <a:cubicBezTo>
                  <a:pt x="2189066" y="299559"/>
                  <a:pt x="2129000" y="306216"/>
                  <a:pt x="2075608" y="326187"/>
                </a:cubicBezTo>
                <a:cubicBezTo>
                  <a:pt x="2035564" y="213020"/>
                  <a:pt x="1955476" y="119824"/>
                  <a:pt x="1848693" y="66569"/>
                </a:cubicBezTo>
                <a:cubicBezTo>
                  <a:pt x="1775279" y="26628"/>
                  <a:pt x="1695191" y="0"/>
                  <a:pt x="1608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A483E5A6-1C45-4C55-9E00-2EBE287155D1}"/>
              </a:ext>
            </a:extLst>
          </p:cNvPr>
          <p:cNvSpPr>
            <a:spLocks/>
          </p:cNvSpPr>
          <p:nvPr userDrawn="1"/>
        </p:nvSpPr>
        <p:spPr bwMode="auto">
          <a:xfrm>
            <a:off x="790315" y="5789548"/>
            <a:ext cx="2787969" cy="1068452"/>
          </a:xfrm>
          <a:custGeom>
            <a:avLst/>
            <a:gdLst>
              <a:gd name="connsiteX0" fmla="*/ 864562 w 2787969"/>
              <a:gd name="connsiteY0" fmla="*/ 292 h 1068452"/>
              <a:gd name="connsiteX1" fmla="*/ 678704 w 2787969"/>
              <a:gd name="connsiteY1" fmla="*/ 33057 h 1068452"/>
              <a:gd name="connsiteX2" fmla="*/ 358300 w 2787969"/>
              <a:gd name="connsiteY2" fmla="*/ 585589 h 1068452"/>
              <a:gd name="connsiteX3" fmla="*/ 324925 w 2787969"/>
              <a:gd name="connsiteY3" fmla="*/ 598903 h 1068452"/>
              <a:gd name="connsiteX4" fmla="*/ 141 w 2787969"/>
              <a:gd name="connsiteY4" fmla="*/ 1022038 h 1068452"/>
              <a:gd name="connsiteX5" fmla="*/ 0 w 2787969"/>
              <a:gd name="connsiteY5" fmla="*/ 1068452 h 1068452"/>
              <a:gd name="connsiteX6" fmla="*/ 2324937 w 2787969"/>
              <a:gd name="connsiteY6" fmla="*/ 1068452 h 1068452"/>
              <a:gd name="connsiteX7" fmla="*/ 2327445 w 2787969"/>
              <a:gd name="connsiteY7" fmla="*/ 1051579 h 1068452"/>
              <a:gd name="connsiteX8" fmla="*/ 2460946 w 2787969"/>
              <a:gd name="connsiteY8" fmla="*/ 1018294 h 1068452"/>
              <a:gd name="connsiteX9" fmla="*/ 2754649 w 2787969"/>
              <a:gd name="connsiteY9" fmla="*/ 365907 h 1068452"/>
              <a:gd name="connsiteX10" fmla="*/ 2107168 w 2787969"/>
              <a:gd name="connsiteY10" fmla="*/ 72999 h 1068452"/>
              <a:gd name="connsiteX11" fmla="*/ 1920266 w 2787969"/>
              <a:gd name="connsiteY11" fmla="*/ 199482 h 1068452"/>
              <a:gd name="connsiteX12" fmla="*/ 1379585 w 2787969"/>
              <a:gd name="connsiteY12" fmla="*/ 79656 h 1068452"/>
              <a:gd name="connsiteX13" fmla="*/ 1232734 w 2787969"/>
              <a:gd name="connsiteY13" fmla="*/ 166197 h 1068452"/>
              <a:gd name="connsiteX14" fmla="*/ 925681 w 2787969"/>
              <a:gd name="connsiteY14" fmla="*/ 6429 h 1068452"/>
              <a:gd name="connsiteX15" fmla="*/ 864562 w 2787969"/>
              <a:gd name="connsiteY15" fmla="*/ 292 h 10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7969" h="1068452">
                <a:moveTo>
                  <a:pt x="864562" y="292"/>
                </a:moveTo>
                <a:cubicBezTo>
                  <a:pt x="802609" y="-1892"/>
                  <a:pt x="738779" y="8094"/>
                  <a:pt x="678704" y="33057"/>
                </a:cubicBezTo>
                <a:cubicBezTo>
                  <a:pt x="445076" y="119598"/>
                  <a:pt x="318250" y="352593"/>
                  <a:pt x="358300" y="585589"/>
                </a:cubicBezTo>
                <a:cubicBezTo>
                  <a:pt x="344950" y="592246"/>
                  <a:pt x="331600" y="592246"/>
                  <a:pt x="324925" y="598903"/>
                </a:cubicBezTo>
                <a:cubicBezTo>
                  <a:pt x="139692" y="668801"/>
                  <a:pt x="18289" y="836058"/>
                  <a:pt x="141" y="1022038"/>
                </a:cubicBezTo>
                <a:lnTo>
                  <a:pt x="0" y="1068452"/>
                </a:lnTo>
                <a:lnTo>
                  <a:pt x="2324937" y="1068452"/>
                </a:lnTo>
                <a:lnTo>
                  <a:pt x="2327445" y="1051579"/>
                </a:lnTo>
                <a:cubicBezTo>
                  <a:pt x="2374170" y="1044922"/>
                  <a:pt x="2420896" y="1038265"/>
                  <a:pt x="2460946" y="1018294"/>
                </a:cubicBezTo>
                <a:cubicBezTo>
                  <a:pt x="2721274" y="918439"/>
                  <a:pt x="2854775" y="632188"/>
                  <a:pt x="2754649" y="365907"/>
                </a:cubicBezTo>
                <a:cubicBezTo>
                  <a:pt x="2661198" y="106284"/>
                  <a:pt x="2367495" y="-26856"/>
                  <a:pt x="2107168" y="72999"/>
                </a:cubicBezTo>
                <a:cubicBezTo>
                  <a:pt x="2033742" y="99627"/>
                  <a:pt x="1966991" y="146226"/>
                  <a:pt x="1920266" y="199482"/>
                </a:cubicBezTo>
                <a:cubicBezTo>
                  <a:pt x="1780089" y="59685"/>
                  <a:pt x="1573162" y="13086"/>
                  <a:pt x="1379585" y="79656"/>
                </a:cubicBezTo>
                <a:cubicBezTo>
                  <a:pt x="1326185" y="106284"/>
                  <a:pt x="1279459" y="132912"/>
                  <a:pt x="1232734" y="166197"/>
                </a:cubicBezTo>
                <a:cubicBezTo>
                  <a:pt x="1152633" y="79656"/>
                  <a:pt x="1045832" y="19743"/>
                  <a:pt x="925681" y="6429"/>
                </a:cubicBezTo>
                <a:cubicBezTo>
                  <a:pt x="905656" y="3101"/>
                  <a:pt x="885213" y="1020"/>
                  <a:pt x="864562" y="2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23B88DE0-A11B-4A7F-B7D0-A75F06CF84F9}"/>
              </a:ext>
            </a:extLst>
          </p:cNvPr>
          <p:cNvSpPr>
            <a:spLocks/>
          </p:cNvSpPr>
          <p:nvPr userDrawn="1"/>
        </p:nvSpPr>
        <p:spPr bwMode="auto">
          <a:xfrm>
            <a:off x="0" y="5887330"/>
            <a:ext cx="1364717" cy="978652"/>
          </a:xfrm>
          <a:custGeom>
            <a:avLst/>
            <a:gdLst>
              <a:gd name="connsiteX0" fmla="*/ 843644 w 1364717"/>
              <a:gd name="connsiteY0" fmla="*/ 388 h 978652"/>
              <a:gd name="connsiteX1" fmla="*/ 631726 w 1364717"/>
              <a:gd name="connsiteY1" fmla="*/ 35690 h 978652"/>
              <a:gd name="connsiteX2" fmla="*/ 431643 w 1364717"/>
              <a:gd name="connsiteY2" fmla="*/ 164386 h 978652"/>
              <a:gd name="connsiteX3" fmla="*/ 13612 w 1364717"/>
              <a:gd name="connsiteY3" fmla="*/ 8543 h 978652"/>
              <a:gd name="connsiteX4" fmla="*/ 0 w 1364717"/>
              <a:gd name="connsiteY4" fmla="*/ 10489 h 978652"/>
              <a:gd name="connsiteX5" fmla="*/ 0 w 1364717"/>
              <a:gd name="connsiteY5" fmla="*/ 978652 h 978652"/>
              <a:gd name="connsiteX6" fmla="*/ 1139809 w 1364717"/>
              <a:gd name="connsiteY6" fmla="*/ 978652 h 978652"/>
              <a:gd name="connsiteX7" fmla="*/ 1195353 w 1364717"/>
              <a:gd name="connsiteY7" fmla="*/ 935446 h 978652"/>
              <a:gd name="connsiteX8" fmla="*/ 1332016 w 1364717"/>
              <a:gd name="connsiteY8" fmla="*/ 350281 h 978652"/>
              <a:gd name="connsiteX9" fmla="*/ 843644 w 1364717"/>
              <a:gd name="connsiteY9" fmla="*/ 388 h 97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4717" h="978652">
                <a:moveTo>
                  <a:pt x="843644" y="388"/>
                </a:moveTo>
                <a:cubicBezTo>
                  <a:pt x="773303" y="-2293"/>
                  <a:pt x="701398" y="8879"/>
                  <a:pt x="631726" y="35690"/>
                </a:cubicBezTo>
                <a:cubicBezTo>
                  <a:pt x="553122" y="64289"/>
                  <a:pt x="488810" y="107188"/>
                  <a:pt x="431643" y="164386"/>
                </a:cubicBezTo>
                <a:cubicBezTo>
                  <a:pt x="324455" y="57139"/>
                  <a:pt x="169034" y="-1846"/>
                  <a:pt x="13612" y="8543"/>
                </a:cubicBezTo>
                <a:lnTo>
                  <a:pt x="0" y="10489"/>
                </a:lnTo>
                <a:lnTo>
                  <a:pt x="0" y="978652"/>
                </a:lnTo>
                <a:lnTo>
                  <a:pt x="1139809" y="978652"/>
                </a:lnTo>
                <a:lnTo>
                  <a:pt x="1195353" y="935446"/>
                </a:lnTo>
                <a:cubicBezTo>
                  <a:pt x="1349435" y="788652"/>
                  <a:pt x="1407047" y="559412"/>
                  <a:pt x="1332016" y="350281"/>
                </a:cubicBezTo>
                <a:cubicBezTo>
                  <a:pt x="1251626" y="141150"/>
                  <a:pt x="1054669" y="8432"/>
                  <a:pt x="843644" y="3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7651C6B6-AB10-4479-B386-11B168ADB96B}"/>
              </a:ext>
            </a:extLst>
          </p:cNvPr>
          <p:cNvSpPr>
            <a:spLocks/>
          </p:cNvSpPr>
          <p:nvPr userDrawn="1"/>
        </p:nvSpPr>
        <p:spPr bwMode="auto">
          <a:xfrm>
            <a:off x="2351214" y="5663161"/>
            <a:ext cx="3437060" cy="1210632"/>
          </a:xfrm>
          <a:custGeom>
            <a:avLst/>
            <a:gdLst>
              <a:gd name="connsiteX0" fmla="*/ 1608411 w 3437060"/>
              <a:gd name="connsiteY0" fmla="*/ 0 h 1193641"/>
              <a:gd name="connsiteX1" fmla="*/ 1107868 w 3437060"/>
              <a:gd name="connsiteY1" fmla="*/ 412726 h 1193641"/>
              <a:gd name="connsiteX2" fmla="*/ 1074498 w 3437060"/>
              <a:gd name="connsiteY2" fmla="*/ 406069 h 1193641"/>
              <a:gd name="connsiteX3" fmla="*/ 573956 w 3437060"/>
              <a:gd name="connsiteY3" fmla="*/ 872049 h 1193641"/>
              <a:gd name="connsiteX4" fmla="*/ 360391 w 3437060"/>
              <a:gd name="connsiteY4" fmla="*/ 805481 h 1193641"/>
              <a:gd name="connsiteX5" fmla="*/ 0 w 3437060"/>
              <a:gd name="connsiteY5" fmla="*/ 1158294 h 1193641"/>
              <a:gd name="connsiteX6" fmla="*/ 7088 w 3437060"/>
              <a:gd name="connsiteY6" fmla="*/ 1193641 h 1193641"/>
              <a:gd name="connsiteX7" fmla="*/ 3414184 w 3437060"/>
              <a:gd name="connsiteY7" fmla="*/ 1193641 h 1193641"/>
              <a:gd name="connsiteX8" fmla="*/ 3426762 w 3437060"/>
              <a:gd name="connsiteY8" fmla="*/ 1153510 h 1193641"/>
              <a:gd name="connsiteX9" fmla="*/ 3437060 w 3437060"/>
              <a:gd name="connsiteY9" fmla="*/ 1051785 h 1193641"/>
              <a:gd name="connsiteX10" fmla="*/ 2929844 w 3437060"/>
              <a:gd name="connsiteY10" fmla="*/ 545863 h 1193641"/>
              <a:gd name="connsiteX11" fmla="*/ 2709605 w 3437060"/>
              <a:gd name="connsiteY11" fmla="*/ 592461 h 1193641"/>
              <a:gd name="connsiteX12" fmla="*/ 2249105 w 3437060"/>
              <a:gd name="connsiteY12" fmla="*/ 299559 h 1193641"/>
              <a:gd name="connsiteX13" fmla="*/ 2082258 w 3437060"/>
              <a:gd name="connsiteY13" fmla="*/ 326187 h 1193641"/>
              <a:gd name="connsiteX14" fmla="*/ 1855345 w 3437060"/>
              <a:gd name="connsiteY14" fmla="*/ 66569 h 1193641"/>
              <a:gd name="connsiteX15" fmla="*/ 1608411 w 3437060"/>
              <a:gd name="connsiteY15" fmla="*/ 0 h 1193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37060" h="1193641">
                <a:moveTo>
                  <a:pt x="1608411" y="0"/>
                </a:moveTo>
                <a:cubicBezTo>
                  <a:pt x="1361476" y="0"/>
                  <a:pt x="1154585" y="179736"/>
                  <a:pt x="1107868" y="412726"/>
                </a:cubicBezTo>
                <a:cubicBezTo>
                  <a:pt x="1101194" y="412726"/>
                  <a:pt x="1087846" y="406069"/>
                  <a:pt x="1074498" y="406069"/>
                </a:cubicBezTo>
                <a:cubicBezTo>
                  <a:pt x="814216" y="406069"/>
                  <a:pt x="593977" y="612432"/>
                  <a:pt x="573956" y="872049"/>
                </a:cubicBezTo>
                <a:cubicBezTo>
                  <a:pt x="513891" y="832108"/>
                  <a:pt x="440478" y="805481"/>
                  <a:pt x="360391" y="805481"/>
                </a:cubicBezTo>
                <a:cubicBezTo>
                  <a:pt x="160174" y="805481"/>
                  <a:pt x="0" y="965245"/>
                  <a:pt x="0" y="1158294"/>
                </a:cubicBezTo>
                <a:lnTo>
                  <a:pt x="7088" y="1193641"/>
                </a:lnTo>
                <a:lnTo>
                  <a:pt x="3414184" y="1193641"/>
                </a:lnTo>
                <a:lnTo>
                  <a:pt x="3426762" y="1153510"/>
                </a:lnTo>
                <a:cubicBezTo>
                  <a:pt x="3433515" y="1120746"/>
                  <a:pt x="3437060" y="1086733"/>
                  <a:pt x="3437060" y="1051785"/>
                </a:cubicBezTo>
                <a:cubicBezTo>
                  <a:pt x="3437060" y="772196"/>
                  <a:pt x="3210147" y="545863"/>
                  <a:pt x="2929844" y="545863"/>
                </a:cubicBezTo>
                <a:cubicBezTo>
                  <a:pt x="2849757" y="545863"/>
                  <a:pt x="2776344" y="559177"/>
                  <a:pt x="2709605" y="592461"/>
                </a:cubicBezTo>
                <a:cubicBezTo>
                  <a:pt x="2629518" y="419383"/>
                  <a:pt x="2455996" y="299559"/>
                  <a:pt x="2249105" y="299559"/>
                </a:cubicBezTo>
                <a:cubicBezTo>
                  <a:pt x="2189040" y="299559"/>
                  <a:pt x="2135649" y="306216"/>
                  <a:pt x="2082258" y="326187"/>
                </a:cubicBezTo>
                <a:cubicBezTo>
                  <a:pt x="2035541" y="213020"/>
                  <a:pt x="1955454" y="119824"/>
                  <a:pt x="1855345" y="66569"/>
                </a:cubicBezTo>
                <a:cubicBezTo>
                  <a:pt x="1781932" y="26628"/>
                  <a:pt x="1695172" y="0"/>
                  <a:pt x="1608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B15FB670-1CB8-408A-866E-C402D6C61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52627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3D31F3C-1533-4ADE-ADA4-C66B5AA4B42B}" type="datetime1">
              <a:rPr lang="zh-CN" altLang="en-US" smtClean="0"/>
              <a:t>2020/12/13</a:t>
            </a:fld>
            <a:endParaRPr lang="zh-CN" altLang="en-US"/>
          </a:p>
        </p:txBody>
      </p:sp>
      <p:sp>
        <p:nvSpPr>
          <p:cNvPr id="18" name="页脚占位符 4">
            <a:extLst>
              <a:ext uri="{FF2B5EF4-FFF2-40B4-BE49-F238E27FC236}">
                <a16:creationId xmlns:a16="http://schemas.microsoft.com/office/drawing/2014/main" id="{6B548A66-92E4-46DB-AED4-419A1AE91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52627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 </a:t>
            </a:r>
            <a:endParaRPr lang="zh-CN" altLang="en-US" dirty="0"/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D280CA3A-9277-4146-B34B-1CE445EE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52627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69924" y="1016000"/>
            <a:ext cx="10850563" cy="36000"/>
            <a:chOff x="564668" y="0"/>
            <a:chExt cx="27329872" cy="6858000"/>
          </a:xfrm>
          <a:solidFill>
            <a:schemeClr val="accent1"/>
          </a:solidFill>
        </p:grpSpPr>
        <p:sp>
          <p:nvSpPr>
            <p:cNvPr id="12" name="平行四边形 13"/>
            <p:cNvSpPr/>
            <p:nvPr/>
          </p:nvSpPr>
          <p:spPr>
            <a:xfrm flipH="1">
              <a:off x="664630" y="0"/>
              <a:ext cx="2722991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0" name="平行四边形 14"/>
            <p:cNvSpPr/>
            <p:nvPr/>
          </p:nvSpPr>
          <p:spPr>
            <a:xfrm flipH="1">
              <a:off x="564668" y="0"/>
              <a:ext cx="718396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8F%8D%E7%9B%B8%E5%99%A8" TargetMode="External"/><Relationship Id="rId7" Type="http://schemas.openxmlformats.org/officeDocument/2006/relationships/hyperlink" Target="https://electronics.stackexchange.com/questions/246835/what-is-the-need-for-precharging-in-sram-dram-memory-cell?answertab=active#tab-top" TargetMode="External"/><Relationship Id="rId2" Type="http://schemas.openxmlformats.org/officeDocument/2006/relationships/hyperlink" Target="https://www.google.com/url?sa=t&amp;rct=j&amp;q=&amp;esrc=s&amp;source=web&amp;cd=&amp;ved=2ahUKEwjCwuKfs8LtAhUyO30KHVzOBtQQFjABegQIAhAC&amp;url=https%3A%2F%2Fbears.ece.ucsb.edu%2Fclass%2Fece224a%2FLecture12sram.ppt&amp;usg=AOvVaw3REnqNcj6J8Li8sVlr_DW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ohu.com/a/126626646_463982" TargetMode="External"/><Relationship Id="rId5" Type="http://schemas.openxmlformats.org/officeDocument/2006/relationships/hyperlink" Target="https://blog.csdn.net/lxm920714/article/details/96101148" TargetMode="External"/><Relationship Id="rId4" Type="http://schemas.openxmlformats.org/officeDocument/2006/relationships/hyperlink" Target="https://wenku.baidu.com/view/4938078b16fc700abb68fc89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>
                <a:solidFill>
                  <a:srgbClr val="076572"/>
                </a:solidFill>
              </a:rPr>
              <a:t>---《</a:t>
            </a:r>
            <a:r>
              <a:rPr lang="zh-CN" altLang="en-US" dirty="0">
                <a:solidFill>
                  <a:srgbClr val="076572"/>
                </a:solidFill>
              </a:rPr>
              <a:t>微电子电路</a:t>
            </a:r>
            <a:r>
              <a:rPr lang="en-US" altLang="zh-CN" dirty="0">
                <a:solidFill>
                  <a:srgbClr val="076572"/>
                </a:solidFill>
              </a:rPr>
              <a:t>》</a:t>
            </a:r>
            <a:r>
              <a:rPr lang="zh-CN" altLang="en-US" dirty="0">
                <a:solidFill>
                  <a:srgbClr val="076572"/>
                </a:solidFill>
              </a:rPr>
              <a:t>第</a:t>
            </a:r>
            <a:r>
              <a:rPr lang="en-US" altLang="zh-CN" dirty="0">
                <a:solidFill>
                  <a:srgbClr val="076572"/>
                </a:solidFill>
              </a:rPr>
              <a:t>12</a:t>
            </a:r>
            <a:r>
              <a:rPr lang="zh-CN" altLang="en-US" dirty="0">
                <a:solidFill>
                  <a:srgbClr val="076572"/>
                </a:solidFill>
              </a:rPr>
              <a:t>周小班讨论课</a:t>
            </a:r>
            <a:endParaRPr lang="en-US" altLang="zh-CN" dirty="0">
              <a:solidFill>
                <a:srgbClr val="07657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E4C4B"/>
                </a:solidFill>
              </a:rPr>
              <a:t>偶数个反相器用途调研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863956-5A70-4E31-98F0-F2CD9D54E3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76572"/>
                </a:solidFill>
              </a:rPr>
              <a:t>智能</a:t>
            </a:r>
            <a:r>
              <a:rPr lang="en-US" altLang="zh-CN" dirty="0">
                <a:solidFill>
                  <a:srgbClr val="076572"/>
                </a:solidFill>
              </a:rPr>
              <a:t>1802	</a:t>
            </a:r>
            <a:r>
              <a:rPr lang="zh-CN" altLang="en-US" dirty="0">
                <a:solidFill>
                  <a:srgbClr val="076572"/>
                </a:solidFill>
              </a:rPr>
              <a:t>肖鹏  </a:t>
            </a:r>
            <a:r>
              <a:rPr lang="en-US" altLang="zh-CN" dirty="0">
                <a:solidFill>
                  <a:srgbClr val="076572"/>
                </a:solidFill>
              </a:rPr>
              <a:t>201808010718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DE5D49A-2E99-41EE-B7FA-43F55454C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76572"/>
                </a:solidFill>
              </a:rPr>
              <a:t>2020/12/10</a:t>
            </a:r>
            <a:endParaRPr lang="en-US" altLang="en-US" dirty="0">
              <a:solidFill>
                <a:srgbClr val="0765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1</a:t>
            </a:r>
            <a:r>
              <a:rPr lang="zh-CN" altLang="en-US" dirty="0"/>
              <a:t>：</a:t>
            </a:r>
            <a:r>
              <a:rPr lang="en-US" altLang="zh-CN" dirty="0"/>
              <a:t>buffer</a:t>
            </a:r>
            <a:r>
              <a:rPr lang="zh-CN" altLang="en-US" dirty="0"/>
              <a:t>应用场景</a:t>
            </a:r>
            <a:r>
              <a:rPr lang="en-US" altLang="zh-CN" dirty="0"/>
              <a:t>——2</a:t>
            </a:r>
            <a:r>
              <a:rPr lang="zh-CN" altLang="en-US" dirty="0"/>
              <a:t>）减少连线负载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当数据连线很长时，连线负载电容很大，导致存在很大的延时。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此时插入</a:t>
            </a:r>
            <a:r>
              <a:rPr lang="en-US" altLang="zh-CN" sz="2000" dirty="0"/>
              <a:t>buffer</a:t>
            </a:r>
            <a:r>
              <a:rPr lang="zh-CN" altLang="en-US" sz="2000" dirty="0"/>
              <a:t>将连线</a:t>
            </a:r>
            <a:r>
              <a:rPr lang="zh-CN" altLang="en-US" sz="2000" dirty="0">
                <a:solidFill>
                  <a:srgbClr val="FF0000"/>
                </a:solidFill>
              </a:rPr>
              <a:t>分割成若干段</a:t>
            </a:r>
            <a:r>
              <a:rPr lang="zh-CN" altLang="en-US" sz="2000" dirty="0"/>
              <a:t>，每个</a:t>
            </a:r>
            <a:r>
              <a:rPr lang="en-US" altLang="zh-CN" sz="2000" dirty="0"/>
              <a:t>buffer</a:t>
            </a:r>
            <a:r>
              <a:rPr lang="zh-CN" altLang="en-US" sz="2000" dirty="0"/>
              <a:t>驱动的负载较</a:t>
            </a:r>
            <a:r>
              <a:rPr lang="zh-CN" altLang="en-US" sz="2000" dirty="0">
                <a:solidFill>
                  <a:srgbClr val="FF0000"/>
                </a:solidFill>
              </a:rPr>
              <a:t>小</a:t>
            </a:r>
            <a:r>
              <a:rPr lang="zh-CN" altLang="en-US" sz="2000" dirty="0"/>
              <a:t>，因此能够有效减少延时；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由于</a:t>
            </a:r>
            <a:r>
              <a:rPr lang="en-US" altLang="zh-CN" sz="2000" dirty="0"/>
              <a:t>buffer</a:t>
            </a:r>
            <a:r>
              <a:rPr lang="zh-CN" altLang="en-US" sz="2000" dirty="0"/>
              <a:t>本身也具有延时，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当插入</a:t>
            </a:r>
            <a:r>
              <a:rPr lang="en-US" altLang="zh-CN" sz="2000" dirty="0"/>
              <a:t>buffer</a:t>
            </a:r>
            <a:r>
              <a:rPr lang="zh-CN" altLang="en-US" sz="2000" dirty="0">
                <a:solidFill>
                  <a:srgbClr val="FF0000"/>
                </a:solidFill>
              </a:rPr>
              <a:t>减少的连线延时</a:t>
            </a:r>
            <a:r>
              <a:rPr lang="zh-CN" altLang="en-US" sz="2000" b="1" dirty="0"/>
              <a:t>明显大于</a:t>
            </a:r>
            <a:r>
              <a:rPr lang="en-US" altLang="zh-CN" sz="2000" dirty="0"/>
              <a:t>buffer</a:t>
            </a:r>
            <a:r>
              <a:rPr lang="zh-CN" altLang="en-US" sz="2000" dirty="0">
                <a:solidFill>
                  <a:srgbClr val="FF0000"/>
                </a:solidFill>
              </a:rPr>
              <a:t>自身延时</a:t>
            </a:r>
            <a:r>
              <a:rPr lang="zh-CN" altLang="en-US" sz="2000" dirty="0"/>
              <a:t>，可以采用插</a:t>
            </a:r>
            <a:r>
              <a:rPr lang="en-US" altLang="zh-CN" sz="2000" dirty="0"/>
              <a:t>buffer</a:t>
            </a:r>
            <a:r>
              <a:rPr lang="zh-CN" altLang="en-US" sz="2000" dirty="0"/>
              <a:t>的方式。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DD258F5-4417-4E7D-9AF2-41F36A30B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02" y="1543770"/>
            <a:ext cx="6488683" cy="29284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>
                <a:solidFill>
                  <a:schemeClr val="tx2"/>
                </a:solidFill>
              </a:rPr>
              <a:t>（以下描述不准确）</a:t>
            </a:r>
            <a:endParaRPr lang="en-US" altLang="zh-CN" sz="2000" i="1" dirty="0">
              <a:solidFill>
                <a:schemeClr val="tx2"/>
              </a:solidFill>
            </a:endParaRPr>
          </a:p>
          <a:p>
            <a:r>
              <a:rPr lang="zh-CN" altLang="en-US" sz="2000" i="1" dirty="0">
                <a:solidFill>
                  <a:schemeClr val="tx2"/>
                </a:solidFill>
              </a:rPr>
              <a:t>插</a:t>
            </a:r>
            <a:r>
              <a:rPr lang="en-US" altLang="zh-CN" sz="2000" i="1" dirty="0">
                <a:solidFill>
                  <a:schemeClr val="tx2"/>
                </a:solidFill>
              </a:rPr>
              <a:t>buffer</a:t>
            </a:r>
            <a:r>
              <a:rPr lang="zh-CN" altLang="en-US" sz="2000" i="1" dirty="0">
                <a:solidFill>
                  <a:schemeClr val="tx2"/>
                </a:solidFill>
              </a:rPr>
              <a:t>减少延时的原理：</a:t>
            </a:r>
            <a:endParaRPr lang="en-US" altLang="zh-CN" sz="2000" i="1" dirty="0">
              <a:solidFill>
                <a:schemeClr val="tx2"/>
              </a:solidFill>
            </a:endParaRPr>
          </a:p>
          <a:p>
            <a:r>
              <a:rPr lang="zh-CN" altLang="en-US" sz="1600" i="1" dirty="0">
                <a:solidFill>
                  <a:schemeClr val="tx2"/>
                </a:solidFill>
              </a:rPr>
              <a:t>通过插入</a:t>
            </a:r>
            <a:r>
              <a:rPr lang="en-US" altLang="zh-CN" sz="1600" i="1" dirty="0">
                <a:solidFill>
                  <a:schemeClr val="tx2"/>
                </a:solidFill>
              </a:rPr>
              <a:t>buffer</a:t>
            </a:r>
            <a:r>
              <a:rPr lang="zh-CN" altLang="en-US" sz="1600" i="1" dirty="0">
                <a:solidFill>
                  <a:schemeClr val="tx2"/>
                </a:solidFill>
              </a:rPr>
              <a:t>，把整段连线电容</a:t>
            </a:r>
            <a:r>
              <a:rPr lang="en-US" altLang="zh-CN" sz="1600" i="1" dirty="0">
                <a:solidFill>
                  <a:schemeClr val="tx2"/>
                </a:solidFill>
              </a:rPr>
              <a:t>CL</a:t>
            </a:r>
            <a:r>
              <a:rPr lang="zh-CN" altLang="en-US" sz="1600" i="1" dirty="0">
                <a:solidFill>
                  <a:schemeClr val="tx2"/>
                </a:solidFill>
              </a:rPr>
              <a:t>分成多段连线电容</a:t>
            </a:r>
            <a:r>
              <a:rPr lang="en-US" altLang="zh-CN" sz="1600" i="1" dirty="0">
                <a:solidFill>
                  <a:schemeClr val="tx2"/>
                </a:solidFill>
              </a:rPr>
              <a:t>CL1</a:t>
            </a:r>
            <a:r>
              <a:rPr lang="zh-CN" altLang="en-US" sz="1600" i="1" dirty="0">
                <a:solidFill>
                  <a:schemeClr val="tx2"/>
                </a:solidFill>
              </a:rPr>
              <a:t>、</a:t>
            </a:r>
            <a:r>
              <a:rPr lang="en-US" altLang="zh-CN" sz="1600" i="1" dirty="0">
                <a:solidFill>
                  <a:schemeClr val="tx2"/>
                </a:solidFill>
              </a:rPr>
              <a:t>CL2……</a:t>
            </a:r>
          </a:p>
          <a:p>
            <a:r>
              <a:rPr lang="zh-CN" altLang="en-US" sz="1600" i="1" dirty="0">
                <a:solidFill>
                  <a:schemeClr val="tx2"/>
                </a:solidFill>
              </a:rPr>
              <a:t>由于电容的串联，总连线电容减少。</a:t>
            </a:r>
            <a:endParaRPr lang="en-US" altLang="zh-CN" sz="1600" i="1" dirty="0">
              <a:solidFill>
                <a:schemeClr val="tx2"/>
              </a:solidFill>
            </a:endParaRPr>
          </a:p>
          <a:p>
            <a:r>
              <a:rPr lang="zh-CN" altLang="en-US" sz="1600" i="1" dirty="0">
                <a:solidFill>
                  <a:schemeClr val="tx2"/>
                </a:solidFill>
              </a:rPr>
              <a:t>（考虑</a:t>
            </a:r>
            <a:r>
              <a:rPr lang="en-US" altLang="zh-CN" sz="1600" i="1" dirty="0">
                <a:solidFill>
                  <a:schemeClr val="tx2"/>
                </a:solidFill>
              </a:rPr>
              <a:t>buffer</a:t>
            </a:r>
            <a:r>
              <a:rPr lang="zh-CN" altLang="en-US" sz="1600" i="1" dirty="0">
                <a:solidFill>
                  <a:schemeClr val="tx2"/>
                </a:solidFill>
              </a:rPr>
              <a:t>的成本：</a:t>
            </a:r>
            <a:r>
              <a:rPr lang="en-US" altLang="zh-CN" sz="1600" i="1" dirty="0">
                <a:solidFill>
                  <a:schemeClr val="tx2"/>
                </a:solidFill>
              </a:rPr>
              <a:t>buffer</a:t>
            </a:r>
            <a:r>
              <a:rPr lang="zh-CN" altLang="en-US" sz="1600" i="1" dirty="0">
                <a:solidFill>
                  <a:schemeClr val="tx2"/>
                </a:solidFill>
              </a:rPr>
              <a:t>本身延时很小）</a:t>
            </a:r>
            <a:endParaRPr lang="en-US" altLang="zh-CN" sz="1600" i="1" dirty="0">
              <a:solidFill>
                <a:schemeClr val="tx2"/>
              </a:solidFill>
            </a:endParaRPr>
          </a:p>
          <a:p>
            <a:r>
              <a:rPr lang="zh-CN" altLang="en-US" sz="1600" i="1" dirty="0">
                <a:solidFill>
                  <a:schemeClr val="tx2"/>
                </a:solidFill>
              </a:rPr>
              <a:t>负载电容减少后，电压相同的情况下，电容充电时间短（上升沿陡峭）、放电时间短（下降沿陡峭）。</a:t>
            </a:r>
            <a:endParaRPr lang="en-US" altLang="zh-CN" sz="1600" i="1" dirty="0">
              <a:solidFill>
                <a:schemeClr val="tx2"/>
              </a:solidFill>
            </a:endParaRPr>
          </a:p>
          <a:p>
            <a:r>
              <a:rPr lang="zh-CN" altLang="en-US" sz="1600" i="1" dirty="0">
                <a:solidFill>
                  <a:schemeClr val="tx2"/>
                </a:solidFill>
              </a:rPr>
              <a:t>一句话来说就是</a:t>
            </a:r>
            <a:r>
              <a:rPr lang="en-US" altLang="zh-CN" sz="1600" i="1" dirty="0">
                <a:solidFill>
                  <a:schemeClr val="tx2"/>
                </a:solidFill>
              </a:rPr>
              <a:t>: </a:t>
            </a:r>
            <a:r>
              <a:rPr lang="zh-CN" altLang="en-US" sz="1600" i="1" dirty="0">
                <a:solidFill>
                  <a:schemeClr val="tx2"/>
                </a:solidFill>
              </a:rPr>
              <a:t>插</a:t>
            </a:r>
            <a:r>
              <a:rPr lang="en-US" altLang="zh-CN" sz="1600" i="1" dirty="0">
                <a:solidFill>
                  <a:schemeClr val="tx2"/>
                </a:solidFill>
              </a:rPr>
              <a:t>buffer</a:t>
            </a:r>
            <a:r>
              <a:rPr lang="zh-CN" altLang="en-US" sz="1600" i="1" dirty="0">
                <a:solidFill>
                  <a:schemeClr val="tx2"/>
                </a:solidFill>
              </a:rPr>
              <a:t>的方式减少了电路的负载电容，从而增大了电路驱动能力。</a:t>
            </a:r>
          </a:p>
        </p:txBody>
      </p:sp>
    </p:spTree>
    <p:extLst>
      <p:ext uri="{BB962C8B-B14F-4D97-AF65-F5344CB8AC3E}">
        <p14:creationId xmlns:p14="http://schemas.microsoft.com/office/powerpoint/2010/main" val="34390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4600" y="2654343"/>
            <a:ext cx="7721850" cy="84151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二、</a:t>
            </a:r>
            <a:r>
              <a:rPr lang="en-US" altLang="zh-CN" dirty="0"/>
              <a:t>2</a:t>
            </a:r>
            <a:r>
              <a:rPr lang="zh-CN" altLang="en-US" dirty="0"/>
              <a:t>个反相器交叉耦合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B04AC42-8B03-48E2-A2A5-4E320475C485}"/>
              </a:ext>
            </a:extLst>
          </p:cNvPr>
          <p:cNvCxnSpPr/>
          <p:nvPr/>
        </p:nvCxnSpPr>
        <p:spPr>
          <a:xfrm>
            <a:off x="3784600" y="3580887"/>
            <a:ext cx="77124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15460FA-A4F4-4CAD-9195-D8FABEF9D9DB}"/>
              </a:ext>
            </a:extLst>
          </p:cNvPr>
          <p:cNvSpPr txBox="1"/>
          <p:nvPr/>
        </p:nvSpPr>
        <p:spPr>
          <a:xfrm>
            <a:off x="1382871" y="3038611"/>
            <a:ext cx="1122204" cy="97571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3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CMOS</a:t>
            </a:r>
            <a:r>
              <a:rPr lang="zh-CN" altLang="en-US" dirty="0"/>
              <a:t>反相器交叉耦合</a:t>
            </a:r>
            <a:r>
              <a:rPr lang="en-US" altLang="zh-CN" dirty="0"/>
              <a:t>——</a:t>
            </a:r>
            <a:r>
              <a:rPr lang="zh-CN" altLang="en-US" dirty="0"/>
              <a:t>实现锁存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8D34C6-8E6C-404C-BD51-B84152FFCC1D}"/>
              </a:ext>
            </a:extLst>
          </p:cNvPr>
          <p:cNvSpPr txBox="1"/>
          <p:nvPr/>
        </p:nvSpPr>
        <p:spPr>
          <a:xfrm>
            <a:off x="669922" y="1311587"/>
            <a:ext cx="108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NOR</a:t>
            </a:r>
            <a:r>
              <a:rPr lang="zh-CN" altLang="en-US" dirty="0"/>
              <a:t>式的</a:t>
            </a:r>
            <a:r>
              <a:rPr lang="en-US" altLang="zh-CN" dirty="0"/>
              <a:t>RS-Latch</a:t>
            </a:r>
            <a:r>
              <a:rPr lang="zh-CN" altLang="en-US" dirty="0"/>
              <a:t>、</a:t>
            </a:r>
            <a:r>
              <a:rPr lang="en-US" altLang="zh-CN" dirty="0"/>
              <a:t>NAND</a:t>
            </a:r>
            <a:r>
              <a:rPr lang="zh-CN" altLang="en-US" dirty="0"/>
              <a:t>式的</a:t>
            </a:r>
            <a:r>
              <a:rPr lang="en-US" altLang="zh-CN" dirty="0"/>
              <a:t>RS-Latch</a:t>
            </a:r>
            <a:r>
              <a:rPr lang="zh-CN" altLang="en-US" dirty="0"/>
              <a:t>的“保持态”中：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E1AA1E-A6A2-4A68-AE05-D1CCCBF1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2" y="1827254"/>
            <a:ext cx="6013759" cy="418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8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CMOS</a:t>
            </a:r>
            <a:r>
              <a:rPr lang="zh-CN" altLang="en-US" dirty="0"/>
              <a:t>反相器交叉耦合</a:t>
            </a:r>
            <a:r>
              <a:rPr lang="en-US" altLang="zh-CN" dirty="0"/>
              <a:t>——</a:t>
            </a:r>
            <a:r>
              <a:rPr lang="zh-CN" altLang="en-US" dirty="0"/>
              <a:t>实现锁存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8D34C6-8E6C-404C-BD51-B84152FFCC1D}"/>
              </a:ext>
            </a:extLst>
          </p:cNvPr>
          <p:cNvSpPr txBox="1"/>
          <p:nvPr/>
        </p:nvSpPr>
        <p:spPr>
          <a:xfrm>
            <a:off x="669922" y="1311587"/>
            <a:ext cx="10850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交叉耦合的反相器实际上是二个反相器的闭合环路，毕竟反相器只有</a:t>
            </a:r>
            <a:r>
              <a:rPr lang="en-US" altLang="zh-CN" dirty="0"/>
              <a:t>1</a:t>
            </a:r>
            <a:r>
              <a:rPr lang="zh-CN" altLang="en-US" dirty="0"/>
              <a:t>输入：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这样的闭合环路，能够实现锁存的原理是：</a:t>
            </a:r>
            <a:r>
              <a:rPr lang="zh-CN" altLang="en-US" dirty="0">
                <a:solidFill>
                  <a:srgbClr val="FF0000"/>
                </a:solidFill>
              </a:rPr>
              <a:t>正反馈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由于之前提到反相器工作时的</a:t>
            </a:r>
            <a:r>
              <a:rPr lang="en-US" altLang="zh-CN" dirty="0"/>
              <a:t>VTC</a:t>
            </a:r>
            <a:r>
              <a:rPr lang="zh-CN" altLang="en-US" dirty="0"/>
              <a:t>曲线中的</a:t>
            </a:r>
            <a:r>
              <a:rPr lang="zh-CN" altLang="en-US" dirty="0">
                <a:solidFill>
                  <a:srgbClr val="FF0000"/>
                </a:solidFill>
              </a:rPr>
              <a:t>“非理想过渡区”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这一性质使反相器本身相当于一个</a:t>
            </a:r>
            <a:r>
              <a:rPr lang="zh-CN" altLang="en-US" dirty="0">
                <a:solidFill>
                  <a:srgbClr val="FF0000"/>
                </a:solidFill>
              </a:rPr>
              <a:t>高增益放大器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C7CF89-D36E-4138-B9B0-C6D92408E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25" y="1707295"/>
            <a:ext cx="5962956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CMOS</a:t>
            </a:r>
            <a:r>
              <a:rPr lang="zh-CN" altLang="en-US" dirty="0"/>
              <a:t>反相器交叉耦合</a:t>
            </a:r>
            <a:r>
              <a:rPr lang="en-US" altLang="zh-CN" dirty="0"/>
              <a:t>——</a:t>
            </a:r>
            <a:r>
              <a:rPr lang="zh-CN" altLang="en-US" dirty="0"/>
              <a:t>实现锁存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8D34C6-8E6C-404C-BD51-B84152FFCC1D}"/>
              </a:ext>
            </a:extLst>
          </p:cNvPr>
          <p:cNvSpPr txBox="1"/>
          <p:nvPr/>
        </p:nvSpPr>
        <p:spPr>
          <a:xfrm>
            <a:off x="669922" y="1311587"/>
            <a:ext cx="108505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走完一次环路，相当于经过反相器两次。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由于反相器本身就是一个</a:t>
            </a:r>
            <a:r>
              <a:rPr lang="zh-CN" altLang="en-US" b="1" dirty="0"/>
              <a:t>高增益放大器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所以，在输入端只要有一点点变化，输出就会有较大的变化，经</a:t>
            </a:r>
            <a:r>
              <a:rPr lang="zh-CN" altLang="en-US" b="1" dirty="0"/>
              <a:t>两级反相反馈</a:t>
            </a:r>
            <a:r>
              <a:rPr lang="zh-CN" altLang="en-US" dirty="0"/>
              <a:t>回来就会引起更大的变化，或者越来越大，或者越来越小；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最终达到</a:t>
            </a:r>
            <a:r>
              <a:rPr lang="zh-CN" altLang="en-US" b="1" dirty="0"/>
              <a:t>稳定状态</a:t>
            </a:r>
            <a:r>
              <a:rPr lang="zh-CN" altLang="en-US" dirty="0"/>
              <a:t>：其中一个反相器输入为</a:t>
            </a:r>
            <a:r>
              <a:rPr lang="en-US" altLang="zh-CN" dirty="0"/>
              <a:t>0</a:t>
            </a:r>
            <a:r>
              <a:rPr lang="zh-CN" altLang="en-US" dirty="0"/>
              <a:t>，输出为</a:t>
            </a:r>
            <a:r>
              <a:rPr lang="en-US" altLang="zh-CN" dirty="0"/>
              <a:t>1</a:t>
            </a:r>
            <a:r>
              <a:rPr lang="zh-CN" altLang="en-US" dirty="0"/>
              <a:t>，另一个反相器输入为</a:t>
            </a:r>
            <a:r>
              <a:rPr lang="en-US" altLang="zh-CN" dirty="0"/>
              <a:t>1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b="1" dirty="0"/>
              <a:t>呈现双稳态</a:t>
            </a:r>
            <a:r>
              <a:rPr lang="zh-CN" altLang="en-US" dirty="0"/>
              <a:t>可以存储信息。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0A8B9E-8664-49D0-8688-FF8299F1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05" y="1311587"/>
            <a:ext cx="4191215" cy="24194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648CE37-9788-4FE9-A698-C289522F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20" y="1321113"/>
            <a:ext cx="4184865" cy="240042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8C3A9AA-0F58-4C32-941E-FDAFCB0B9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69" y="1625014"/>
            <a:ext cx="2095608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——1</a:t>
            </a:r>
            <a:r>
              <a:rPr lang="zh-CN" altLang="en-US" dirty="0"/>
              <a:t>）形成锁存器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8D34C6-8E6C-404C-BD51-B84152FFCC1D}"/>
              </a:ext>
            </a:extLst>
          </p:cNvPr>
          <p:cNvSpPr txBox="1"/>
          <p:nvPr/>
        </p:nvSpPr>
        <p:spPr>
          <a:xfrm>
            <a:off x="669922" y="1311587"/>
            <a:ext cx="10850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通常，总是利用外接控制信号，来干预这个闭合环路，使得外界对两个反相器的影响有所不同。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然后，采用闭环自身的功能，自动地调整内部状态，以达到同外加的</a:t>
            </a:r>
            <a:r>
              <a:rPr lang="en-US" altLang="zh-CN" dirty="0"/>
              <a:t>S</a:t>
            </a:r>
            <a:r>
              <a:rPr lang="zh-CN" altLang="en-US" dirty="0"/>
              <a:t>或</a:t>
            </a:r>
            <a:r>
              <a:rPr lang="en-US" altLang="zh-CN" dirty="0"/>
              <a:t>R</a:t>
            </a:r>
            <a:r>
              <a:rPr lang="zh-CN" altLang="en-US" dirty="0"/>
              <a:t>信号相容：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）在</a:t>
            </a:r>
            <a:r>
              <a:rPr lang="en-US" altLang="zh-CN" dirty="0"/>
              <a:t>NOR</a:t>
            </a:r>
            <a:r>
              <a:rPr lang="zh-CN" altLang="en-US" dirty="0"/>
              <a:t>式的</a:t>
            </a:r>
            <a:r>
              <a:rPr lang="en-US" altLang="zh-CN" dirty="0"/>
              <a:t>RS-Latch</a:t>
            </a:r>
            <a:r>
              <a:rPr lang="zh-CN" altLang="en-US" dirty="0"/>
              <a:t>中，实际上是利用</a:t>
            </a:r>
            <a:r>
              <a:rPr lang="en-US" altLang="zh-CN" dirty="0"/>
              <a:t>OR</a:t>
            </a:r>
            <a:r>
              <a:rPr lang="zh-CN" altLang="en-US" dirty="0"/>
              <a:t>的功能，把控制信号加到反相器的输入端上，以操作闭环所形成的内部状态。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）在</a:t>
            </a:r>
            <a:r>
              <a:rPr lang="en-US" altLang="zh-CN" dirty="0"/>
              <a:t>NAND</a:t>
            </a:r>
            <a:r>
              <a:rPr lang="zh-CN" altLang="en-US" dirty="0"/>
              <a:t>式的</a:t>
            </a:r>
            <a:r>
              <a:rPr lang="en-US" altLang="zh-CN" dirty="0"/>
              <a:t>RS-Latch</a:t>
            </a:r>
            <a:r>
              <a:rPr lang="zh-CN" altLang="en-US" dirty="0"/>
              <a:t>中，实际上是利用</a:t>
            </a:r>
            <a:r>
              <a:rPr lang="en-US" altLang="zh-CN" dirty="0"/>
              <a:t>AND</a:t>
            </a:r>
            <a:r>
              <a:rPr lang="zh-CN" altLang="en-US" dirty="0"/>
              <a:t>功能，把控制信号加到反相器的输入端上，以控制闭环所形成的内部状态。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8E363BE-56EB-4808-B47D-C4206932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7" y="1334528"/>
            <a:ext cx="10522491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——2</a:t>
            </a:r>
            <a:r>
              <a:rPr lang="zh-CN" altLang="en-US" dirty="0"/>
              <a:t>）</a:t>
            </a:r>
            <a:r>
              <a:rPr lang="en-US" altLang="zh-CN" dirty="0"/>
              <a:t>SRAM Cell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SRAM Cell T6</a:t>
            </a:r>
            <a:r>
              <a:rPr lang="zh-CN" altLang="en-US" sz="2000" dirty="0"/>
              <a:t>结构图：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3B07CA-EBBE-4F65-B1B0-5092B202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30" y="1640356"/>
            <a:ext cx="4108661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5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——2</a:t>
            </a:r>
            <a:r>
              <a:rPr lang="zh-CN" altLang="en-US" dirty="0"/>
              <a:t>）</a:t>
            </a:r>
            <a:r>
              <a:rPr lang="en-US" altLang="zh-CN" dirty="0"/>
              <a:t>SRAM Cell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SRAM Cell T6</a:t>
            </a:r>
            <a:r>
              <a:rPr lang="zh-CN" altLang="en-US" sz="2000" dirty="0"/>
              <a:t>结构图：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D41AFB-EB5B-40E8-9147-1332C9D2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31" y="1640356"/>
            <a:ext cx="4108661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5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——2</a:t>
            </a:r>
            <a:r>
              <a:rPr lang="zh-CN" altLang="en-US" dirty="0"/>
              <a:t>）</a:t>
            </a:r>
            <a:r>
              <a:rPr lang="en-US" altLang="zh-CN" dirty="0"/>
              <a:t>SRAM Cell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SRAM Cell T6</a:t>
            </a:r>
            <a:r>
              <a:rPr lang="zh-CN" altLang="en-US" sz="2000" dirty="0"/>
              <a:t>结构图：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D41AFB-EB5B-40E8-9147-1332C9D2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" y="1640356"/>
            <a:ext cx="4108661" cy="31878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5A1C5D-9368-4F0A-905E-CECBCF77A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22" y="1789663"/>
            <a:ext cx="7778750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2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——2</a:t>
            </a:r>
            <a:r>
              <a:rPr lang="zh-CN" altLang="en-US" dirty="0"/>
              <a:t>）</a:t>
            </a:r>
            <a:r>
              <a:rPr lang="en-US" altLang="zh-CN" dirty="0"/>
              <a:t>SRAM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分析</a:t>
            </a:r>
            <a:r>
              <a:rPr lang="en-US" altLang="zh-CN" sz="2000" dirty="0"/>
              <a:t>SRAM</a:t>
            </a:r>
            <a:r>
              <a:rPr lang="zh-CN" altLang="en-US" sz="2000" dirty="0"/>
              <a:t>如何实现</a:t>
            </a:r>
            <a:r>
              <a:rPr lang="en-US" altLang="zh-CN" sz="2000" dirty="0"/>
              <a:t>standby </a:t>
            </a:r>
            <a:r>
              <a:rPr lang="zh-CN" altLang="en-US" sz="2000" dirty="0"/>
              <a:t>（电路处于空闲），</a:t>
            </a:r>
            <a:r>
              <a:rPr lang="en-US" altLang="zh-CN" sz="2000" dirty="0"/>
              <a:t>reading</a:t>
            </a:r>
            <a:r>
              <a:rPr lang="zh-CN" altLang="en-US" sz="2000" dirty="0"/>
              <a:t>（读）与</a:t>
            </a:r>
            <a:r>
              <a:rPr lang="en-US" altLang="zh-CN" sz="2000" dirty="0"/>
              <a:t>writing</a:t>
            </a:r>
            <a:r>
              <a:rPr lang="zh-CN" altLang="en-US" sz="2000" dirty="0"/>
              <a:t>（修改内容）：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A758EF-FDC5-4BEC-96AE-AB910358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713047"/>
            <a:ext cx="4108661" cy="31878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556947-5622-4075-9E18-7220465FEF81}"/>
              </a:ext>
            </a:extLst>
          </p:cNvPr>
          <p:cNvSpPr txBox="1"/>
          <p:nvPr/>
        </p:nvSpPr>
        <p:spPr>
          <a:xfrm>
            <a:off x="5308783" y="1713047"/>
            <a:ext cx="5769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standby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字线（</a:t>
            </a:r>
            <a:r>
              <a:rPr lang="en-US" altLang="zh-CN" dirty="0"/>
              <a:t>Word Line</a:t>
            </a:r>
            <a:r>
              <a:rPr lang="zh-CN" altLang="en-US" dirty="0"/>
              <a:t>）没有被选为高电平，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那么作为控制用的</a:t>
            </a:r>
            <a:r>
              <a:rPr lang="en-US" altLang="zh-CN" dirty="0">
                <a:solidFill>
                  <a:srgbClr val="FF0000"/>
                </a:solidFill>
              </a:rPr>
              <a:t>M5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FF0000"/>
                </a:solidFill>
              </a:rPr>
              <a:t>M6</a:t>
            </a:r>
            <a:r>
              <a:rPr lang="zh-CN" altLang="en-US" dirty="0"/>
              <a:t>两个晶体管处于断路，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把基本单元与位线隔离。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M1 – M4</a:t>
            </a:r>
            <a:r>
              <a:rPr lang="zh-CN" altLang="en-US" dirty="0"/>
              <a:t>组成的两个反相器继续保持其状态。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CC1EB1-B956-4512-ADCF-B7D8894D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1713047"/>
            <a:ext cx="4108661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A38C-C726-4904-AF39-80086AAD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8A824C-31F6-460C-870C-2F7E8E5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157C3A-4058-41E1-A649-3DADB007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1dc454a8-13c3-4d20-be3a-b92f52a2e27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7F0E97E-A311-477E-9AD5-457932F21E3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680" y="1314000"/>
            <a:ext cx="10845000" cy="4678174"/>
            <a:chOff x="675680" y="1314000"/>
            <a:chExt cx="10845000" cy="4678174"/>
          </a:xfrm>
        </p:grpSpPr>
        <p:grpSp>
          <p:nvGrpSpPr>
            <p:cNvPr id="6" name="íşļïďé">
              <a:extLst>
                <a:ext uri="{FF2B5EF4-FFF2-40B4-BE49-F238E27FC236}">
                  <a16:creationId xmlns:a16="http://schemas.microsoft.com/office/drawing/2014/main" id="{DBD3C80A-6E57-4175-BF04-11093505B4D7}"/>
                </a:ext>
              </a:extLst>
            </p:cNvPr>
            <p:cNvGrpSpPr/>
            <p:nvPr/>
          </p:nvGrpSpPr>
          <p:grpSpPr>
            <a:xfrm>
              <a:off x="8244680" y="4042673"/>
              <a:ext cx="3276000" cy="1180873"/>
              <a:chOff x="8244680" y="4093126"/>
              <a:chExt cx="3276000" cy="1180873"/>
            </a:xfrm>
          </p:grpSpPr>
          <p:sp>
            <p:nvSpPr>
              <p:cNvPr id="22" name="ïṡ1iḓé">
                <a:extLst>
                  <a:ext uri="{FF2B5EF4-FFF2-40B4-BE49-F238E27FC236}">
                    <a16:creationId xmlns:a16="http://schemas.microsoft.com/office/drawing/2014/main" id="{1E091BF6-F327-45AB-A25D-E039AC70696A}"/>
                  </a:ext>
                </a:extLst>
              </p:cNvPr>
              <p:cNvSpPr txBox="1"/>
              <p:nvPr/>
            </p:nvSpPr>
            <p:spPr>
              <a:xfrm>
                <a:off x="8244680" y="4492799"/>
                <a:ext cx="3276000" cy="78120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23" name="iṥḻïďé">
                <a:extLst>
                  <a:ext uri="{FF2B5EF4-FFF2-40B4-BE49-F238E27FC236}">
                    <a16:creationId xmlns:a16="http://schemas.microsoft.com/office/drawing/2014/main" id="{971C9FFF-D8CF-4863-A2E0-255846511DB0}"/>
                  </a:ext>
                </a:extLst>
              </p:cNvPr>
              <p:cNvSpPr/>
              <p:nvPr/>
            </p:nvSpPr>
            <p:spPr>
              <a:xfrm>
                <a:off x="8244680" y="4093126"/>
                <a:ext cx="3276000" cy="399673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lvl="0" defTabSz="914378">
                  <a:defRPr/>
                </a:pPr>
                <a:r>
                  <a:rPr lang="zh-CN" altLang="en-US" b="1" dirty="0"/>
                  <a:t>三、总结</a:t>
                </a:r>
              </a:p>
            </p:txBody>
          </p:sp>
        </p:grpSp>
        <p:grpSp>
          <p:nvGrpSpPr>
            <p:cNvPr id="7" name="îşliḍè">
              <a:extLst>
                <a:ext uri="{FF2B5EF4-FFF2-40B4-BE49-F238E27FC236}">
                  <a16:creationId xmlns:a16="http://schemas.microsoft.com/office/drawing/2014/main" id="{C2F0ECA1-E2F3-4D13-A430-2B29E53E5CA2}"/>
                </a:ext>
              </a:extLst>
            </p:cNvPr>
            <p:cNvGrpSpPr/>
            <p:nvPr/>
          </p:nvGrpSpPr>
          <p:grpSpPr>
            <a:xfrm>
              <a:off x="675680" y="4042319"/>
              <a:ext cx="3276302" cy="1181227"/>
              <a:chOff x="675680" y="4092772"/>
              <a:chExt cx="3276302" cy="1181227"/>
            </a:xfrm>
          </p:grpSpPr>
          <p:sp>
            <p:nvSpPr>
              <p:cNvPr id="20" name="iSlïḍé">
                <a:extLst>
                  <a:ext uri="{FF2B5EF4-FFF2-40B4-BE49-F238E27FC236}">
                    <a16:creationId xmlns:a16="http://schemas.microsoft.com/office/drawing/2014/main" id="{A7EB8E6D-F8C7-4A5B-9396-BAE2F8ED8C94}"/>
                  </a:ext>
                </a:extLst>
              </p:cNvPr>
              <p:cNvSpPr txBox="1"/>
              <p:nvPr/>
            </p:nvSpPr>
            <p:spPr>
              <a:xfrm>
                <a:off x="675680" y="4492444"/>
                <a:ext cx="3276302" cy="7815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21" name="îṧḷídê">
                <a:extLst>
                  <a:ext uri="{FF2B5EF4-FFF2-40B4-BE49-F238E27FC236}">
                    <a16:creationId xmlns:a16="http://schemas.microsoft.com/office/drawing/2014/main" id="{3B69B3D3-86FF-43F8-BEEE-74EE1F2025D5}"/>
                  </a:ext>
                </a:extLst>
              </p:cNvPr>
              <p:cNvSpPr/>
              <p:nvPr/>
            </p:nvSpPr>
            <p:spPr>
              <a:xfrm>
                <a:off x="675680" y="4092772"/>
                <a:ext cx="3264792" cy="399673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lvl="0" defTabSz="914378">
                  <a:defRPr/>
                </a:pPr>
                <a:r>
                  <a:rPr lang="zh-CN" altLang="en-US" b="1" dirty="0"/>
                  <a:t>一、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个反相器串联</a:t>
                </a:r>
              </a:p>
            </p:txBody>
          </p:sp>
        </p:grpSp>
        <p:grpSp>
          <p:nvGrpSpPr>
            <p:cNvPr id="8" name="iŝľîḋè">
              <a:extLst>
                <a:ext uri="{FF2B5EF4-FFF2-40B4-BE49-F238E27FC236}">
                  <a16:creationId xmlns:a16="http://schemas.microsoft.com/office/drawing/2014/main" id="{5493B1C1-EA0D-4570-8CCB-B36E30279032}"/>
                </a:ext>
              </a:extLst>
            </p:cNvPr>
            <p:cNvGrpSpPr/>
            <p:nvPr/>
          </p:nvGrpSpPr>
          <p:grpSpPr>
            <a:xfrm>
              <a:off x="8244680" y="2047817"/>
              <a:ext cx="3276000" cy="1180873"/>
              <a:chOff x="8244680" y="1622547"/>
              <a:chExt cx="3276000" cy="1180873"/>
            </a:xfrm>
          </p:grpSpPr>
          <p:sp>
            <p:nvSpPr>
              <p:cNvPr id="18" name="íŝ1íḋé">
                <a:extLst>
                  <a:ext uri="{FF2B5EF4-FFF2-40B4-BE49-F238E27FC236}">
                    <a16:creationId xmlns:a16="http://schemas.microsoft.com/office/drawing/2014/main" id="{10CECDC2-9930-4342-8723-0BD5E005EEA9}"/>
                  </a:ext>
                </a:extLst>
              </p:cNvPr>
              <p:cNvSpPr txBox="1"/>
              <p:nvPr/>
            </p:nvSpPr>
            <p:spPr>
              <a:xfrm>
                <a:off x="8244680" y="2022220"/>
                <a:ext cx="3276000" cy="781200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19" name="îş1îďé">
                <a:extLst>
                  <a:ext uri="{FF2B5EF4-FFF2-40B4-BE49-F238E27FC236}">
                    <a16:creationId xmlns:a16="http://schemas.microsoft.com/office/drawing/2014/main" id="{F81AAAC9-601C-4D89-8B43-21C347F086C1}"/>
                  </a:ext>
                </a:extLst>
              </p:cNvPr>
              <p:cNvSpPr/>
              <p:nvPr/>
            </p:nvSpPr>
            <p:spPr>
              <a:xfrm>
                <a:off x="8244680" y="1622547"/>
                <a:ext cx="3276000" cy="399673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lvl="0" defTabSz="914378">
                  <a:defRPr/>
                </a:pPr>
                <a:r>
                  <a:rPr lang="zh-CN" altLang="en-US" b="1" dirty="0"/>
                  <a:t>二、</a:t>
                </a:r>
                <a:r>
                  <a:rPr lang="en-US" altLang="zh-CN" b="1" dirty="0"/>
                  <a:t>2</a:t>
                </a:r>
                <a:r>
                  <a:rPr lang="zh-CN" altLang="en-US" b="1" dirty="0"/>
                  <a:t>个反相器交叉耦合</a:t>
                </a:r>
              </a:p>
            </p:txBody>
          </p:sp>
        </p:grpSp>
        <p:grpSp>
          <p:nvGrpSpPr>
            <p:cNvPr id="9" name="îŝľïďè">
              <a:extLst>
                <a:ext uri="{FF2B5EF4-FFF2-40B4-BE49-F238E27FC236}">
                  <a16:creationId xmlns:a16="http://schemas.microsoft.com/office/drawing/2014/main" id="{AEA129DF-750A-4CB4-8935-74CFF451D7E6}"/>
                </a:ext>
              </a:extLst>
            </p:cNvPr>
            <p:cNvGrpSpPr/>
            <p:nvPr/>
          </p:nvGrpSpPr>
          <p:grpSpPr>
            <a:xfrm>
              <a:off x="675680" y="2047463"/>
              <a:ext cx="3276302" cy="1181227"/>
              <a:chOff x="675680" y="1622547"/>
              <a:chExt cx="3276302" cy="1181227"/>
            </a:xfrm>
          </p:grpSpPr>
          <p:sp>
            <p:nvSpPr>
              <p:cNvPr id="16" name="ïsḷîdê">
                <a:extLst>
                  <a:ext uri="{FF2B5EF4-FFF2-40B4-BE49-F238E27FC236}">
                    <a16:creationId xmlns:a16="http://schemas.microsoft.com/office/drawing/2014/main" id="{7526E9DF-4B43-4886-9BD3-1435E13D5D5B}"/>
                  </a:ext>
                </a:extLst>
              </p:cNvPr>
              <p:cNvSpPr txBox="1"/>
              <p:nvPr/>
            </p:nvSpPr>
            <p:spPr>
              <a:xfrm>
                <a:off x="675680" y="2022219"/>
                <a:ext cx="3276302" cy="7815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0">
                <a:noAutofit/>
              </a:bodyPr>
              <a:lstStyle/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100" dirty="0"/>
              </a:p>
            </p:txBody>
          </p:sp>
          <p:sp>
            <p:nvSpPr>
              <p:cNvPr id="17" name="ïṩļídè">
                <a:extLst>
                  <a:ext uri="{FF2B5EF4-FFF2-40B4-BE49-F238E27FC236}">
                    <a16:creationId xmlns:a16="http://schemas.microsoft.com/office/drawing/2014/main" id="{01FAB12D-243F-49CF-933E-C87C2C67AA3E}"/>
                  </a:ext>
                </a:extLst>
              </p:cNvPr>
              <p:cNvSpPr/>
              <p:nvPr/>
            </p:nvSpPr>
            <p:spPr>
              <a:xfrm>
                <a:off x="675680" y="1622547"/>
                <a:ext cx="3276302" cy="399673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lstStyle/>
              <a:p>
                <a:pPr lvl="0" defTabSz="914378">
                  <a:defRPr/>
                </a:pPr>
                <a:r>
                  <a:rPr lang="zh-CN" altLang="en-US" b="1" dirty="0"/>
                  <a:t>零、回顾</a:t>
                </a:r>
                <a:r>
                  <a:rPr lang="en-US" altLang="zh-CN" b="1" dirty="0"/>
                  <a:t>CMOS</a:t>
                </a:r>
                <a:r>
                  <a:rPr lang="zh-CN" altLang="en-US" b="1" dirty="0"/>
                  <a:t>反相器</a:t>
                </a:r>
              </a:p>
            </p:txBody>
          </p:sp>
        </p:grpSp>
        <p:grpSp>
          <p:nvGrpSpPr>
            <p:cNvPr id="10" name="išļïdê">
              <a:extLst>
                <a:ext uri="{FF2B5EF4-FFF2-40B4-BE49-F238E27FC236}">
                  <a16:creationId xmlns:a16="http://schemas.microsoft.com/office/drawing/2014/main" id="{A322DFE9-9C74-4BAA-836F-35630040A3E6}"/>
                </a:ext>
              </a:extLst>
            </p:cNvPr>
            <p:cNvGrpSpPr/>
            <p:nvPr/>
          </p:nvGrpSpPr>
          <p:grpSpPr>
            <a:xfrm>
              <a:off x="4152302" y="1314000"/>
              <a:ext cx="3887396" cy="4678174"/>
              <a:chOff x="4152302" y="823213"/>
              <a:chExt cx="3887396" cy="4678174"/>
            </a:xfrm>
          </p:grpSpPr>
          <p:sp>
            <p:nvSpPr>
              <p:cNvPr id="11" name="îṣḻïḓê">
                <a:extLst>
                  <a:ext uri="{FF2B5EF4-FFF2-40B4-BE49-F238E27FC236}">
                    <a16:creationId xmlns:a16="http://schemas.microsoft.com/office/drawing/2014/main" id="{B9D1042A-B052-4454-84C9-2D1836D81965}"/>
                  </a:ext>
                </a:extLst>
              </p:cNvPr>
              <p:cNvSpPr/>
              <p:nvPr/>
            </p:nvSpPr>
            <p:spPr bwMode="auto">
              <a:xfrm>
                <a:off x="6745066" y="1021948"/>
                <a:ext cx="1294632" cy="3408031"/>
              </a:xfrm>
              <a:custGeom>
                <a:avLst/>
                <a:gdLst>
                  <a:gd name="T0" fmla="*/ 64 w 177"/>
                  <a:gd name="T1" fmla="*/ 433 h 468"/>
                  <a:gd name="T2" fmla="*/ 155 w 177"/>
                  <a:gd name="T3" fmla="*/ 98 h 468"/>
                  <a:gd name="T4" fmla="*/ 168 w 177"/>
                  <a:gd name="T5" fmla="*/ 50 h 468"/>
                  <a:gd name="T6" fmla="*/ 114 w 177"/>
                  <a:gd name="T7" fmla="*/ 35 h 468"/>
                  <a:gd name="T8" fmla="*/ 23 w 177"/>
                  <a:gd name="T9" fmla="*/ 370 h 468"/>
                  <a:gd name="T10" fmla="*/ 10 w 177"/>
                  <a:gd name="T11" fmla="*/ 418 h 468"/>
                  <a:gd name="T12" fmla="*/ 64 w 177"/>
                  <a:gd name="T13" fmla="*/ 433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468">
                    <a:moveTo>
                      <a:pt x="64" y="433"/>
                    </a:moveTo>
                    <a:cubicBezTo>
                      <a:pt x="94" y="321"/>
                      <a:pt x="124" y="210"/>
                      <a:pt x="155" y="98"/>
                    </a:cubicBezTo>
                    <a:cubicBezTo>
                      <a:pt x="159" y="82"/>
                      <a:pt x="163" y="66"/>
                      <a:pt x="168" y="50"/>
                    </a:cubicBezTo>
                    <a:cubicBezTo>
                      <a:pt x="177" y="15"/>
                      <a:pt x="123" y="0"/>
                      <a:pt x="114" y="35"/>
                    </a:cubicBezTo>
                    <a:cubicBezTo>
                      <a:pt x="83" y="147"/>
                      <a:pt x="53" y="259"/>
                      <a:pt x="23" y="370"/>
                    </a:cubicBezTo>
                    <a:cubicBezTo>
                      <a:pt x="18" y="386"/>
                      <a:pt x="14" y="402"/>
                      <a:pt x="10" y="418"/>
                    </a:cubicBezTo>
                    <a:cubicBezTo>
                      <a:pt x="0" y="453"/>
                      <a:pt x="54" y="468"/>
                      <a:pt x="64" y="43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ṩliḓe">
                <a:extLst>
                  <a:ext uri="{FF2B5EF4-FFF2-40B4-BE49-F238E27FC236}">
                    <a16:creationId xmlns:a16="http://schemas.microsoft.com/office/drawing/2014/main" id="{2B7D8F6D-F9A1-49C0-8BAC-B91F3E1AF356}"/>
                  </a:ext>
                </a:extLst>
              </p:cNvPr>
              <p:cNvSpPr/>
              <p:nvPr/>
            </p:nvSpPr>
            <p:spPr bwMode="auto">
              <a:xfrm>
                <a:off x="6839540" y="823213"/>
                <a:ext cx="409384" cy="3418529"/>
              </a:xfrm>
              <a:custGeom>
                <a:avLst/>
                <a:gdLst>
                  <a:gd name="T0" fmla="*/ 56 w 56"/>
                  <a:gd name="T1" fmla="*/ 432 h 469"/>
                  <a:gd name="T2" fmla="*/ 56 w 56"/>
                  <a:gd name="T3" fmla="*/ 85 h 469"/>
                  <a:gd name="T4" fmla="*/ 56 w 56"/>
                  <a:gd name="T5" fmla="*/ 36 h 469"/>
                  <a:gd name="T6" fmla="*/ 0 w 56"/>
                  <a:gd name="T7" fmla="*/ 36 h 469"/>
                  <a:gd name="T8" fmla="*/ 0 w 56"/>
                  <a:gd name="T9" fmla="*/ 383 h 469"/>
                  <a:gd name="T10" fmla="*/ 0 w 56"/>
                  <a:gd name="T11" fmla="*/ 432 h 469"/>
                  <a:gd name="T12" fmla="*/ 56 w 56"/>
                  <a:gd name="T13" fmla="*/ 432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469">
                    <a:moveTo>
                      <a:pt x="56" y="432"/>
                    </a:moveTo>
                    <a:cubicBezTo>
                      <a:pt x="56" y="317"/>
                      <a:pt x="56" y="201"/>
                      <a:pt x="56" y="85"/>
                    </a:cubicBezTo>
                    <a:cubicBezTo>
                      <a:pt x="56" y="69"/>
                      <a:pt x="56" y="52"/>
                      <a:pt x="56" y="36"/>
                    </a:cubicBezTo>
                    <a:cubicBezTo>
                      <a:pt x="56" y="0"/>
                      <a:pt x="0" y="0"/>
                      <a:pt x="0" y="36"/>
                    </a:cubicBezTo>
                    <a:cubicBezTo>
                      <a:pt x="0" y="151"/>
                      <a:pt x="0" y="267"/>
                      <a:pt x="0" y="383"/>
                    </a:cubicBezTo>
                    <a:cubicBezTo>
                      <a:pt x="0" y="399"/>
                      <a:pt x="0" y="416"/>
                      <a:pt x="0" y="432"/>
                    </a:cubicBezTo>
                    <a:cubicBezTo>
                      <a:pt x="0" y="469"/>
                      <a:pt x="56" y="469"/>
                      <a:pt x="56" y="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ṣlídê">
                <a:extLst>
                  <a:ext uri="{FF2B5EF4-FFF2-40B4-BE49-F238E27FC236}">
                    <a16:creationId xmlns:a16="http://schemas.microsoft.com/office/drawing/2014/main" id="{5DF42B00-DA03-4B91-96BE-854B6AA53A09}"/>
                  </a:ext>
                </a:extLst>
              </p:cNvPr>
              <p:cNvSpPr/>
              <p:nvPr/>
            </p:nvSpPr>
            <p:spPr>
              <a:xfrm>
                <a:off x="6075585" y="1131760"/>
                <a:ext cx="943367" cy="2127593"/>
              </a:xfrm>
              <a:custGeom>
                <a:avLst/>
                <a:gdLst>
                  <a:gd name="connsiteX0" fmla="*/ 173278 w 709175"/>
                  <a:gd name="connsiteY0" fmla="*/ 314 h 1599415"/>
                  <a:gd name="connsiteX1" fmla="*/ 301695 w 709175"/>
                  <a:gd name="connsiteY1" fmla="*/ 109055 h 1599415"/>
                  <a:gd name="connsiteX2" fmla="*/ 680133 w 709175"/>
                  <a:gd name="connsiteY2" fmla="*/ 1499569 h 1599415"/>
                  <a:gd name="connsiteX3" fmla="*/ 704814 w 709175"/>
                  <a:gd name="connsiteY3" fmla="*/ 1584423 h 1599415"/>
                  <a:gd name="connsiteX4" fmla="*/ 709175 w 709175"/>
                  <a:gd name="connsiteY4" fmla="*/ 1599415 h 1599415"/>
                  <a:gd name="connsiteX5" fmla="*/ 391067 w 709175"/>
                  <a:gd name="connsiteY5" fmla="*/ 1599415 h 1599415"/>
                  <a:gd name="connsiteX6" fmla="*/ 386706 w 709175"/>
                  <a:gd name="connsiteY6" fmla="*/ 1584423 h 1599415"/>
                  <a:gd name="connsiteX7" fmla="*/ 362026 w 709175"/>
                  <a:gd name="connsiteY7" fmla="*/ 1499569 h 1599415"/>
                  <a:gd name="connsiteX8" fmla="*/ 76827 w 709175"/>
                  <a:gd name="connsiteY8" fmla="*/ 453946 h 1599415"/>
                  <a:gd name="connsiteX9" fmla="*/ 5527 w 709175"/>
                  <a:gd name="connsiteY9" fmla="*/ 191172 h 1599415"/>
                  <a:gd name="connsiteX10" fmla="*/ 173278 w 709175"/>
                  <a:gd name="connsiteY10" fmla="*/ 314 h 1599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9175" h="1599415">
                    <a:moveTo>
                      <a:pt x="173278" y="314"/>
                    </a:moveTo>
                    <a:cubicBezTo>
                      <a:pt x="229967" y="3843"/>
                      <a:pt x="283184" y="37203"/>
                      <a:pt x="301695" y="109055"/>
                    </a:cubicBezTo>
                    <a:cubicBezTo>
                      <a:pt x="427841" y="574385"/>
                      <a:pt x="553987" y="1034240"/>
                      <a:pt x="680133" y="1499569"/>
                    </a:cubicBezTo>
                    <a:cubicBezTo>
                      <a:pt x="688360" y="1526941"/>
                      <a:pt x="696587" y="1555682"/>
                      <a:pt x="704814" y="1584423"/>
                    </a:cubicBezTo>
                    <a:lnTo>
                      <a:pt x="709175" y="1599415"/>
                    </a:lnTo>
                    <a:lnTo>
                      <a:pt x="391067" y="1599415"/>
                    </a:lnTo>
                    <a:lnTo>
                      <a:pt x="386706" y="1584423"/>
                    </a:lnTo>
                    <a:cubicBezTo>
                      <a:pt x="378480" y="1555682"/>
                      <a:pt x="370253" y="1526941"/>
                      <a:pt x="362026" y="1499569"/>
                    </a:cubicBezTo>
                    <a:cubicBezTo>
                      <a:pt x="268788" y="1149203"/>
                      <a:pt x="175549" y="804312"/>
                      <a:pt x="76827" y="453946"/>
                    </a:cubicBezTo>
                    <a:cubicBezTo>
                      <a:pt x="54888" y="366355"/>
                      <a:pt x="32950" y="278764"/>
                      <a:pt x="5527" y="191172"/>
                    </a:cubicBezTo>
                    <a:cubicBezTo>
                      <a:pt x="-25324" y="71418"/>
                      <a:pt x="78797" y="-5566"/>
                      <a:pt x="173278" y="31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ṣ1ïde">
                <a:extLst>
                  <a:ext uri="{FF2B5EF4-FFF2-40B4-BE49-F238E27FC236}">
                    <a16:creationId xmlns:a16="http://schemas.microsoft.com/office/drawing/2014/main" id="{67D81E32-AB9E-49EB-A457-2CA220935D78}"/>
                  </a:ext>
                </a:extLst>
              </p:cNvPr>
              <p:cNvSpPr/>
              <p:nvPr/>
            </p:nvSpPr>
            <p:spPr bwMode="auto">
              <a:xfrm>
                <a:off x="4152302" y="2243812"/>
                <a:ext cx="3128110" cy="3257575"/>
              </a:xfrm>
              <a:custGeom>
                <a:avLst/>
                <a:gdLst>
                  <a:gd name="T0" fmla="*/ 116 w 428"/>
                  <a:gd name="T1" fmla="*/ 116 h 447"/>
                  <a:gd name="T2" fmla="*/ 286 w 428"/>
                  <a:gd name="T3" fmla="*/ 97 h 447"/>
                  <a:gd name="T4" fmla="*/ 363 w 428"/>
                  <a:gd name="T5" fmla="*/ 221 h 447"/>
                  <a:gd name="T6" fmla="*/ 143 w 428"/>
                  <a:gd name="T7" fmla="*/ 358 h 447"/>
                  <a:gd name="T8" fmla="*/ 67 w 428"/>
                  <a:gd name="T9" fmla="*/ 208 h 447"/>
                  <a:gd name="T10" fmla="*/ 7 w 428"/>
                  <a:gd name="T11" fmla="*/ 208 h 447"/>
                  <a:gd name="T12" fmla="*/ 95 w 428"/>
                  <a:gd name="T13" fmla="*/ 398 h 447"/>
                  <a:gd name="T14" fmla="*/ 307 w 428"/>
                  <a:gd name="T15" fmla="*/ 415 h 447"/>
                  <a:gd name="T16" fmla="*/ 423 w 428"/>
                  <a:gd name="T17" fmla="*/ 240 h 447"/>
                  <a:gd name="T18" fmla="*/ 330 w 428"/>
                  <a:gd name="T19" fmla="*/ 53 h 447"/>
                  <a:gd name="T20" fmla="*/ 74 w 428"/>
                  <a:gd name="T21" fmla="*/ 74 h 447"/>
                  <a:gd name="T22" fmla="*/ 116 w 428"/>
                  <a:gd name="T23" fmla="*/ 116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8" h="447">
                    <a:moveTo>
                      <a:pt x="116" y="116"/>
                    </a:moveTo>
                    <a:cubicBezTo>
                      <a:pt x="163" y="75"/>
                      <a:pt x="231" y="67"/>
                      <a:pt x="286" y="97"/>
                    </a:cubicBezTo>
                    <a:cubicBezTo>
                      <a:pt x="331" y="122"/>
                      <a:pt x="361" y="169"/>
                      <a:pt x="363" y="221"/>
                    </a:cubicBezTo>
                    <a:cubicBezTo>
                      <a:pt x="368" y="334"/>
                      <a:pt x="244" y="414"/>
                      <a:pt x="143" y="358"/>
                    </a:cubicBezTo>
                    <a:cubicBezTo>
                      <a:pt x="89" y="328"/>
                      <a:pt x="61" y="269"/>
                      <a:pt x="67" y="208"/>
                    </a:cubicBezTo>
                    <a:cubicBezTo>
                      <a:pt x="71" y="169"/>
                      <a:pt x="11" y="170"/>
                      <a:pt x="7" y="208"/>
                    </a:cubicBezTo>
                    <a:cubicBezTo>
                      <a:pt x="0" y="282"/>
                      <a:pt x="34" y="355"/>
                      <a:pt x="95" y="398"/>
                    </a:cubicBezTo>
                    <a:cubicBezTo>
                      <a:pt x="156" y="442"/>
                      <a:pt x="239" y="447"/>
                      <a:pt x="307" y="415"/>
                    </a:cubicBezTo>
                    <a:cubicBezTo>
                      <a:pt x="374" y="383"/>
                      <a:pt x="418" y="314"/>
                      <a:pt x="423" y="240"/>
                    </a:cubicBezTo>
                    <a:cubicBezTo>
                      <a:pt x="428" y="166"/>
                      <a:pt x="391" y="94"/>
                      <a:pt x="330" y="53"/>
                    </a:cubicBezTo>
                    <a:cubicBezTo>
                      <a:pt x="250" y="0"/>
                      <a:pt x="145" y="12"/>
                      <a:pt x="74" y="74"/>
                    </a:cubicBezTo>
                    <a:cubicBezTo>
                      <a:pt x="44" y="99"/>
                      <a:pt x="87" y="142"/>
                      <a:pt x="116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ïşḷïḑé">
                <a:extLst>
                  <a:ext uri="{FF2B5EF4-FFF2-40B4-BE49-F238E27FC236}">
                    <a16:creationId xmlns:a16="http://schemas.microsoft.com/office/drawing/2014/main" id="{6A0D9A25-9F7B-4177-813C-0A33FCE3B163}"/>
                  </a:ext>
                </a:extLst>
              </p:cNvPr>
              <p:cNvSpPr/>
              <p:nvPr/>
            </p:nvSpPr>
            <p:spPr bwMode="auto">
              <a:xfrm>
                <a:off x="5167211" y="3427884"/>
                <a:ext cx="1029534" cy="952486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289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——2</a:t>
            </a:r>
            <a:r>
              <a:rPr lang="zh-CN" altLang="en-US" dirty="0"/>
              <a:t>）</a:t>
            </a:r>
            <a:r>
              <a:rPr lang="en-US" altLang="zh-CN" dirty="0"/>
              <a:t>SRAM Cell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分析</a:t>
            </a:r>
            <a:r>
              <a:rPr lang="en-US" altLang="zh-CN" sz="2000" dirty="0"/>
              <a:t>SRAM</a:t>
            </a:r>
            <a:r>
              <a:rPr lang="zh-CN" altLang="en-US" sz="2000" dirty="0"/>
              <a:t>如何实现</a:t>
            </a:r>
            <a:r>
              <a:rPr lang="en-US" altLang="zh-CN" sz="2000" dirty="0"/>
              <a:t>standby </a:t>
            </a:r>
            <a:r>
              <a:rPr lang="zh-CN" altLang="en-US" sz="2000" dirty="0"/>
              <a:t>（电路处于空闲），</a:t>
            </a:r>
            <a:r>
              <a:rPr lang="en-US" altLang="zh-CN" sz="2000" dirty="0"/>
              <a:t>reading</a:t>
            </a:r>
            <a:r>
              <a:rPr lang="zh-CN" altLang="en-US" sz="2000" dirty="0"/>
              <a:t>（读）与</a:t>
            </a:r>
            <a:r>
              <a:rPr lang="en-US" altLang="zh-CN" sz="2000" dirty="0"/>
              <a:t>writing</a:t>
            </a:r>
            <a:r>
              <a:rPr lang="zh-CN" altLang="en-US" sz="2000" dirty="0"/>
              <a:t>（修改内容）：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A758EF-FDC5-4BEC-96AE-AB910358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713047"/>
            <a:ext cx="4108661" cy="3187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556947-5622-4075-9E18-7220465FEF81}"/>
                  </a:ext>
                </a:extLst>
              </p:cNvPr>
              <p:cNvSpPr txBox="1"/>
              <p:nvPr/>
            </p:nvSpPr>
            <p:spPr>
              <a:xfrm>
                <a:off x="5308782" y="1713047"/>
                <a:ext cx="688321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reading</a:t>
                </a:r>
                <a:r>
                  <a:rPr lang="zh-CN" altLang="en-US" dirty="0"/>
                  <a:t>（假定存储的</a:t>
                </a:r>
                <a:r>
                  <a:rPr lang="en-US" altLang="zh-CN" dirty="0"/>
                  <a:t>Q=1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r>
                  <a:rPr lang="zh-CN" altLang="en-US" dirty="0"/>
                  <a:t>①读周期之初，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𝐵𝐿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zh-CN" altLang="en-US" dirty="0"/>
                  <a:t>的电压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precharge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𝑉𝐷𝐷</m:t>
                    </m:r>
                  </m:oMath>
                </a14:m>
                <a:r>
                  <a:rPr lang="zh-CN" altLang="en-US" dirty="0"/>
                  <a:t>，逻辑上值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=1</a:t>
                </a:r>
                <a:r>
                  <a:rPr lang="zh-CN" altLang="en-US" dirty="0"/>
                  <a:t>； </a:t>
                </a:r>
                <a:endParaRPr lang="en-US" altLang="zh-CN" dirty="0"/>
              </a:p>
              <a:p>
                <a:r>
                  <a:rPr lang="zh-CN" altLang="en-US" dirty="0"/>
                  <a:t>随后字线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WL</m:t>
                    </m:r>
                  </m:oMath>
                </a14:m>
                <a:r>
                  <a:rPr lang="zh-CN" altLang="en-US" dirty="0"/>
                  <a:t>充高电平，使得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导通；</a:t>
                </a:r>
                <a:endParaRPr lang="en-US" altLang="zh-CN" dirty="0"/>
              </a:p>
              <a:p>
                <a:r>
                  <a:rPr lang="zh-CN" altLang="en-US" dirty="0"/>
                  <a:t>导致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b="1" i="1">
                            <a:latin typeface="Cambria Math" panose="02040503050406030204" pitchFamily="18" charset="0"/>
                          </a:rPr>
                          <m:t>𝑩𝑳</m:t>
                        </m:r>
                      </m:e>
                    </m:acc>
                  </m:oMath>
                </a14:m>
                <a:r>
                  <a:rPr lang="zh-CN" altLang="en-US" dirty="0"/>
                  <a:t>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下拉、</a:t>
                </a:r>
                <a14:m>
                  <m:oMath xmlns:m="http://schemas.openxmlformats.org/officeDocument/2006/math">
                    <m:r>
                      <a:rPr lang="zh-CN" altLang="zh-CN" b="1" i="1">
                        <a:latin typeface="Cambria Math" panose="02040503050406030204" pitchFamily="18" charset="0"/>
                      </a:rPr>
                      <m:t>𝑩𝑳</m:t>
                    </m:r>
                  </m:oMath>
                </a14:m>
                <a:r>
                  <a:rPr lang="zh-CN" altLang="en-US" dirty="0"/>
                  <a:t>保持；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②导通充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放电结束后，把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𝐵𝐿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zh-CN" altLang="en-US" dirty="0"/>
                  <a:t>（均可看作电容）</a:t>
                </a:r>
                <a:endParaRPr lang="en-US" altLang="zh-CN" dirty="0"/>
              </a:p>
              <a:p>
                <a:r>
                  <a:rPr lang="zh-CN" altLang="en-US" dirty="0"/>
                  <a:t>接入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Sense and Amplify</a:t>
                </a:r>
                <a:r>
                  <a:rPr lang="zh-CN" altLang="en-US" dirty="0"/>
                  <a:t>，判断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𝐵𝐿</m:t>
                    </m:r>
                  </m:oMath>
                </a14:m>
                <a:r>
                  <a:rPr lang="zh-CN" altLang="zh-CN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zh-CN" altLang="en-US" dirty="0"/>
                  <a:t>哪个电压下降了。</a:t>
                </a:r>
                <a:endParaRPr lang="en-US" altLang="zh-CN" dirty="0"/>
              </a:p>
              <a:p>
                <a:r>
                  <a:rPr lang="zh-CN" altLang="en-US" dirty="0"/>
                  <a:t>然后将电压较高者</a:t>
                </a:r>
                <a14:m>
                  <m:oMath xmlns:m="http://schemas.openxmlformats.org/officeDocument/2006/math">
                    <m:r>
                      <a:rPr lang="zh-CN" altLang="zh-CN" b="1" i="1">
                        <a:latin typeface="Cambria Math" panose="02040503050406030204" pitchFamily="18" charset="0"/>
                      </a:rPr>
                      <m:t>𝑩𝑳</m:t>
                    </m:r>
                    <m:r>
                      <a:rPr lang="zh-C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保持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在‘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’</a:t>
                </a:r>
                <a:r>
                  <a:rPr lang="zh-CN" altLang="en-US" dirty="0"/>
                  <a:t>、较低者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b="1" i="1">
                            <a:latin typeface="Cambria Math" panose="02040503050406030204" pitchFamily="18" charset="0"/>
                          </a:rPr>
                          <m:t>𝑩𝑳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discharge to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‘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’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r>
                  <a:rPr lang="zh-CN" altLang="en-US" dirty="0"/>
                  <a:t>这样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zh-CN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便获取了储存的数据‘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’。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556947-5622-4075-9E18-7220465F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782" y="1713047"/>
                <a:ext cx="6883217" cy="2862322"/>
              </a:xfrm>
              <a:prstGeom prst="rect">
                <a:avLst/>
              </a:prstGeom>
              <a:blipFill>
                <a:blip r:embed="rId3"/>
                <a:stretch>
                  <a:fillRect l="-797" t="-1064" r="-3986" b="-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1CCD99E-B041-4F3E-A9FB-A282FB1088E7}"/>
                  </a:ext>
                </a:extLst>
              </p:cNvPr>
              <p:cNvSpPr txBox="1"/>
              <p:nvPr/>
            </p:nvSpPr>
            <p:spPr>
              <a:xfrm>
                <a:off x="7292653" y="4575369"/>
                <a:ext cx="49486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1600" dirty="0">
                  <a:solidFill>
                    <a:srgbClr val="0070C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70C0"/>
                    </a:solidFill>
                  </a:rPr>
                  <a:t>主要原理就是检查</a:t>
                </a:r>
                <a14:m>
                  <m:oMath xmlns:m="http://schemas.openxmlformats.org/officeDocument/2006/math">
                    <m:r>
                      <a:rPr lang="zh-CN" altLang="zh-CN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𝐵𝐿</m:t>
                    </m:r>
                  </m:oMath>
                </a14:m>
                <a:r>
                  <a:rPr lang="zh-CN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rgbClr val="0070C0"/>
                    </a:solidFill>
                  </a:rPr>
                  <a:t>哪一个相比预充电值降低了；</a:t>
                </a:r>
                <a:endParaRPr lang="en-US" altLang="zh-CN" sz="1600" dirty="0">
                  <a:solidFill>
                    <a:srgbClr val="0070C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70C0"/>
                    </a:solidFill>
                  </a:rPr>
                  <a:t>哪怕</a:t>
                </a:r>
                <a14:m>
                  <m:oMath xmlns:m="http://schemas.openxmlformats.org/officeDocument/2006/math">
                    <m:r>
                      <a:rPr lang="zh-CN" altLang="zh-CN" sz="1600" i="1" kern="120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𝐵𝐿</m:t>
                    </m:r>
                  </m:oMath>
                </a14:m>
                <a:r>
                  <a:rPr lang="zh-CN" altLang="zh-CN" sz="1600" kern="12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600" i="1" kern="12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lang="zh-CN" altLang="zh-CN" sz="1600" i="1" kern="12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zh-CN" altLang="en-US" sz="1600" dirty="0">
                    <a:solidFill>
                      <a:srgbClr val="0070C0"/>
                    </a:solidFill>
                  </a:rPr>
                  <a:t>只有一个很小的电位差，</a:t>
                </a:r>
                <a:endParaRPr lang="en-US" altLang="zh-CN" sz="1600" dirty="0">
                  <a:solidFill>
                    <a:srgbClr val="0070C0"/>
                  </a:solidFill>
                </a:endParaRP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Sense and Amplify</a:t>
                </a:r>
                <a:r>
                  <a:rPr lang="zh-CN" altLang="en-US" sz="1600" dirty="0">
                    <a:solidFill>
                      <a:srgbClr val="0070C0"/>
                    </a:solidFill>
                  </a:rPr>
                  <a:t>电路都能辨识出孰高孰低，</a:t>
                </a:r>
                <a:endParaRPr lang="en-US" altLang="zh-CN" sz="1600" dirty="0">
                  <a:solidFill>
                    <a:srgbClr val="0070C0"/>
                  </a:solidFill>
                </a:endParaRPr>
              </a:p>
              <a:p>
                <a:r>
                  <a:rPr lang="zh-CN" altLang="en-US" sz="1600" dirty="0">
                    <a:solidFill>
                      <a:srgbClr val="0070C0"/>
                    </a:solidFill>
                  </a:rPr>
                  <a:t>然后进行相应上拉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/</a:t>
                </a:r>
                <a:r>
                  <a:rPr lang="zh-CN" altLang="en-US" sz="1600" dirty="0">
                    <a:solidFill>
                      <a:srgbClr val="0070C0"/>
                    </a:solidFill>
                  </a:rPr>
                  <a:t>下拉；</a:t>
                </a:r>
                <a:endParaRPr lang="en-US" altLang="zh-CN" sz="1600" dirty="0">
                  <a:solidFill>
                    <a:srgbClr val="0070C0"/>
                  </a:solidFill>
                </a:endParaRPr>
              </a:p>
              <a:p>
                <a:r>
                  <a:rPr lang="en-US" altLang="zh-CN" sz="1600" dirty="0">
                    <a:solidFill>
                      <a:srgbClr val="0070C0"/>
                    </a:solidFill>
                  </a:rPr>
                  <a:t>Sense and Amplify</a:t>
                </a:r>
                <a:r>
                  <a:rPr lang="zh-CN" altLang="en-US" sz="1600" dirty="0">
                    <a:solidFill>
                      <a:srgbClr val="0070C0"/>
                    </a:solidFill>
                  </a:rPr>
                  <a:t>敏感度越高，读取速度越快。</a:t>
                </a:r>
                <a:endParaRPr lang="en-US" altLang="zh-CN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1CCD99E-B041-4F3E-A9FB-A282FB10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653" y="4575369"/>
                <a:ext cx="4948647" cy="1569660"/>
              </a:xfrm>
              <a:prstGeom prst="rect">
                <a:avLst/>
              </a:prstGeom>
              <a:blipFill>
                <a:blip r:embed="rId4"/>
                <a:stretch>
                  <a:fillRect l="-616" r="-4926" b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BD058FDF-9A8E-4DAB-85A0-C74D98959E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1"/>
          <a:stretch/>
        </p:blipFill>
        <p:spPr>
          <a:xfrm>
            <a:off x="4899826" y="4575369"/>
            <a:ext cx="2392827" cy="164771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60E13C3-138B-4F5B-9639-A992E467C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4" y="1713047"/>
            <a:ext cx="4108661" cy="31878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3542D9-B9C2-45D4-8231-80C360528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23" y="1714101"/>
            <a:ext cx="4108661" cy="318786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24FA7B7-2E74-4B00-976C-D9AAFF2AA6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922" y="1713047"/>
            <a:ext cx="4108661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0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——2</a:t>
            </a:r>
            <a:r>
              <a:rPr lang="zh-CN" altLang="en-US" dirty="0"/>
              <a:t>）</a:t>
            </a:r>
            <a:r>
              <a:rPr lang="en-US" altLang="zh-CN" dirty="0"/>
              <a:t>SRAM</a:t>
            </a:r>
            <a:r>
              <a:rPr lang="zh-CN" altLang="en-US" dirty="0"/>
              <a:t> </a:t>
            </a:r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00FF90-861C-476D-8011-2A472328C248}"/>
              </a:ext>
            </a:extLst>
          </p:cNvPr>
          <p:cNvSpPr txBox="1"/>
          <p:nvPr/>
        </p:nvSpPr>
        <p:spPr>
          <a:xfrm>
            <a:off x="669924" y="1134473"/>
            <a:ext cx="1124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分析</a:t>
            </a:r>
            <a:r>
              <a:rPr lang="en-US" altLang="zh-CN" sz="2000" dirty="0"/>
              <a:t>SRAM</a:t>
            </a:r>
            <a:r>
              <a:rPr lang="zh-CN" altLang="en-US" sz="2000" dirty="0"/>
              <a:t>如何实现</a:t>
            </a:r>
            <a:r>
              <a:rPr lang="en-US" altLang="zh-CN" sz="2000" dirty="0"/>
              <a:t>standby </a:t>
            </a:r>
            <a:r>
              <a:rPr lang="zh-CN" altLang="en-US" sz="2000" dirty="0"/>
              <a:t>（电路处于空闲），</a:t>
            </a:r>
            <a:r>
              <a:rPr lang="en-US" altLang="zh-CN" sz="2000" dirty="0"/>
              <a:t>reading</a:t>
            </a:r>
            <a:r>
              <a:rPr lang="zh-CN" altLang="en-US" sz="2000" dirty="0"/>
              <a:t>（读）与</a:t>
            </a:r>
            <a:r>
              <a:rPr lang="en-US" altLang="zh-CN" sz="2000" dirty="0"/>
              <a:t>writing</a:t>
            </a:r>
            <a:r>
              <a:rPr lang="zh-CN" altLang="en-US" sz="2000" dirty="0"/>
              <a:t>（修改内容）：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A758EF-FDC5-4BEC-96AE-AB910358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713047"/>
            <a:ext cx="4108661" cy="3187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556947-5622-4075-9E18-7220465FEF81}"/>
                  </a:ext>
                </a:extLst>
              </p:cNvPr>
              <p:cNvSpPr txBox="1"/>
              <p:nvPr/>
            </p:nvSpPr>
            <p:spPr>
              <a:xfrm>
                <a:off x="5308782" y="1713047"/>
                <a:ext cx="6883217" cy="286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writing</a:t>
                </a:r>
                <a:r>
                  <a:rPr lang="zh-CN" altLang="en-US" dirty="0"/>
                  <a:t>（假定写入值</a:t>
                </a:r>
                <a14:m>
                  <m:oMath xmlns:m="http://schemas.openxmlformats.org/officeDocument/2006/math">
                    <m:r>
                      <a:rPr lang="zh-CN" altLang="zh-CN" i="1">
                        <a:latin typeface="Cambria Math" panose="02040503050406030204" pitchFamily="18" charset="0"/>
                      </a:rPr>
                      <m:t>𝐵𝐿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①写周期之初，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𝐵𝐿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𝐵𝐿</m:t>
                        </m:r>
                      </m:e>
                    </m:acc>
                  </m:oMath>
                </a14:m>
                <a:r>
                  <a:rPr lang="zh-CN" altLang="en-US" dirty="0"/>
                  <a:t>分别置为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②随后字线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WL</m:t>
                    </m:r>
                  </m:oMath>
                </a14:m>
                <a:r>
                  <a:rPr lang="zh-CN" altLang="en-US" dirty="0"/>
                  <a:t>充高电平，使得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导通；由于“由</a:t>
                </a:r>
                <a14:m>
                  <m:oMath xmlns:m="http://schemas.openxmlformats.org/officeDocument/2006/math">
                    <m:r>
                      <a:rPr lang="zh-CN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𝑩𝑳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输入驱动</a:t>
                </a:r>
                <a:r>
                  <a:rPr lang="zh-CN" altLang="en-US" dirty="0"/>
                  <a:t>的晶体管”被设计为比“基本单元晶体管”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更强壮</a:t>
                </a:r>
                <a:r>
                  <a:rPr lang="zh-CN" altLang="en-US" dirty="0"/>
                  <a:t>；这使得位线</a:t>
                </a:r>
                <a14:m>
                  <m:oMath xmlns:m="http://schemas.openxmlformats.org/officeDocument/2006/math">
                    <m:r>
                      <a:rPr lang="zh-CN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𝑩𝑳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</a:rPr>
                  <a:t>的状态</a:t>
                </a:r>
                <a:r>
                  <a:rPr lang="zh-CN" altLang="en-US" dirty="0"/>
                  <a:t>可以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覆盖</a:t>
                </a:r>
                <a:r>
                  <a:rPr lang="zh-CN" altLang="en-US" b="1" dirty="0"/>
                  <a:t>单元交叉耦合反相器以前的状态</a:t>
                </a:r>
                <a:r>
                  <a:rPr lang="zh-CN" altLang="en-US" dirty="0"/>
                  <a:t>！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③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导通之后，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zh-CN" altLang="en-US" dirty="0"/>
                  <a:t>被覆盖为‘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’；导致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导通，使得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zh-CN" altLang="en-US" dirty="0"/>
                  <a:t>被覆盖为‘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’；写入完成；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7556947-5622-4075-9E18-7220465F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782" y="1713047"/>
                <a:ext cx="6883217" cy="2862900"/>
              </a:xfrm>
              <a:prstGeom prst="rect">
                <a:avLst/>
              </a:prstGeom>
              <a:blipFill>
                <a:blip r:embed="rId3"/>
                <a:stretch>
                  <a:fillRect l="-797" t="-1064" b="-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09CD3DC-AE5F-43C5-8F31-54327146A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3" y="1713047"/>
            <a:ext cx="4108661" cy="31878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822A5BB-3D8F-4CDD-9F72-2ED6404AB168}"/>
              </a:ext>
            </a:extLst>
          </p:cNvPr>
          <p:cNvSpPr/>
          <p:nvPr/>
        </p:nvSpPr>
        <p:spPr>
          <a:xfrm rot="20626847">
            <a:off x="5565672" y="4791010"/>
            <a:ext cx="50866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思考：怎么写‘</a:t>
            </a:r>
            <a:r>
              <a:rPr lang="en-US" altLang="zh-CN" sz="4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1</a:t>
            </a:r>
            <a:r>
              <a:rPr lang="zh-CN" altLang="en-US" sz="40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’？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A153A3-FA25-4BE5-BF9B-1DD1A5B32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2" y="1713047"/>
            <a:ext cx="4108661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3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</a:t>
            </a:r>
            <a:r>
              <a:rPr lang="zh-CN" altLang="en-US" dirty="0"/>
              <a:t>*</a:t>
            </a:r>
            <a:r>
              <a:rPr lang="en-US" altLang="zh-CN" dirty="0"/>
              <a:t>SRAM</a:t>
            </a:r>
            <a:r>
              <a:rPr lang="zh-CN" altLang="en-US" dirty="0"/>
              <a:t> </a:t>
            </a:r>
            <a:r>
              <a:rPr lang="en-US" altLang="zh-CN" dirty="0"/>
              <a:t>Cell Precharge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8447280-F17B-4766-84F3-BF721C93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882324"/>
            <a:ext cx="4667490" cy="2819545"/>
          </a:xfrm>
          <a:prstGeom prst="rect">
            <a:avLst/>
          </a:prstGeom>
        </p:spPr>
      </p:pic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574AA85E-78B6-4277-AF52-0CEDA9621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215909"/>
              </p:ext>
            </p:extLst>
          </p:nvPr>
        </p:nvGraphicFramePr>
        <p:xfrm>
          <a:off x="6244014" y="1543770"/>
          <a:ext cx="4847198" cy="3834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4" imgW="2228400" imgH="1763640" progId="Visio.Drawing.6">
                  <p:embed/>
                </p:oleObj>
              </mc:Choice>
              <mc:Fallback>
                <p:oleObj name="VISIO" r:id="rId4" imgW="2228400" imgH="1763640" progId="Visio.Drawing.6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D5BACF29-2BDD-43BB-B4E0-23CA920F6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014" y="1543770"/>
                        <a:ext cx="4847198" cy="3834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07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3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</a:t>
            </a:r>
            <a:r>
              <a:rPr lang="zh-CN" altLang="en-US" dirty="0"/>
              <a:t>*</a:t>
            </a:r>
            <a:r>
              <a:rPr lang="en-US" altLang="zh-CN" dirty="0"/>
              <a:t>SRAM Cell Precharge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927E20-BB6D-4015-99CB-DF29765B7E13}"/>
                  </a:ext>
                </a:extLst>
              </p:cNvPr>
              <p:cNvSpPr txBox="1"/>
              <p:nvPr/>
            </p:nvSpPr>
            <p:spPr>
              <a:xfrm>
                <a:off x="669924" y="1480144"/>
                <a:ext cx="10850563" cy="159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电压值有的说：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①根据缓存要求和处理技术、在低电压操作下预充电为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DD</m:t>
                        </m:r>
                      </m:num>
                      <m:den>
                        <m:r>
                          <a:rPr lang="en-US" altLang="zh-CN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可能带来风险；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②但从能耗角度来看，如果预充电为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𝑉𝐷𝐷</m:t>
                    </m:r>
                  </m:oMath>
                </a14:m>
                <a:r>
                  <a:rPr lang="zh-CN" altLang="en-US" dirty="0"/>
                  <a:t>，耗能更大；既然如此，可以把拉至</a:t>
                </a:r>
                <a:r>
                  <a:rPr lang="en-US" altLang="zh-CN" dirty="0"/>
                  <a:t>HIGH</a:t>
                </a:r>
                <a:r>
                  <a:rPr lang="zh-CN" altLang="en-US" dirty="0"/>
                  <a:t>这一步延迟至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交给</a:t>
                </a:r>
                <a:r>
                  <a:rPr lang="en-US" altLang="zh-CN" dirty="0"/>
                  <a:t>Sense and Amplify</a:t>
                </a:r>
                <a:r>
                  <a:rPr lang="zh-CN" altLang="en-US" dirty="0"/>
                  <a:t>来做。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E927E20-BB6D-4015-99CB-DF29765B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480144"/>
                <a:ext cx="10850563" cy="1597810"/>
              </a:xfrm>
              <a:prstGeom prst="rect">
                <a:avLst/>
              </a:prstGeom>
              <a:blipFill>
                <a:blip r:embed="rId2"/>
                <a:stretch>
                  <a:fillRect l="-506" t="-2290" r="-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37D0026C-D593-41D7-9553-EB92DB6E3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3" r="7919" b="47706"/>
          <a:stretch/>
        </p:blipFill>
        <p:spPr>
          <a:xfrm>
            <a:off x="1730688" y="2966967"/>
            <a:ext cx="8334855" cy="27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2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05" y="1"/>
            <a:ext cx="12071395" cy="1028699"/>
          </a:xfrm>
        </p:spPr>
        <p:txBody>
          <a:bodyPr/>
          <a:lstStyle/>
          <a:p>
            <a:r>
              <a:rPr lang="en-US" altLang="zh-CN" dirty="0"/>
              <a:t>#Section 4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</a:t>
            </a:r>
            <a:r>
              <a:rPr lang="zh-CN" altLang="en-US" dirty="0"/>
              <a:t>*</a:t>
            </a:r>
            <a:r>
              <a:rPr lang="en-US" altLang="zh-CN" dirty="0"/>
              <a:t>SRAM Cell </a:t>
            </a:r>
            <a:r>
              <a:rPr lang="zh-CN" altLang="en-US" dirty="0"/>
              <a:t>中晶体管的“强度”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A93A9A-3D6E-456B-9AFD-E4B777BC2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960" y="4535100"/>
            <a:ext cx="6375728" cy="16447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6E63F7-7360-43A7-B29C-D22FF3D1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494" y="1187968"/>
            <a:ext cx="4108661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1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2</a:t>
            </a:r>
            <a:r>
              <a:rPr lang="zh-CN" altLang="en-US" dirty="0"/>
              <a:t>：反相器闭合回路应用场景</a:t>
            </a:r>
            <a:r>
              <a:rPr lang="en-US" altLang="zh-CN" dirty="0"/>
              <a:t>——</a:t>
            </a:r>
            <a:r>
              <a:rPr lang="zh-CN" altLang="en-US" dirty="0"/>
              <a:t>*</a:t>
            </a:r>
            <a:r>
              <a:rPr lang="en-US" altLang="zh-CN" dirty="0"/>
              <a:t>SRAM V.S.</a:t>
            </a:r>
            <a:r>
              <a:rPr lang="zh-CN" altLang="en-US" dirty="0"/>
              <a:t> </a:t>
            </a:r>
            <a:r>
              <a:rPr lang="en-US" altLang="zh-CN" dirty="0"/>
              <a:t>DRAM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27E20-BB6D-4015-99CB-DF29765B7E13}"/>
              </a:ext>
            </a:extLst>
          </p:cNvPr>
          <p:cNvSpPr txBox="1"/>
          <p:nvPr/>
        </p:nvSpPr>
        <p:spPr>
          <a:xfrm>
            <a:off x="669924" y="1480144"/>
            <a:ext cx="10850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都是随机存储器，机器掉电后，两者的信息都将丢失。</a:t>
            </a:r>
            <a:endParaRPr lang="en-US" altLang="zh-CN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它们的最大区别就是：</a:t>
            </a:r>
            <a:endParaRPr lang="en-US" altLang="zh-CN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是用电容有无电荷来表示信息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，为防止电容漏电而导致读取信息出错，需要周期性地给电容充电，即刷新；</a:t>
            </a:r>
            <a:endParaRPr lang="en-US" altLang="zh-CN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altLang="zh-CN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是利用触发器的两个稳态来表示信息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，所以不需要刷新。另外，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的存取速度比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DRAM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更高，常用作高速缓冲存储器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Cache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4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4601" y="2654343"/>
            <a:ext cx="7721850" cy="84151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三、总结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B04AC42-8B03-48E2-A2A5-4E320475C485}"/>
              </a:ext>
            </a:extLst>
          </p:cNvPr>
          <p:cNvCxnSpPr/>
          <p:nvPr/>
        </p:nvCxnSpPr>
        <p:spPr>
          <a:xfrm>
            <a:off x="3784600" y="3580887"/>
            <a:ext cx="77124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281724B-2344-4D4C-9E15-F0F3790EA7B2}"/>
              </a:ext>
            </a:extLst>
          </p:cNvPr>
          <p:cNvSpPr txBox="1"/>
          <p:nvPr/>
        </p:nvSpPr>
        <p:spPr>
          <a:xfrm>
            <a:off x="1382871" y="3038611"/>
            <a:ext cx="1122204" cy="97571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3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10551-38B4-4C2B-A3D0-1BC0DAF9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3</a:t>
            </a:r>
            <a:r>
              <a:rPr lang="zh-CN" altLang="en-US" dirty="0"/>
              <a:t>：总结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8685E1-F563-4206-8F19-27C392E0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28ACB-30C7-4B7A-B2DC-FA7B3CB6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01b15570-37da-4695-aeb6-ad43a5f2bcc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9EF1F1D-3C62-4513-B54B-1399FB851CF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84000"/>
            <a:ext cx="10850563" cy="4135228"/>
            <a:chOff x="669925" y="1584000"/>
            <a:chExt cx="10850563" cy="4135228"/>
          </a:xfrm>
        </p:grpSpPr>
        <p:grpSp>
          <p:nvGrpSpPr>
            <p:cNvPr id="6" name="íŝlíḑé">
              <a:extLst>
                <a:ext uri="{FF2B5EF4-FFF2-40B4-BE49-F238E27FC236}">
                  <a16:creationId xmlns:a16="http://schemas.microsoft.com/office/drawing/2014/main" id="{957ACB39-8350-440A-833D-0E5825C3C982}"/>
                </a:ext>
              </a:extLst>
            </p:cNvPr>
            <p:cNvGrpSpPr/>
            <p:nvPr/>
          </p:nvGrpSpPr>
          <p:grpSpPr>
            <a:xfrm>
              <a:off x="4244022" y="1584000"/>
              <a:ext cx="3703967" cy="4135228"/>
              <a:chOff x="4372036" y="1665129"/>
              <a:chExt cx="3533331" cy="3944727"/>
            </a:xfrm>
          </p:grpSpPr>
          <p:sp>
            <p:nvSpPr>
              <p:cNvPr id="17" name="í$ḻîde">
                <a:extLst>
                  <a:ext uri="{FF2B5EF4-FFF2-40B4-BE49-F238E27FC236}">
                    <a16:creationId xmlns:a16="http://schemas.microsoft.com/office/drawing/2014/main" id="{4DF4C61D-B533-4A19-862A-872FE5EDBE81}"/>
                  </a:ext>
                </a:extLst>
              </p:cNvPr>
              <p:cNvSpPr/>
              <p:nvPr/>
            </p:nvSpPr>
            <p:spPr>
              <a:xfrm>
                <a:off x="5567936" y="1665129"/>
                <a:ext cx="543435" cy="89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6" extrusionOk="0">
                    <a:moveTo>
                      <a:pt x="19619" y="155"/>
                    </a:moveTo>
                    <a:lnTo>
                      <a:pt x="1903" y="6261"/>
                    </a:lnTo>
                    <a:cubicBezTo>
                      <a:pt x="851" y="6623"/>
                      <a:pt x="-4" y="7507"/>
                      <a:pt x="0" y="8228"/>
                    </a:cubicBezTo>
                    <a:lnTo>
                      <a:pt x="57" y="20379"/>
                    </a:lnTo>
                    <a:cubicBezTo>
                      <a:pt x="61" y="21100"/>
                      <a:pt x="921" y="21393"/>
                      <a:pt x="1973" y="21031"/>
                    </a:cubicBezTo>
                    <a:lnTo>
                      <a:pt x="19689" y="14925"/>
                    </a:lnTo>
                    <a:cubicBezTo>
                      <a:pt x="20741" y="14563"/>
                      <a:pt x="21596" y="13679"/>
                      <a:pt x="21593" y="12958"/>
                    </a:cubicBezTo>
                    <a:lnTo>
                      <a:pt x="21535" y="807"/>
                    </a:lnTo>
                    <a:cubicBezTo>
                      <a:pt x="21532" y="86"/>
                      <a:pt x="20671" y="-207"/>
                      <a:pt x="19619" y="155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íṡḻiďè">
                <a:extLst>
                  <a:ext uri="{FF2B5EF4-FFF2-40B4-BE49-F238E27FC236}">
                    <a16:creationId xmlns:a16="http://schemas.microsoft.com/office/drawing/2014/main" id="{8F6F7858-3AAB-4C4B-B204-8C11AD9994AF}"/>
                  </a:ext>
                </a:extLst>
              </p:cNvPr>
              <p:cNvSpPr/>
              <p:nvPr/>
            </p:nvSpPr>
            <p:spPr>
              <a:xfrm>
                <a:off x="5567936" y="2366172"/>
                <a:ext cx="543435" cy="893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5" extrusionOk="0">
                    <a:moveTo>
                      <a:pt x="19620" y="154"/>
                    </a:moveTo>
                    <a:lnTo>
                      <a:pt x="1904" y="6259"/>
                    </a:lnTo>
                    <a:cubicBezTo>
                      <a:pt x="852" y="6621"/>
                      <a:pt x="-3" y="7508"/>
                      <a:pt x="0" y="8226"/>
                    </a:cubicBezTo>
                    <a:lnTo>
                      <a:pt x="58" y="20378"/>
                    </a:lnTo>
                    <a:cubicBezTo>
                      <a:pt x="61" y="21096"/>
                      <a:pt x="922" y="21392"/>
                      <a:pt x="1974" y="21030"/>
                    </a:cubicBezTo>
                    <a:lnTo>
                      <a:pt x="19690" y="14926"/>
                    </a:lnTo>
                    <a:cubicBezTo>
                      <a:pt x="20742" y="14563"/>
                      <a:pt x="21597" y="13676"/>
                      <a:pt x="21593" y="12958"/>
                    </a:cubicBezTo>
                    <a:lnTo>
                      <a:pt x="21536" y="806"/>
                    </a:lnTo>
                    <a:cubicBezTo>
                      <a:pt x="21532" y="88"/>
                      <a:pt x="20672" y="-208"/>
                      <a:pt x="19620" y="154"/>
                    </a:cubicBezTo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ṧľîďé">
                <a:extLst>
                  <a:ext uri="{FF2B5EF4-FFF2-40B4-BE49-F238E27FC236}">
                    <a16:creationId xmlns:a16="http://schemas.microsoft.com/office/drawing/2014/main" id="{63DAA8FF-401D-4323-AAEE-23D6B77E7C20}"/>
                  </a:ext>
                </a:extLst>
              </p:cNvPr>
              <p:cNvSpPr/>
              <p:nvPr/>
            </p:nvSpPr>
            <p:spPr>
              <a:xfrm>
                <a:off x="5567936" y="3046598"/>
                <a:ext cx="543435" cy="893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5" extrusionOk="0">
                    <a:moveTo>
                      <a:pt x="19620" y="154"/>
                    </a:moveTo>
                    <a:lnTo>
                      <a:pt x="1904" y="6259"/>
                    </a:lnTo>
                    <a:cubicBezTo>
                      <a:pt x="852" y="6621"/>
                      <a:pt x="-3" y="7508"/>
                      <a:pt x="0" y="8229"/>
                    </a:cubicBezTo>
                    <a:lnTo>
                      <a:pt x="58" y="20379"/>
                    </a:lnTo>
                    <a:cubicBezTo>
                      <a:pt x="61" y="21096"/>
                      <a:pt x="922" y="21392"/>
                      <a:pt x="1974" y="21030"/>
                    </a:cubicBezTo>
                    <a:lnTo>
                      <a:pt x="19690" y="14925"/>
                    </a:lnTo>
                    <a:cubicBezTo>
                      <a:pt x="20742" y="14563"/>
                      <a:pt x="21597" y="13676"/>
                      <a:pt x="21593" y="12959"/>
                    </a:cubicBezTo>
                    <a:lnTo>
                      <a:pt x="21536" y="809"/>
                    </a:lnTo>
                    <a:cubicBezTo>
                      <a:pt x="21532" y="88"/>
                      <a:pt x="20672" y="-208"/>
                      <a:pt x="19620" y="154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ļîďé">
                <a:extLst>
                  <a:ext uri="{FF2B5EF4-FFF2-40B4-BE49-F238E27FC236}">
                    <a16:creationId xmlns:a16="http://schemas.microsoft.com/office/drawing/2014/main" id="{41461C63-4B6A-4362-967A-4914F4607E11}"/>
                  </a:ext>
                </a:extLst>
              </p:cNvPr>
              <p:cNvSpPr/>
              <p:nvPr/>
            </p:nvSpPr>
            <p:spPr>
              <a:xfrm>
                <a:off x="4969986" y="2015651"/>
                <a:ext cx="543564" cy="893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8" extrusionOk="0">
                    <a:moveTo>
                      <a:pt x="19620" y="155"/>
                    </a:moveTo>
                    <a:lnTo>
                      <a:pt x="1902" y="6262"/>
                    </a:lnTo>
                    <a:cubicBezTo>
                      <a:pt x="856" y="6623"/>
                      <a:pt x="-4" y="7509"/>
                      <a:pt x="0" y="8230"/>
                    </a:cubicBezTo>
                    <a:lnTo>
                      <a:pt x="57" y="20382"/>
                    </a:lnTo>
                    <a:cubicBezTo>
                      <a:pt x="61" y="21103"/>
                      <a:pt x="926" y="21394"/>
                      <a:pt x="1972" y="21033"/>
                    </a:cubicBezTo>
                    <a:lnTo>
                      <a:pt x="19690" y="14926"/>
                    </a:lnTo>
                    <a:cubicBezTo>
                      <a:pt x="20736" y="14565"/>
                      <a:pt x="21596" y="13679"/>
                      <a:pt x="21592" y="12958"/>
                    </a:cubicBezTo>
                    <a:lnTo>
                      <a:pt x="21535" y="806"/>
                    </a:lnTo>
                    <a:cubicBezTo>
                      <a:pt x="21531" y="85"/>
                      <a:pt x="20666" y="-206"/>
                      <a:pt x="19620" y="155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işḷíḑé">
                <a:extLst>
                  <a:ext uri="{FF2B5EF4-FFF2-40B4-BE49-F238E27FC236}">
                    <a16:creationId xmlns:a16="http://schemas.microsoft.com/office/drawing/2014/main" id="{D59EE0EB-A450-4CFD-A047-3987385AE7FF}"/>
                  </a:ext>
                </a:extLst>
              </p:cNvPr>
              <p:cNvSpPr/>
              <p:nvPr/>
            </p:nvSpPr>
            <p:spPr>
              <a:xfrm>
                <a:off x="4969986" y="2696075"/>
                <a:ext cx="543564" cy="893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7" extrusionOk="0">
                    <a:moveTo>
                      <a:pt x="19620" y="154"/>
                    </a:moveTo>
                    <a:lnTo>
                      <a:pt x="1902" y="6260"/>
                    </a:lnTo>
                    <a:cubicBezTo>
                      <a:pt x="856" y="6621"/>
                      <a:pt x="-4" y="7510"/>
                      <a:pt x="0" y="8227"/>
                    </a:cubicBezTo>
                    <a:lnTo>
                      <a:pt x="57" y="20381"/>
                    </a:lnTo>
                    <a:cubicBezTo>
                      <a:pt x="60" y="21098"/>
                      <a:pt x="926" y="21393"/>
                      <a:pt x="1972" y="21032"/>
                    </a:cubicBezTo>
                    <a:lnTo>
                      <a:pt x="19690" y="14926"/>
                    </a:lnTo>
                    <a:cubicBezTo>
                      <a:pt x="20736" y="14565"/>
                      <a:pt x="21596" y="13676"/>
                      <a:pt x="21593" y="12959"/>
                    </a:cubicBezTo>
                    <a:lnTo>
                      <a:pt x="21535" y="805"/>
                    </a:lnTo>
                    <a:cubicBezTo>
                      <a:pt x="21532" y="88"/>
                      <a:pt x="20666" y="-207"/>
                      <a:pt x="19620" y="154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ṥ1ide">
                <a:extLst>
                  <a:ext uri="{FF2B5EF4-FFF2-40B4-BE49-F238E27FC236}">
                    <a16:creationId xmlns:a16="http://schemas.microsoft.com/office/drawing/2014/main" id="{BB16C820-B072-40DB-8221-328EC223EBDD}"/>
                  </a:ext>
                </a:extLst>
              </p:cNvPr>
              <p:cNvSpPr/>
              <p:nvPr/>
            </p:nvSpPr>
            <p:spPr>
              <a:xfrm>
                <a:off x="4969986" y="3397120"/>
                <a:ext cx="543574" cy="89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187" extrusionOk="0">
                    <a:moveTo>
                      <a:pt x="19621" y="154"/>
                    </a:moveTo>
                    <a:lnTo>
                      <a:pt x="1903" y="6260"/>
                    </a:lnTo>
                    <a:cubicBezTo>
                      <a:pt x="857" y="6620"/>
                      <a:pt x="-3" y="7510"/>
                      <a:pt x="0" y="8231"/>
                    </a:cubicBezTo>
                    <a:lnTo>
                      <a:pt x="58" y="20381"/>
                    </a:lnTo>
                    <a:cubicBezTo>
                      <a:pt x="61" y="21098"/>
                      <a:pt x="927" y="21393"/>
                      <a:pt x="1973" y="21032"/>
                    </a:cubicBezTo>
                    <a:lnTo>
                      <a:pt x="19691" y="14926"/>
                    </a:lnTo>
                    <a:cubicBezTo>
                      <a:pt x="20737" y="14565"/>
                      <a:pt x="21597" y="13676"/>
                      <a:pt x="21594" y="12959"/>
                    </a:cubicBezTo>
                    <a:lnTo>
                      <a:pt x="21536" y="808"/>
                    </a:lnTo>
                    <a:cubicBezTo>
                      <a:pt x="21533" y="87"/>
                      <a:pt x="20667" y="-207"/>
                      <a:pt x="19621" y="154"/>
                    </a:cubicBezTo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šliḓè">
                <a:extLst>
                  <a:ext uri="{FF2B5EF4-FFF2-40B4-BE49-F238E27FC236}">
                    <a16:creationId xmlns:a16="http://schemas.microsoft.com/office/drawing/2014/main" id="{379C0D10-4C52-4B9B-B567-B603F049F116}"/>
                  </a:ext>
                </a:extLst>
              </p:cNvPr>
              <p:cNvSpPr/>
              <p:nvPr/>
            </p:nvSpPr>
            <p:spPr>
              <a:xfrm>
                <a:off x="4372036" y="2366172"/>
                <a:ext cx="543565" cy="89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8" extrusionOk="0">
                    <a:moveTo>
                      <a:pt x="19620" y="155"/>
                    </a:moveTo>
                    <a:lnTo>
                      <a:pt x="1902" y="6262"/>
                    </a:lnTo>
                    <a:cubicBezTo>
                      <a:pt x="856" y="6623"/>
                      <a:pt x="-4" y="7508"/>
                      <a:pt x="0" y="8230"/>
                    </a:cubicBezTo>
                    <a:lnTo>
                      <a:pt x="57" y="20382"/>
                    </a:lnTo>
                    <a:cubicBezTo>
                      <a:pt x="61" y="21103"/>
                      <a:pt x="926" y="21394"/>
                      <a:pt x="1973" y="21033"/>
                    </a:cubicBezTo>
                    <a:lnTo>
                      <a:pt x="19690" y="14926"/>
                    </a:lnTo>
                    <a:cubicBezTo>
                      <a:pt x="20736" y="14565"/>
                      <a:pt x="21596" y="13679"/>
                      <a:pt x="21592" y="12958"/>
                    </a:cubicBezTo>
                    <a:lnTo>
                      <a:pt x="21535" y="806"/>
                    </a:lnTo>
                    <a:cubicBezTo>
                      <a:pt x="21531" y="85"/>
                      <a:pt x="20666" y="-206"/>
                      <a:pt x="19620" y="155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šḷíḓé">
                <a:extLst>
                  <a:ext uri="{FF2B5EF4-FFF2-40B4-BE49-F238E27FC236}">
                    <a16:creationId xmlns:a16="http://schemas.microsoft.com/office/drawing/2014/main" id="{1651033C-50C9-42B9-A529-0297C70E6A29}"/>
                  </a:ext>
                </a:extLst>
              </p:cNvPr>
              <p:cNvSpPr/>
              <p:nvPr/>
            </p:nvSpPr>
            <p:spPr>
              <a:xfrm>
                <a:off x="4372036" y="3046598"/>
                <a:ext cx="543565" cy="89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7" extrusionOk="0">
                    <a:moveTo>
                      <a:pt x="19619" y="155"/>
                    </a:moveTo>
                    <a:lnTo>
                      <a:pt x="1902" y="6261"/>
                    </a:lnTo>
                    <a:cubicBezTo>
                      <a:pt x="856" y="6622"/>
                      <a:pt x="-4" y="7511"/>
                      <a:pt x="0" y="8228"/>
                    </a:cubicBezTo>
                    <a:lnTo>
                      <a:pt x="57" y="20382"/>
                    </a:lnTo>
                    <a:cubicBezTo>
                      <a:pt x="61" y="21099"/>
                      <a:pt x="926" y="21394"/>
                      <a:pt x="1972" y="21033"/>
                    </a:cubicBezTo>
                    <a:lnTo>
                      <a:pt x="19690" y="14927"/>
                    </a:lnTo>
                    <a:cubicBezTo>
                      <a:pt x="20736" y="14566"/>
                      <a:pt x="21596" y="13677"/>
                      <a:pt x="21592" y="12960"/>
                    </a:cubicBezTo>
                    <a:lnTo>
                      <a:pt x="21535" y="806"/>
                    </a:lnTo>
                    <a:cubicBezTo>
                      <a:pt x="21531" y="88"/>
                      <a:pt x="20666" y="-206"/>
                      <a:pt x="19619" y="155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šľíḑê">
                <a:extLst>
                  <a:ext uri="{FF2B5EF4-FFF2-40B4-BE49-F238E27FC236}">
                    <a16:creationId xmlns:a16="http://schemas.microsoft.com/office/drawing/2014/main" id="{0420E15A-8A40-42BE-A485-83247C5206AE}"/>
                  </a:ext>
                </a:extLst>
              </p:cNvPr>
              <p:cNvSpPr/>
              <p:nvPr/>
            </p:nvSpPr>
            <p:spPr>
              <a:xfrm>
                <a:off x="4372036" y="3747642"/>
                <a:ext cx="543575" cy="8934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187" extrusionOk="0">
                    <a:moveTo>
                      <a:pt x="19621" y="154"/>
                    </a:moveTo>
                    <a:lnTo>
                      <a:pt x="1903" y="6260"/>
                    </a:lnTo>
                    <a:cubicBezTo>
                      <a:pt x="857" y="6620"/>
                      <a:pt x="-3" y="7510"/>
                      <a:pt x="0" y="8231"/>
                    </a:cubicBezTo>
                    <a:lnTo>
                      <a:pt x="58" y="20381"/>
                    </a:lnTo>
                    <a:cubicBezTo>
                      <a:pt x="61" y="21098"/>
                      <a:pt x="927" y="21393"/>
                      <a:pt x="1973" y="21032"/>
                    </a:cubicBezTo>
                    <a:lnTo>
                      <a:pt x="19691" y="14926"/>
                    </a:lnTo>
                    <a:cubicBezTo>
                      <a:pt x="20737" y="14565"/>
                      <a:pt x="21597" y="13676"/>
                      <a:pt x="21594" y="12959"/>
                    </a:cubicBezTo>
                    <a:lnTo>
                      <a:pt x="21536" y="809"/>
                    </a:lnTo>
                    <a:cubicBezTo>
                      <a:pt x="21533" y="88"/>
                      <a:pt x="20667" y="-207"/>
                      <a:pt x="19621" y="154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ṣlíḑe">
                <a:extLst>
                  <a:ext uri="{FF2B5EF4-FFF2-40B4-BE49-F238E27FC236}">
                    <a16:creationId xmlns:a16="http://schemas.microsoft.com/office/drawing/2014/main" id="{9100705D-DD38-40B2-9D5F-3F8DA15028D2}"/>
                  </a:ext>
                </a:extLst>
              </p:cNvPr>
              <p:cNvSpPr/>
              <p:nvPr/>
            </p:nvSpPr>
            <p:spPr>
              <a:xfrm>
                <a:off x="6165883" y="1665129"/>
                <a:ext cx="543425" cy="89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186" extrusionOk="0">
                    <a:moveTo>
                      <a:pt x="1973" y="155"/>
                    </a:moveTo>
                    <a:lnTo>
                      <a:pt x="19691" y="6261"/>
                    </a:lnTo>
                    <a:cubicBezTo>
                      <a:pt x="20742" y="6623"/>
                      <a:pt x="21597" y="7507"/>
                      <a:pt x="21594" y="8228"/>
                    </a:cubicBezTo>
                    <a:lnTo>
                      <a:pt x="21536" y="20379"/>
                    </a:lnTo>
                    <a:cubicBezTo>
                      <a:pt x="21533" y="21100"/>
                      <a:pt x="20672" y="21393"/>
                      <a:pt x="19621" y="21031"/>
                    </a:cubicBezTo>
                    <a:lnTo>
                      <a:pt x="1903" y="14925"/>
                    </a:lnTo>
                    <a:cubicBezTo>
                      <a:pt x="852" y="14563"/>
                      <a:pt x="-3" y="13679"/>
                      <a:pt x="0" y="12958"/>
                    </a:cubicBezTo>
                    <a:lnTo>
                      <a:pt x="58" y="807"/>
                    </a:lnTo>
                    <a:cubicBezTo>
                      <a:pt x="61" y="86"/>
                      <a:pt x="922" y="-207"/>
                      <a:pt x="1973" y="155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šḷíḋè">
                <a:extLst>
                  <a:ext uri="{FF2B5EF4-FFF2-40B4-BE49-F238E27FC236}">
                    <a16:creationId xmlns:a16="http://schemas.microsoft.com/office/drawing/2014/main" id="{CCD1B7C1-CA1F-43E4-A44E-D65F0CC0A289}"/>
                  </a:ext>
                </a:extLst>
              </p:cNvPr>
              <p:cNvSpPr/>
              <p:nvPr/>
            </p:nvSpPr>
            <p:spPr>
              <a:xfrm>
                <a:off x="6165884" y="2366172"/>
                <a:ext cx="543443" cy="893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5" extrusionOk="0">
                    <a:moveTo>
                      <a:pt x="1973" y="154"/>
                    </a:moveTo>
                    <a:lnTo>
                      <a:pt x="19689" y="6259"/>
                    </a:lnTo>
                    <a:cubicBezTo>
                      <a:pt x="20740" y="6621"/>
                      <a:pt x="21596" y="7508"/>
                      <a:pt x="21593" y="8226"/>
                    </a:cubicBezTo>
                    <a:lnTo>
                      <a:pt x="21534" y="20378"/>
                    </a:lnTo>
                    <a:cubicBezTo>
                      <a:pt x="21531" y="21096"/>
                      <a:pt x="20670" y="21392"/>
                      <a:pt x="19619" y="21030"/>
                    </a:cubicBezTo>
                    <a:lnTo>
                      <a:pt x="1903" y="14926"/>
                    </a:lnTo>
                    <a:cubicBezTo>
                      <a:pt x="851" y="14563"/>
                      <a:pt x="-4" y="13676"/>
                      <a:pt x="0" y="12958"/>
                    </a:cubicBezTo>
                    <a:lnTo>
                      <a:pt x="58" y="806"/>
                    </a:lnTo>
                    <a:cubicBezTo>
                      <a:pt x="62" y="88"/>
                      <a:pt x="921" y="-208"/>
                      <a:pt x="1973" y="154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ṣḷíḍe">
                <a:extLst>
                  <a:ext uri="{FF2B5EF4-FFF2-40B4-BE49-F238E27FC236}">
                    <a16:creationId xmlns:a16="http://schemas.microsoft.com/office/drawing/2014/main" id="{67D35FFC-AAC0-4784-AFA9-40905E4BE9AD}"/>
                  </a:ext>
                </a:extLst>
              </p:cNvPr>
              <p:cNvSpPr/>
              <p:nvPr/>
            </p:nvSpPr>
            <p:spPr>
              <a:xfrm>
                <a:off x="6165883" y="3046598"/>
                <a:ext cx="543425" cy="8934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185" extrusionOk="0">
                    <a:moveTo>
                      <a:pt x="1973" y="154"/>
                    </a:moveTo>
                    <a:lnTo>
                      <a:pt x="19691" y="6259"/>
                    </a:lnTo>
                    <a:cubicBezTo>
                      <a:pt x="20742" y="6621"/>
                      <a:pt x="21597" y="7508"/>
                      <a:pt x="21594" y="8229"/>
                    </a:cubicBezTo>
                    <a:lnTo>
                      <a:pt x="21536" y="20379"/>
                    </a:lnTo>
                    <a:cubicBezTo>
                      <a:pt x="21533" y="21096"/>
                      <a:pt x="20672" y="21392"/>
                      <a:pt x="19621" y="21030"/>
                    </a:cubicBezTo>
                    <a:lnTo>
                      <a:pt x="1903" y="14925"/>
                    </a:lnTo>
                    <a:cubicBezTo>
                      <a:pt x="852" y="14563"/>
                      <a:pt x="-3" y="13676"/>
                      <a:pt x="0" y="12959"/>
                    </a:cubicBezTo>
                    <a:lnTo>
                      <a:pt x="58" y="809"/>
                    </a:lnTo>
                    <a:cubicBezTo>
                      <a:pt x="61" y="88"/>
                      <a:pt x="922" y="-208"/>
                      <a:pt x="1973" y="154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ṣlíde">
                <a:extLst>
                  <a:ext uri="{FF2B5EF4-FFF2-40B4-BE49-F238E27FC236}">
                    <a16:creationId xmlns:a16="http://schemas.microsoft.com/office/drawing/2014/main" id="{DFC962BB-67A9-4D37-BB0D-358F36FFBA47}"/>
                  </a:ext>
                </a:extLst>
              </p:cNvPr>
              <p:cNvSpPr/>
              <p:nvPr/>
            </p:nvSpPr>
            <p:spPr>
              <a:xfrm>
                <a:off x="6763833" y="2015651"/>
                <a:ext cx="543584" cy="893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188" extrusionOk="0">
                    <a:moveTo>
                      <a:pt x="1973" y="155"/>
                    </a:moveTo>
                    <a:lnTo>
                      <a:pt x="19691" y="6262"/>
                    </a:lnTo>
                    <a:cubicBezTo>
                      <a:pt x="20736" y="6623"/>
                      <a:pt x="21597" y="7509"/>
                      <a:pt x="21594" y="8230"/>
                    </a:cubicBezTo>
                    <a:lnTo>
                      <a:pt x="21536" y="20382"/>
                    </a:lnTo>
                    <a:cubicBezTo>
                      <a:pt x="21532" y="21103"/>
                      <a:pt x="20667" y="21394"/>
                      <a:pt x="19621" y="21033"/>
                    </a:cubicBezTo>
                    <a:lnTo>
                      <a:pt x="1903" y="14926"/>
                    </a:lnTo>
                    <a:cubicBezTo>
                      <a:pt x="858" y="14565"/>
                      <a:pt x="-3" y="13679"/>
                      <a:pt x="0" y="12958"/>
                    </a:cubicBezTo>
                    <a:lnTo>
                      <a:pt x="58" y="806"/>
                    </a:lnTo>
                    <a:cubicBezTo>
                      <a:pt x="62" y="85"/>
                      <a:pt x="927" y="-206"/>
                      <a:pt x="1973" y="155"/>
                    </a:cubicBezTo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šliďé">
                <a:extLst>
                  <a:ext uri="{FF2B5EF4-FFF2-40B4-BE49-F238E27FC236}">
                    <a16:creationId xmlns:a16="http://schemas.microsoft.com/office/drawing/2014/main" id="{19CDDE00-54BB-499D-BB08-56CB1D17717E}"/>
                  </a:ext>
                </a:extLst>
              </p:cNvPr>
              <p:cNvSpPr/>
              <p:nvPr/>
            </p:nvSpPr>
            <p:spPr>
              <a:xfrm>
                <a:off x="6763833" y="2696075"/>
                <a:ext cx="543543" cy="893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7" extrusionOk="0">
                    <a:moveTo>
                      <a:pt x="1973" y="154"/>
                    </a:moveTo>
                    <a:lnTo>
                      <a:pt x="19691" y="6260"/>
                    </a:lnTo>
                    <a:cubicBezTo>
                      <a:pt x="20737" y="6621"/>
                      <a:pt x="21597" y="7510"/>
                      <a:pt x="21593" y="8227"/>
                    </a:cubicBezTo>
                    <a:lnTo>
                      <a:pt x="21535" y="20381"/>
                    </a:lnTo>
                    <a:cubicBezTo>
                      <a:pt x="21532" y="21098"/>
                      <a:pt x="20667" y="21393"/>
                      <a:pt x="19620" y="21032"/>
                    </a:cubicBezTo>
                    <a:lnTo>
                      <a:pt x="1902" y="14926"/>
                    </a:lnTo>
                    <a:cubicBezTo>
                      <a:pt x="856" y="14565"/>
                      <a:pt x="-3" y="13676"/>
                      <a:pt x="0" y="12959"/>
                    </a:cubicBezTo>
                    <a:lnTo>
                      <a:pt x="58" y="805"/>
                    </a:lnTo>
                    <a:cubicBezTo>
                      <a:pt x="61" y="88"/>
                      <a:pt x="926" y="-207"/>
                      <a:pt x="1973" y="154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iŝḻiḍè">
                <a:extLst>
                  <a:ext uri="{FF2B5EF4-FFF2-40B4-BE49-F238E27FC236}">
                    <a16:creationId xmlns:a16="http://schemas.microsoft.com/office/drawing/2014/main" id="{A52C4AC1-4EC9-417A-BF44-8DDC4B87CD46}"/>
                  </a:ext>
                </a:extLst>
              </p:cNvPr>
              <p:cNvSpPr/>
              <p:nvPr/>
            </p:nvSpPr>
            <p:spPr>
              <a:xfrm>
                <a:off x="6763833" y="3397120"/>
                <a:ext cx="543584" cy="893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187" extrusionOk="0">
                    <a:moveTo>
                      <a:pt x="1974" y="154"/>
                    </a:moveTo>
                    <a:lnTo>
                      <a:pt x="19691" y="6260"/>
                    </a:lnTo>
                    <a:cubicBezTo>
                      <a:pt x="20737" y="6620"/>
                      <a:pt x="21597" y="7510"/>
                      <a:pt x="21594" y="8231"/>
                    </a:cubicBezTo>
                    <a:lnTo>
                      <a:pt x="21536" y="20381"/>
                    </a:lnTo>
                    <a:cubicBezTo>
                      <a:pt x="21533" y="21098"/>
                      <a:pt x="20668" y="21393"/>
                      <a:pt x="19621" y="21032"/>
                    </a:cubicBezTo>
                    <a:lnTo>
                      <a:pt x="1904" y="14926"/>
                    </a:lnTo>
                    <a:cubicBezTo>
                      <a:pt x="858" y="14565"/>
                      <a:pt x="-3" y="13676"/>
                      <a:pt x="0" y="12959"/>
                    </a:cubicBezTo>
                    <a:lnTo>
                      <a:pt x="59" y="808"/>
                    </a:lnTo>
                    <a:cubicBezTo>
                      <a:pt x="62" y="87"/>
                      <a:pt x="928" y="-207"/>
                      <a:pt x="1974" y="154"/>
                    </a:cubicBezTo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šľïďê">
                <a:extLst>
                  <a:ext uri="{FF2B5EF4-FFF2-40B4-BE49-F238E27FC236}">
                    <a16:creationId xmlns:a16="http://schemas.microsoft.com/office/drawing/2014/main" id="{15BF7522-6C36-4D58-87DA-09469F4FC85D}"/>
                  </a:ext>
                </a:extLst>
              </p:cNvPr>
              <p:cNvSpPr/>
              <p:nvPr/>
            </p:nvSpPr>
            <p:spPr>
              <a:xfrm>
                <a:off x="7358708" y="2366172"/>
                <a:ext cx="543564" cy="8933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8" extrusionOk="0">
                    <a:moveTo>
                      <a:pt x="1973" y="155"/>
                    </a:moveTo>
                    <a:lnTo>
                      <a:pt x="19690" y="6262"/>
                    </a:lnTo>
                    <a:cubicBezTo>
                      <a:pt x="20736" y="6623"/>
                      <a:pt x="21597" y="7508"/>
                      <a:pt x="21593" y="8230"/>
                    </a:cubicBezTo>
                    <a:lnTo>
                      <a:pt x="21535" y="20382"/>
                    </a:lnTo>
                    <a:cubicBezTo>
                      <a:pt x="21531" y="21103"/>
                      <a:pt x="20666" y="21394"/>
                      <a:pt x="19620" y="21033"/>
                    </a:cubicBezTo>
                    <a:lnTo>
                      <a:pt x="1902" y="14926"/>
                    </a:lnTo>
                    <a:cubicBezTo>
                      <a:pt x="856" y="14565"/>
                      <a:pt x="-3" y="13679"/>
                      <a:pt x="0" y="12958"/>
                    </a:cubicBezTo>
                    <a:lnTo>
                      <a:pt x="58" y="806"/>
                    </a:lnTo>
                    <a:cubicBezTo>
                      <a:pt x="61" y="85"/>
                      <a:pt x="926" y="-206"/>
                      <a:pt x="1973" y="155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ṡḷide">
                <a:extLst>
                  <a:ext uri="{FF2B5EF4-FFF2-40B4-BE49-F238E27FC236}">
                    <a16:creationId xmlns:a16="http://schemas.microsoft.com/office/drawing/2014/main" id="{01C43251-1885-4901-93B6-993022B24C94}"/>
                  </a:ext>
                </a:extLst>
              </p:cNvPr>
              <p:cNvSpPr/>
              <p:nvPr/>
            </p:nvSpPr>
            <p:spPr>
              <a:xfrm>
                <a:off x="7361782" y="3046598"/>
                <a:ext cx="543565" cy="89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3" h="21187" extrusionOk="0">
                    <a:moveTo>
                      <a:pt x="1973" y="155"/>
                    </a:moveTo>
                    <a:lnTo>
                      <a:pt x="19691" y="6261"/>
                    </a:lnTo>
                    <a:cubicBezTo>
                      <a:pt x="20737" y="6622"/>
                      <a:pt x="21596" y="7511"/>
                      <a:pt x="21593" y="8228"/>
                    </a:cubicBezTo>
                    <a:lnTo>
                      <a:pt x="21535" y="20382"/>
                    </a:lnTo>
                    <a:cubicBezTo>
                      <a:pt x="21532" y="21099"/>
                      <a:pt x="20667" y="21394"/>
                      <a:pt x="19620" y="21033"/>
                    </a:cubicBezTo>
                    <a:lnTo>
                      <a:pt x="1903" y="14927"/>
                    </a:lnTo>
                    <a:cubicBezTo>
                      <a:pt x="857" y="14566"/>
                      <a:pt x="-4" y="13677"/>
                      <a:pt x="0" y="12960"/>
                    </a:cubicBezTo>
                    <a:lnTo>
                      <a:pt x="58" y="806"/>
                    </a:lnTo>
                    <a:cubicBezTo>
                      <a:pt x="62" y="88"/>
                      <a:pt x="927" y="-206"/>
                      <a:pt x="1973" y="155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sľíḓe">
                <a:extLst>
                  <a:ext uri="{FF2B5EF4-FFF2-40B4-BE49-F238E27FC236}">
                    <a16:creationId xmlns:a16="http://schemas.microsoft.com/office/drawing/2014/main" id="{C8B2C0C2-787C-40CA-BC35-E866FF0F7A8D}"/>
                  </a:ext>
                </a:extLst>
              </p:cNvPr>
              <p:cNvSpPr/>
              <p:nvPr/>
            </p:nvSpPr>
            <p:spPr>
              <a:xfrm>
                <a:off x="7361782" y="3747642"/>
                <a:ext cx="543585" cy="8934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187" extrusionOk="0">
                    <a:moveTo>
                      <a:pt x="1973" y="154"/>
                    </a:moveTo>
                    <a:lnTo>
                      <a:pt x="19690" y="6260"/>
                    </a:lnTo>
                    <a:cubicBezTo>
                      <a:pt x="20736" y="6620"/>
                      <a:pt x="21597" y="7510"/>
                      <a:pt x="21594" y="8231"/>
                    </a:cubicBezTo>
                    <a:lnTo>
                      <a:pt x="21535" y="20381"/>
                    </a:lnTo>
                    <a:cubicBezTo>
                      <a:pt x="21532" y="21098"/>
                      <a:pt x="20666" y="21393"/>
                      <a:pt x="19620" y="21032"/>
                    </a:cubicBezTo>
                    <a:lnTo>
                      <a:pt x="1902" y="14926"/>
                    </a:lnTo>
                    <a:cubicBezTo>
                      <a:pt x="857" y="14565"/>
                      <a:pt x="-3" y="13676"/>
                      <a:pt x="0" y="12959"/>
                    </a:cubicBezTo>
                    <a:lnTo>
                      <a:pt x="58" y="809"/>
                    </a:lnTo>
                    <a:cubicBezTo>
                      <a:pt x="61" y="88"/>
                      <a:pt x="926" y="-207"/>
                      <a:pt x="1973" y="154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ṩļiḍé">
                <a:extLst>
                  <a:ext uri="{FF2B5EF4-FFF2-40B4-BE49-F238E27FC236}">
                    <a16:creationId xmlns:a16="http://schemas.microsoft.com/office/drawing/2014/main" id="{941A3931-CB8F-425D-ADD9-4D5D87B4DFD9}"/>
                  </a:ext>
                </a:extLst>
              </p:cNvPr>
              <p:cNvSpPr/>
              <p:nvPr/>
            </p:nvSpPr>
            <p:spPr>
              <a:xfrm>
                <a:off x="6825691" y="4383754"/>
                <a:ext cx="1043476" cy="586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4" h="21597" extrusionOk="0">
                    <a:moveTo>
                      <a:pt x="10654" y="0"/>
                    </a:moveTo>
                    <a:cubicBezTo>
                      <a:pt x="10290" y="-1"/>
                      <a:pt x="9927" y="136"/>
                      <a:pt x="9650" y="415"/>
                    </a:cubicBezTo>
                    <a:lnTo>
                      <a:pt x="409" y="9788"/>
                    </a:lnTo>
                    <a:cubicBezTo>
                      <a:pt x="-139" y="10343"/>
                      <a:pt x="-136" y="11252"/>
                      <a:pt x="414" y="11811"/>
                    </a:cubicBezTo>
                    <a:lnTo>
                      <a:pt x="9676" y="21182"/>
                    </a:lnTo>
                    <a:cubicBezTo>
                      <a:pt x="9951" y="21457"/>
                      <a:pt x="10309" y="21596"/>
                      <a:pt x="10668" y="21598"/>
                    </a:cubicBezTo>
                    <a:cubicBezTo>
                      <a:pt x="11031" y="21599"/>
                      <a:pt x="11394" y="21459"/>
                      <a:pt x="11670" y="21177"/>
                    </a:cubicBezTo>
                    <a:lnTo>
                      <a:pt x="20914" y="11805"/>
                    </a:lnTo>
                    <a:cubicBezTo>
                      <a:pt x="21461" y="11251"/>
                      <a:pt x="21460" y="10351"/>
                      <a:pt x="20916" y="9792"/>
                    </a:cubicBezTo>
                    <a:lnTo>
                      <a:pt x="11719" y="490"/>
                    </a:lnTo>
                    <a:lnTo>
                      <a:pt x="11647" y="415"/>
                    </a:lnTo>
                    <a:cubicBezTo>
                      <a:pt x="11374" y="140"/>
                      <a:pt x="11014" y="2"/>
                      <a:pt x="10654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Sḻïdè">
                <a:extLst>
                  <a:ext uri="{FF2B5EF4-FFF2-40B4-BE49-F238E27FC236}">
                    <a16:creationId xmlns:a16="http://schemas.microsoft.com/office/drawing/2014/main" id="{65A08D2C-C875-4BBF-8288-58FC4A873B20}"/>
                  </a:ext>
                </a:extLst>
              </p:cNvPr>
              <p:cNvSpPr/>
              <p:nvPr/>
            </p:nvSpPr>
            <p:spPr>
              <a:xfrm>
                <a:off x="6227742" y="4693038"/>
                <a:ext cx="1043546" cy="58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4" h="21597" extrusionOk="0">
                    <a:moveTo>
                      <a:pt x="10653" y="0"/>
                    </a:moveTo>
                    <a:cubicBezTo>
                      <a:pt x="10291" y="-1"/>
                      <a:pt x="9928" y="138"/>
                      <a:pt x="9653" y="419"/>
                    </a:cubicBezTo>
                    <a:lnTo>
                      <a:pt x="409" y="9792"/>
                    </a:lnTo>
                    <a:cubicBezTo>
                      <a:pt x="-139" y="10347"/>
                      <a:pt x="-136" y="11256"/>
                      <a:pt x="414" y="11809"/>
                    </a:cubicBezTo>
                    <a:lnTo>
                      <a:pt x="9676" y="21180"/>
                    </a:lnTo>
                    <a:cubicBezTo>
                      <a:pt x="9950" y="21458"/>
                      <a:pt x="10310" y="21597"/>
                      <a:pt x="10670" y="21598"/>
                    </a:cubicBezTo>
                    <a:cubicBezTo>
                      <a:pt x="11009" y="21599"/>
                      <a:pt x="11348" y="21477"/>
                      <a:pt x="11616" y="21235"/>
                    </a:cubicBezTo>
                    <a:lnTo>
                      <a:pt x="20920" y="11801"/>
                    </a:lnTo>
                    <a:cubicBezTo>
                      <a:pt x="21461" y="11245"/>
                      <a:pt x="21459" y="10341"/>
                      <a:pt x="20911" y="9792"/>
                    </a:cubicBezTo>
                    <a:lnTo>
                      <a:pt x="11650" y="421"/>
                    </a:lnTo>
                    <a:cubicBezTo>
                      <a:pt x="11376" y="142"/>
                      <a:pt x="11014" y="2"/>
                      <a:pt x="10653" y="0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slíḓé">
                <a:extLst>
                  <a:ext uri="{FF2B5EF4-FFF2-40B4-BE49-F238E27FC236}">
                    <a16:creationId xmlns:a16="http://schemas.microsoft.com/office/drawing/2014/main" id="{76CB4531-309C-47A7-A0ED-AD0D480F1946}"/>
                  </a:ext>
                </a:extLst>
              </p:cNvPr>
              <p:cNvSpPr/>
              <p:nvPr/>
            </p:nvSpPr>
            <p:spPr>
              <a:xfrm>
                <a:off x="5629793" y="5022941"/>
                <a:ext cx="1043601" cy="586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4" h="21597" extrusionOk="0">
                    <a:moveTo>
                      <a:pt x="10655" y="0"/>
                    </a:moveTo>
                    <a:cubicBezTo>
                      <a:pt x="10293" y="-1"/>
                      <a:pt x="9930" y="138"/>
                      <a:pt x="9656" y="415"/>
                    </a:cubicBezTo>
                    <a:lnTo>
                      <a:pt x="408" y="9787"/>
                    </a:lnTo>
                    <a:cubicBezTo>
                      <a:pt x="-136" y="10342"/>
                      <a:pt x="-137" y="11257"/>
                      <a:pt x="414" y="11809"/>
                    </a:cubicBezTo>
                    <a:lnTo>
                      <a:pt x="9675" y="21180"/>
                    </a:lnTo>
                    <a:cubicBezTo>
                      <a:pt x="9948" y="21457"/>
                      <a:pt x="10309" y="21597"/>
                      <a:pt x="10668" y="21598"/>
                    </a:cubicBezTo>
                    <a:cubicBezTo>
                      <a:pt x="11017" y="21599"/>
                      <a:pt x="11365" y="21471"/>
                      <a:pt x="11634" y="21213"/>
                    </a:cubicBezTo>
                    <a:lnTo>
                      <a:pt x="20920" y="11799"/>
                    </a:lnTo>
                    <a:cubicBezTo>
                      <a:pt x="21463" y="11243"/>
                      <a:pt x="21458" y="10344"/>
                      <a:pt x="20914" y="9786"/>
                    </a:cubicBezTo>
                    <a:lnTo>
                      <a:pt x="11648" y="416"/>
                    </a:lnTo>
                    <a:cubicBezTo>
                      <a:pt x="11376" y="141"/>
                      <a:pt x="11016" y="2"/>
                      <a:pt x="10655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ṩḷíḓé">
                <a:extLst>
                  <a:ext uri="{FF2B5EF4-FFF2-40B4-BE49-F238E27FC236}">
                    <a16:creationId xmlns:a16="http://schemas.microsoft.com/office/drawing/2014/main" id="{13A92F39-2AA5-418E-B005-91981AD6E680}"/>
                  </a:ext>
                </a:extLst>
              </p:cNvPr>
              <p:cNvSpPr/>
              <p:nvPr/>
            </p:nvSpPr>
            <p:spPr>
              <a:xfrm>
                <a:off x="6227742" y="4053851"/>
                <a:ext cx="1043497" cy="5869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2" h="21598" extrusionOk="0">
                    <a:moveTo>
                      <a:pt x="10651" y="0"/>
                    </a:moveTo>
                    <a:cubicBezTo>
                      <a:pt x="10289" y="-1"/>
                      <a:pt x="9926" y="138"/>
                      <a:pt x="9651" y="419"/>
                    </a:cubicBezTo>
                    <a:lnTo>
                      <a:pt x="408" y="9791"/>
                    </a:lnTo>
                    <a:cubicBezTo>
                      <a:pt x="-140" y="10346"/>
                      <a:pt x="-134" y="11255"/>
                      <a:pt x="413" y="11808"/>
                    </a:cubicBezTo>
                    <a:lnTo>
                      <a:pt x="9674" y="21179"/>
                    </a:lnTo>
                    <a:cubicBezTo>
                      <a:pt x="9948" y="21456"/>
                      <a:pt x="10308" y="21596"/>
                      <a:pt x="10668" y="21598"/>
                    </a:cubicBezTo>
                    <a:cubicBezTo>
                      <a:pt x="11031" y="21599"/>
                      <a:pt x="11395" y="21458"/>
                      <a:pt x="11671" y="21180"/>
                    </a:cubicBezTo>
                    <a:lnTo>
                      <a:pt x="20911" y="11808"/>
                    </a:lnTo>
                    <a:cubicBezTo>
                      <a:pt x="21459" y="11253"/>
                      <a:pt x="21460" y="10344"/>
                      <a:pt x="20909" y="9792"/>
                    </a:cubicBezTo>
                    <a:lnTo>
                      <a:pt x="13439" y="2233"/>
                    </a:lnTo>
                    <a:lnTo>
                      <a:pt x="11634" y="408"/>
                    </a:lnTo>
                    <a:cubicBezTo>
                      <a:pt x="11361" y="138"/>
                      <a:pt x="11006" y="1"/>
                      <a:pt x="10651" y="0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ṣḷiḍê">
                <a:extLst>
                  <a:ext uri="{FF2B5EF4-FFF2-40B4-BE49-F238E27FC236}">
                    <a16:creationId xmlns:a16="http://schemas.microsoft.com/office/drawing/2014/main" id="{4D1C772A-886D-4183-B442-912F69E53AD9}"/>
                  </a:ext>
                </a:extLst>
              </p:cNvPr>
              <p:cNvSpPr/>
              <p:nvPr/>
            </p:nvSpPr>
            <p:spPr>
              <a:xfrm>
                <a:off x="5629793" y="4383754"/>
                <a:ext cx="1043489" cy="58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3" h="21597" extrusionOk="0">
                    <a:moveTo>
                      <a:pt x="10653" y="0"/>
                    </a:moveTo>
                    <a:cubicBezTo>
                      <a:pt x="10290" y="-1"/>
                      <a:pt x="9928" y="137"/>
                      <a:pt x="9653" y="415"/>
                    </a:cubicBezTo>
                    <a:lnTo>
                      <a:pt x="409" y="9789"/>
                    </a:lnTo>
                    <a:cubicBezTo>
                      <a:pt x="-139" y="10343"/>
                      <a:pt x="-136" y="11252"/>
                      <a:pt x="414" y="11810"/>
                    </a:cubicBezTo>
                    <a:lnTo>
                      <a:pt x="9676" y="21183"/>
                    </a:lnTo>
                    <a:cubicBezTo>
                      <a:pt x="9949" y="21458"/>
                      <a:pt x="10309" y="21596"/>
                      <a:pt x="10668" y="21598"/>
                    </a:cubicBezTo>
                    <a:cubicBezTo>
                      <a:pt x="11031" y="21599"/>
                      <a:pt x="11393" y="21460"/>
                      <a:pt x="11669" y="21178"/>
                    </a:cubicBezTo>
                    <a:lnTo>
                      <a:pt x="20913" y="11805"/>
                    </a:lnTo>
                    <a:cubicBezTo>
                      <a:pt x="21461" y="11251"/>
                      <a:pt x="21459" y="10347"/>
                      <a:pt x="20911" y="9789"/>
                    </a:cubicBezTo>
                    <a:lnTo>
                      <a:pt x="11646" y="416"/>
                    </a:lnTo>
                    <a:cubicBezTo>
                      <a:pt x="11374" y="141"/>
                      <a:pt x="11013" y="2"/>
                      <a:pt x="10653" y="0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ŝḻïḍe">
                <a:extLst>
                  <a:ext uri="{FF2B5EF4-FFF2-40B4-BE49-F238E27FC236}">
                    <a16:creationId xmlns:a16="http://schemas.microsoft.com/office/drawing/2014/main" id="{B854BE7B-6F7E-4C0F-94AB-C214D335B4B2}"/>
                  </a:ext>
                </a:extLst>
              </p:cNvPr>
              <p:cNvSpPr/>
              <p:nvPr/>
            </p:nvSpPr>
            <p:spPr>
              <a:xfrm>
                <a:off x="5031843" y="4693038"/>
                <a:ext cx="1043549" cy="586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4" h="21599" extrusionOk="0">
                    <a:moveTo>
                      <a:pt x="10654" y="0"/>
                    </a:moveTo>
                    <a:cubicBezTo>
                      <a:pt x="10291" y="-1"/>
                      <a:pt x="9928" y="139"/>
                      <a:pt x="9654" y="420"/>
                    </a:cubicBezTo>
                    <a:lnTo>
                      <a:pt x="410" y="9792"/>
                    </a:lnTo>
                    <a:cubicBezTo>
                      <a:pt x="-138" y="10347"/>
                      <a:pt x="-136" y="11255"/>
                      <a:pt x="415" y="11814"/>
                    </a:cubicBezTo>
                    <a:lnTo>
                      <a:pt x="7911" y="19398"/>
                    </a:lnTo>
                    <a:lnTo>
                      <a:pt x="9684" y="21192"/>
                    </a:lnTo>
                    <a:cubicBezTo>
                      <a:pt x="9957" y="21461"/>
                      <a:pt x="10311" y="21597"/>
                      <a:pt x="10667" y="21598"/>
                    </a:cubicBezTo>
                    <a:cubicBezTo>
                      <a:pt x="11031" y="21599"/>
                      <a:pt x="11395" y="21460"/>
                      <a:pt x="11669" y="21180"/>
                    </a:cubicBezTo>
                    <a:lnTo>
                      <a:pt x="20913" y="11809"/>
                    </a:lnTo>
                    <a:cubicBezTo>
                      <a:pt x="21461" y="11254"/>
                      <a:pt x="21462" y="10345"/>
                      <a:pt x="20911" y="9786"/>
                    </a:cubicBezTo>
                    <a:lnTo>
                      <a:pt x="11650" y="421"/>
                    </a:lnTo>
                    <a:cubicBezTo>
                      <a:pt x="11375" y="143"/>
                      <a:pt x="11015" y="1"/>
                      <a:pt x="10654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ṥľîdê">
                <a:extLst>
                  <a:ext uri="{FF2B5EF4-FFF2-40B4-BE49-F238E27FC236}">
                    <a16:creationId xmlns:a16="http://schemas.microsoft.com/office/drawing/2014/main" id="{61015EC7-DE29-4F71-885C-8B5A9568332C}"/>
                  </a:ext>
                </a:extLst>
              </p:cNvPr>
              <p:cNvSpPr/>
              <p:nvPr/>
            </p:nvSpPr>
            <p:spPr>
              <a:xfrm>
                <a:off x="5609174" y="3723947"/>
                <a:ext cx="1043484" cy="5868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6" h="21597" extrusionOk="0">
                    <a:moveTo>
                      <a:pt x="10654" y="0"/>
                    </a:moveTo>
                    <a:cubicBezTo>
                      <a:pt x="10304" y="-1"/>
                      <a:pt x="9953" y="129"/>
                      <a:pt x="9680" y="387"/>
                    </a:cubicBezTo>
                    <a:lnTo>
                      <a:pt x="1838" y="8339"/>
                    </a:lnTo>
                    <a:lnTo>
                      <a:pt x="409" y="9788"/>
                    </a:lnTo>
                    <a:cubicBezTo>
                      <a:pt x="-139" y="10342"/>
                      <a:pt x="-136" y="11251"/>
                      <a:pt x="414" y="11810"/>
                    </a:cubicBezTo>
                    <a:lnTo>
                      <a:pt x="9677" y="21181"/>
                    </a:lnTo>
                    <a:cubicBezTo>
                      <a:pt x="9952" y="21456"/>
                      <a:pt x="10312" y="21596"/>
                      <a:pt x="10672" y="21598"/>
                    </a:cubicBezTo>
                    <a:cubicBezTo>
                      <a:pt x="11034" y="21599"/>
                      <a:pt x="11396" y="21460"/>
                      <a:pt x="11671" y="21182"/>
                    </a:cubicBezTo>
                    <a:lnTo>
                      <a:pt x="20916" y="11810"/>
                    </a:lnTo>
                    <a:cubicBezTo>
                      <a:pt x="21446" y="11268"/>
                      <a:pt x="21461" y="10406"/>
                      <a:pt x="20967" y="9845"/>
                    </a:cubicBezTo>
                    <a:lnTo>
                      <a:pt x="11591" y="362"/>
                    </a:lnTo>
                    <a:cubicBezTo>
                      <a:pt x="11326" y="122"/>
                      <a:pt x="10990" y="2"/>
                      <a:pt x="10654" y="0"/>
                    </a:cubicBezTo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ṣliḑê">
                <a:extLst>
                  <a:ext uri="{FF2B5EF4-FFF2-40B4-BE49-F238E27FC236}">
                    <a16:creationId xmlns:a16="http://schemas.microsoft.com/office/drawing/2014/main" id="{555D0F57-DA1D-4665-9E3A-A435D90CB1BF}"/>
                  </a:ext>
                </a:extLst>
              </p:cNvPr>
              <p:cNvSpPr/>
              <p:nvPr/>
            </p:nvSpPr>
            <p:spPr>
              <a:xfrm>
                <a:off x="5031843" y="4053851"/>
                <a:ext cx="1043489" cy="586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2" h="21597" extrusionOk="0">
                    <a:moveTo>
                      <a:pt x="10652" y="0"/>
                    </a:moveTo>
                    <a:cubicBezTo>
                      <a:pt x="10289" y="-1"/>
                      <a:pt x="9926" y="139"/>
                      <a:pt x="9652" y="419"/>
                    </a:cubicBezTo>
                    <a:lnTo>
                      <a:pt x="408" y="9792"/>
                    </a:lnTo>
                    <a:cubicBezTo>
                      <a:pt x="-140" y="10347"/>
                      <a:pt x="-134" y="11256"/>
                      <a:pt x="413" y="11809"/>
                    </a:cubicBezTo>
                    <a:lnTo>
                      <a:pt x="9678" y="21180"/>
                    </a:lnTo>
                    <a:cubicBezTo>
                      <a:pt x="9950" y="21458"/>
                      <a:pt x="10309" y="21596"/>
                      <a:pt x="10668" y="21598"/>
                    </a:cubicBezTo>
                    <a:cubicBezTo>
                      <a:pt x="11032" y="21599"/>
                      <a:pt x="11396" y="21460"/>
                      <a:pt x="11671" y="21180"/>
                    </a:cubicBezTo>
                    <a:lnTo>
                      <a:pt x="20911" y="11809"/>
                    </a:lnTo>
                    <a:cubicBezTo>
                      <a:pt x="21459" y="11254"/>
                      <a:pt x="21460" y="10345"/>
                      <a:pt x="20909" y="9792"/>
                    </a:cubicBezTo>
                    <a:lnTo>
                      <a:pt x="11648" y="421"/>
                    </a:lnTo>
                    <a:cubicBezTo>
                      <a:pt x="11374" y="142"/>
                      <a:pt x="11013" y="2"/>
                      <a:pt x="10652" y="0"/>
                    </a:cubicBezTo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ṥľïḓè">
                <a:extLst>
                  <a:ext uri="{FF2B5EF4-FFF2-40B4-BE49-F238E27FC236}">
                    <a16:creationId xmlns:a16="http://schemas.microsoft.com/office/drawing/2014/main" id="{6BEA17A2-3665-475F-9223-D8D67B3AE53C}"/>
                  </a:ext>
                </a:extLst>
              </p:cNvPr>
              <p:cNvSpPr/>
              <p:nvPr/>
            </p:nvSpPr>
            <p:spPr>
              <a:xfrm>
                <a:off x="4413276" y="4383754"/>
                <a:ext cx="1043592" cy="58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6" h="21597" extrusionOk="0">
                    <a:moveTo>
                      <a:pt x="10656" y="0"/>
                    </a:moveTo>
                    <a:cubicBezTo>
                      <a:pt x="10293" y="-1"/>
                      <a:pt x="9930" y="137"/>
                      <a:pt x="9656" y="415"/>
                    </a:cubicBezTo>
                    <a:lnTo>
                      <a:pt x="7393" y="2709"/>
                    </a:lnTo>
                    <a:lnTo>
                      <a:pt x="352" y="9847"/>
                    </a:lnTo>
                    <a:cubicBezTo>
                      <a:pt x="-136" y="10407"/>
                      <a:pt x="-118" y="11276"/>
                      <a:pt x="413" y="11809"/>
                    </a:cubicBezTo>
                    <a:lnTo>
                      <a:pt x="9675" y="21180"/>
                    </a:lnTo>
                    <a:cubicBezTo>
                      <a:pt x="9949" y="21458"/>
                      <a:pt x="10308" y="21597"/>
                      <a:pt x="10669" y="21598"/>
                    </a:cubicBezTo>
                    <a:cubicBezTo>
                      <a:pt x="11032" y="21599"/>
                      <a:pt x="11396" y="21460"/>
                      <a:pt x="11671" y="21181"/>
                    </a:cubicBezTo>
                    <a:lnTo>
                      <a:pt x="20916" y="11803"/>
                    </a:lnTo>
                    <a:cubicBezTo>
                      <a:pt x="21464" y="11249"/>
                      <a:pt x="21461" y="10345"/>
                      <a:pt x="20914" y="9786"/>
                    </a:cubicBezTo>
                    <a:lnTo>
                      <a:pt x="11652" y="417"/>
                    </a:lnTo>
                    <a:cubicBezTo>
                      <a:pt x="11378" y="141"/>
                      <a:pt x="11017" y="2"/>
                      <a:pt x="10656" y="0"/>
                    </a:cubicBezTo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9DDB32D-FAA3-461D-9AFD-45ADB273DF7D}"/>
                </a:ext>
              </a:extLst>
            </p:cNvPr>
            <p:cNvCxnSpPr>
              <a:cxnSpLocks/>
            </p:cNvCxnSpPr>
            <p:nvPr/>
          </p:nvCxnSpPr>
          <p:spPr>
            <a:xfrm>
              <a:off x="8170814" y="3624670"/>
              <a:ext cx="3349674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5D3492B-CE7B-4314-8EEB-B7B35907E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925" y="3589505"/>
              <a:ext cx="335126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íṡḷïḓê">
              <a:extLst>
                <a:ext uri="{FF2B5EF4-FFF2-40B4-BE49-F238E27FC236}">
                  <a16:creationId xmlns:a16="http://schemas.microsoft.com/office/drawing/2014/main" id="{36395BC4-6464-489E-9AB8-A562243DE38E}"/>
                </a:ext>
              </a:extLst>
            </p:cNvPr>
            <p:cNvSpPr/>
            <p:nvPr/>
          </p:nvSpPr>
          <p:spPr>
            <a:xfrm>
              <a:off x="680025" y="2003435"/>
              <a:ext cx="3520260" cy="307777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r>
                <a:rPr lang="en-US" altLang="zh-CN" sz="1600" b="1" dirty="0"/>
                <a:t>2</a:t>
              </a:r>
              <a:r>
                <a:rPr lang="zh-CN" altLang="en-US" sz="1600" b="1" dirty="0"/>
                <a:t>个反相器串联</a:t>
              </a:r>
              <a:r>
                <a:rPr lang="en-US" altLang="zh-CN" sz="1600" b="1" dirty="0"/>
                <a:t>——Buffer</a:t>
              </a:r>
              <a:endParaRPr lang="zh-CN" altLang="en-US" sz="1600" b="1" dirty="0"/>
            </a:p>
          </p:txBody>
        </p:sp>
        <p:sp>
          <p:nvSpPr>
            <p:cNvPr id="10" name="ïṧḷiḓè">
              <a:extLst>
                <a:ext uri="{FF2B5EF4-FFF2-40B4-BE49-F238E27FC236}">
                  <a16:creationId xmlns:a16="http://schemas.microsoft.com/office/drawing/2014/main" id="{EDC01807-B226-4D67-BCBD-82426493E8BE}"/>
                </a:ext>
              </a:extLst>
            </p:cNvPr>
            <p:cNvSpPr/>
            <p:nvPr/>
          </p:nvSpPr>
          <p:spPr bwMode="auto">
            <a:xfrm>
              <a:off x="676950" y="2311211"/>
              <a:ext cx="3523335" cy="138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波形整形</a:t>
              </a:r>
              <a:endParaRPr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驱动增强</a:t>
              </a:r>
              <a:endParaRPr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减少时钟源负载数量</a:t>
              </a:r>
              <a:endParaRPr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减少连线负载</a:t>
              </a:r>
              <a:endParaRPr lang="en-US" altLang="zh-CN" sz="1400" dirty="0"/>
            </a:p>
          </p:txBody>
        </p:sp>
        <p:sp>
          <p:nvSpPr>
            <p:cNvPr id="11" name="îŝļiḍe">
              <a:extLst>
                <a:ext uri="{FF2B5EF4-FFF2-40B4-BE49-F238E27FC236}">
                  <a16:creationId xmlns:a16="http://schemas.microsoft.com/office/drawing/2014/main" id="{2D6CB082-704B-4DC9-A8EE-1D886AE4C30E}"/>
                </a:ext>
              </a:extLst>
            </p:cNvPr>
            <p:cNvSpPr/>
            <p:nvPr/>
          </p:nvSpPr>
          <p:spPr>
            <a:xfrm>
              <a:off x="676950" y="3968735"/>
              <a:ext cx="3523335" cy="307777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r>
                <a:rPr lang="en-US" altLang="zh-CN" sz="1600" b="1" dirty="0"/>
                <a:t>2</a:t>
              </a:r>
              <a:r>
                <a:rPr lang="zh-CN" altLang="en-US" sz="1600" b="1" dirty="0"/>
                <a:t>个反相器交叉耦合</a:t>
              </a:r>
              <a:r>
                <a:rPr lang="en-US" altLang="zh-CN" sz="1600" b="1" dirty="0"/>
                <a:t>——</a:t>
              </a:r>
              <a:r>
                <a:rPr lang="zh-CN" altLang="en-US" sz="1600" b="1" dirty="0"/>
                <a:t>锁存</a:t>
              </a:r>
            </a:p>
          </p:txBody>
        </p:sp>
        <p:sp>
          <p:nvSpPr>
            <p:cNvPr id="12" name="işľïḋe">
              <a:extLst>
                <a:ext uri="{FF2B5EF4-FFF2-40B4-BE49-F238E27FC236}">
                  <a16:creationId xmlns:a16="http://schemas.microsoft.com/office/drawing/2014/main" id="{DCC659E3-FF14-4AB2-AB07-DA2D36C36FFB}"/>
                </a:ext>
              </a:extLst>
            </p:cNvPr>
            <p:cNvSpPr/>
            <p:nvPr/>
          </p:nvSpPr>
          <p:spPr bwMode="auto">
            <a:xfrm>
              <a:off x="676950" y="4276512"/>
              <a:ext cx="3523335" cy="111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正反馈</a:t>
              </a:r>
              <a:r>
                <a:rPr lang="en-US" altLang="zh-CN" sz="1400" dirty="0"/>
                <a:t>——</a:t>
              </a:r>
              <a:r>
                <a:rPr lang="zh-CN" altLang="en-US" sz="1400" dirty="0"/>
                <a:t>达到双稳态</a:t>
              </a:r>
              <a:endParaRPr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增加</a:t>
              </a:r>
              <a:r>
                <a:rPr lang="en-US" altLang="zh-CN" sz="1400" dirty="0"/>
                <a:t>OR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AND</a:t>
              </a:r>
              <a:r>
                <a:rPr lang="zh-CN" altLang="en-US" sz="1400" dirty="0"/>
                <a:t>功能</a:t>
              </a:r>
              <a:r>
                <a:rPr lang="en-US" altLang="zh-CN" sz="1400" dirty="0"/>
                <a:t>——</a:t>
              </a:r>
              <a:r>
                <a:rPr lang="zh-CN" altLang="en-US" sz="1400" dirty="0"/>
                <a:t>构成锁存器</a:t>
              </a:r>
              <a:endParaRPr lang="en-US" altLang="zh-CN" sz="1400" dirty="0"/>
            </a:p>
            <a:p>
              <a:pPr marL="171450" indent="-171450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400" dirty="0"/>
                <a:t>增加</a:t>
              </a:r>
              <a:r>
                <a:rPr lang="en-US" altLang="zh-CN" sz="1400" dirty="0"/>
                <a:t>2</a:t>
              </a:r>
              <a:r>
                <a:rPr lang="zh-CN" altLang="en-US" sz="1400" dirty="0"/>
                <a:t>管</a:t>
              </a:r>
              <a:r>
                <a:rPr lang="en-US" altLang="zh-CN" sz="1400" dirty="0"/>
                <a:t>——SRAM</a:t>
              </a:r>
              <a:r>
                <a:rPr lang="zh-CN" altLang="en-US" sz="1400" dirty="0"/>
                <a:t>存储单元</a:t>
              </a:r>
              <a:endParaRPr lang="en-US" altLang="zh-CN" sz="1400" dirty="0"/>
            </a:p>
          </p:txBody>
        </p:sp>
        <p:sp>
          <p:nvSpPr>
            <p:cNvPr id="13" name="ís1ïḋê">
              <a:extLst>
                <a:ext uri="{FF2B5EF4-FFF2-40B4-BE49-F238E27FC236}">
                  <a16:creationId xmlns:a16="http://schemas.microsoft.com/office/drawing/2014/main" id="{68056503-2AF5-4EE9-A400-D67BF861BE1C}"/>
                </a:ext>
              </a:extLst>
            </p:cNvPr>
            <p:cNvSpPr/>
            <p:nvPr/>
          </p:nvSpPr>
          <p:spPr>
            <a:xfrm>
              <a:off x="7806379" y="1956391"/>
              <a:ext cx="3523335" cy="307777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pPr algn="r"/>
              <a:r>
                <a:rPr lang="en-US" altLang="zh-CN" sz="1600" b="1" dirty="0"/>
                <a:t>SRAM Cell</a:t>
              </a:r>
              <a:endParaRPr lang="zh-CN" altLang="en-US" sz="1600" b="1" dirty="0"/>
            </a:p>
          </p:txBody>
        </p:sp>
        <p:sp>
          <p:nvSpPr>
            <p:cNvPr id="14" name="íṩ1îḑe">
              <a:extLst>
                <a:ext uri="{FF2B5EF4-FFF2-40B4-BE49-F238E27FC236}">
                  <a16:creationId xmlns:a16="http://schemas.microsoft.com/office/drawing/2014/main" id="{507386E7-DE82-4C37-9CA2-54724FF109FE}"/>
                </a:ext>
              </a:extLst>
            </p:cNvPr>
            <p:cNvSpPr/>
            <p:nvPr/>
          </p:nvSpPr>
          <p:spPr bwMode="auto">
            <a:xfrm>
              <a:off x="7997153" y="4276512"/>
              <a:ext cx="3523335" cy="111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15" name="íşḷîďe">
              <a:extLst>
                <a:ext uri="{FF2B5EF4-FFF2-40B4-BE49-F238E27FC236}">
                  <a16:creationId xmlns:a16="http://schemas.microsoft.com/office/drawing/2014/main" id="{059CFC21-082B-4A7E-8DE7-83E9B717F8B4}"/>
                </a:ext>
              </a:extLst>
            </p:cNvPr>
            <p:cNvSpPr/>
            <p:nvPr/>
          </p:nvSpPr>
          <p:spPr>
            <a:xfrm>
              <a:off x="7489006" y="4341142"/>
              <a:ext cx="3523335" cy="307777"/>
            </a:xfrm>
            <a:prstGeom prst="rect">
              <a:avLst/>
            </a:prstGeom>
          </p:spPr>
          <p:txBody>
            <a:bodyPr wrap="none" lIns="90000" tIns="46800" rIns="90000" bIns="46800">
              <a:normAutofit fontScale="92500" lnSpcReduction="10000"/>
            </a:bodyPr>
            <a:lstStyle/>
            <a:p>
              <a:pPr algn="r"/>
              <a:r>
                <a:rPr lang="en-US" altLang="zh-CN" sz="1600" b="1" dirty="0"/>
                <a:t>……</a:t>
              </a:r>
              <a:endParaRPr lang="zh-CN" altLang="en-US" sz="1600" b="1" dirty="0"/>
            </a:p>
          </p:txBody>
        </p:sp>
        <p:sp>
          <p:nvSpPr>
            <p:cNvPr id="16" name="išḻïḓê">
              <a:extLst>
                <a:ext uri="{FF2B5EF4-FFF2-40B4-BE49-F238E27FC236}">
                  <a16:creationId xmlns:a16="http://schemas.microsoft.com/office/drawing/2014/main" id="{27385ACA-275C-4CE4-A663-08E0A111C048}"/>
                </a:ext>
              </a:extLst>
            </p:cNvPr>
            <p:cNvSpPr/>
            <p:nvPr/>
          </p:nvSpPr>
          <p:spPr bwMode="auto">
            <a:xfrm>
              <a:off x="5321941" y="2271086"/>
              <a:ext cx="6007774" cy="1492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standby——</a:t>
              </a:r>
              <a:r>
                <a:rPr lang="zh-CN" altLang="en-US" sz="1400" dirty="0"/>
                <a:t>单纯的</a:t>
              </a:r>
              <a:r>
                <a:rPr lang="en-US" altLang="zh-CN" sz="1400" dirty="0"/>
                <a:t>2</a:t>
              </a:r>
              <a:r>
                <a:rPr lang="zh-CN" altLang="en-US" sz="1400" dirty="0"/>
                <a:t>个反相器形成环路</a:t>
              </a:r>
              <a:endParaRPr lang="en-US" altLang="zh-CN" sz="1400" dirty="0"/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reading——</a:t>
              </a:r>
              <a:r>
                <a:rPr lang="zh-CN" altLang="en-US" sz="1400" dirty="0"/>
                <a:t>位线预充电置</a:t>
              </a:r>
              <a:r>
                <a:rPr lang="en-US" altLang="zh-CN" sz="1400" dirty="0"/>
                <a:t>HIGH</a:t>
              </a:r>
              <a:r>
                <a:rPr lang="zh-CN" altLang="en-US" sz="1400" dirty="0"/>
                <a:t>、</a:t>
              </a:r>
              <a:r>
                <a:rPr lang="en-US" altLang="zh-CN" sz="1400" dirty="0"/>
                <a:t>Sense and Amplify</a:t>
              </a:r>
              <a:r>
                <a:rPr lang="zh-CN" altLang="en-US" sz="1400" dirty="0"/>
                <a:t>电路进行上拉</a:t>
              </a:r>
              <a:r>
                <a:rPr lang="en-US" altLang="zh-CN" sz="1400" dirty="0"/>
                <a:t>/</a:t>
              </a:r>
              <a:r>
                <a:rPr lang="zh-CN" altLang="en-US" sz="1400" dirty="0"/>
                <a:t>下拉</a:t>
              </a:r>
              <a:endParaRPr lang="en-US" altLang="zh-CN" sz="1400" dirty="0"/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writing——</a:t>
              </a:r>
              <a:r>
                <a:rPr lang="zh-CN" altLang="en-US" sz="1400" dirty="0"/>
                <a:t>位线驱动的晶体管强壮于普通晶体管</a:t>
              </a:r>
              <a:endParaRPr lang="en-US" altLang="zh-CN" sz="1400" dirty="0"/>
            </a:p>
            <a:p>
              <a:pPr marL="171450" indent="-171450" algn="r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en-US" altLang="zh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70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#Reference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F661B3-00CC-4773-B8B6-421B4BA61F98}"/>
              </a:ext>
            </a:extLst>
          </p:cNvPr>
          <p:cNvSpPr txBox="1"/>
          <p:nvPr/>
        </p:nvSpPr>
        <p:spPr>
          <a:xfrm>
            <a:off x="7619485" y="1543770"/>
            <a:ext cx="4294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42BA7E-9AC8-4319-B7FC-2D148EB98851}"/>
              </a:ext>
            </a:extLst>
          </p:cNvPr>
          <p:cNvSpPr txBox="1"/>
          <p:nvPr/>
        </p:nvSpPr>
        <p:spPr>
          <a:xfrm>
            <a:off x="669923" y="1543770"/>
            <a:ext cx="101647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</a:t>
            </a:r>
            <a:r>
              <a:rPr lang="en-US" altLang="zh-CN" dirty="0">
                <a:hlinkClick r:id="rId2"/>
              </a:rPr>
              <a:t>https://www.google.com/url?sa=t&amp;rct=j&amp;q=&amp;esrc=s&amp;source=web&amp;cd=&amp;ved=2ahUKEwjCwuKfs8LtAhUyO30KHVzOBtQQFjABegQIAhAC&amp;url=https%3A%2F%2Fbears.ece.ucsb.edu%2Fclass%2Fece224a%2FLecture12sram.ppt&amp;usg=AOvVaw3REnqNcj6J8Li8sVlr_DWp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>
                <a:hlinkClick r:id="rId3"/>
              </a:rPr>
              <a:t>https://zh.wikipedia.org/wiki/%E5%8F%8D%E7%9B%B8%E5%99%A8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[3] </a:t>
            </a:r>
            <a:r>
              <a:rPr lang="en-US" altLang="zh-CN" dirty="0">
                <a:hlinkClick r:id="rId4"/>
              </a:rPr>
              <a:t>https://wenku.baidu.com/view/4938078b16fc700abb68fc89.html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[4] </a:t>
            </a:r>
            <a:r>
              <a:rPr lang="en-US" altLang="zh-CN" dirty="0">
                <a:hlinkClick r:id="rId5"/>
              </a:rPr>
              <a:t>https://blog.csdn.net/lxm920714/article/details/96101148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[5] </a:t>
            </a:r>
            <a:r>
              <a:rPr lang="en-US" altLang="zh-CN" dirty="0">
                <a:hlinkClick r:id="rId6"/>
              </a:rPr>
              <a:t>https://www.sohu.com/a/126626646_463982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[6] </a:t>
            </a:r>
            <a:r>
              <a:rPr lang="en-US" altLang="zh-CN" dirty="0">
                <a:hlinkClick r:id="rId7"/>
              </a:rPr>
              <a:t>https://electronics.stackexchange.com/questions/246835/what-is-the-need-for-precharging-in-sram-dram-memory-cell?answertab=active#tab-top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[7]</a:t>
            </a:r>
            <a:r>
              <a:rPr lang="en-US" altLang="zh-CN" dirty="0">
                <a:solidFill>
                  <a:srgbClr val="0070C0"/>
                </a:solidFill>
              </a:rPr>
              <a:t> PPT</a:t>
            </a:r>
            <a:r>
              <a:rPr lang="zh-CN" altLang="en-US" dirty="0">
                <a:solidFill>
                  <a:srgbClr val="0070C0"/>
                </a:solidFill>
              </a:rPr>
              <a:t>中使用图片中的提示文字、符号等均为本人添加。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38F3D0-67EA-4154-98C7-79B92E7DF158}"/>
              </a:ext>
            </a:extLst>
          </p:cNvPr>
          <p:cNvSpPr txBox="1"/>
          <p:nvPr/>
        </p:nvSpPr>
        <p:spPr>
          <a:xfrm>
            <a:off x="835459" y="5650860"/>
            <a:ext cx="1016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58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99490" y="2692489"/>
            <a:ext cx="4190933" cy="112834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C4509"/>
                </a:solidFill>
              </a:rPr>
              <a:t>Thanks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76572"/>
                </a:solidFill>
              </a:rPr>
              <a:t>Edited by Peng Xiao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586A"/>
                </a:solidFill>
              </a:rPr>
              <a:t>2020/12/07</a:t>
            </a:r>
            <a:endParaRPr lang="zh-CN" altLang="en-US" dirty="0">
              <a:solidFill>
                <a:srgbClr val="00586A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6668B40-7096-4DA4-8E0B-8CDAC36E44ED}"/>
              </a:ext>
            </a:extLst>
          </p:cNvPr>
          <p:cNvCxnSpPr>
            <a:cxnSpLocks/>
          </p:cNvCxnSpPr>
          <p:nvPr/>
        </p:nvCxnSpPr>
        <p:spPr>
          <a:xfrm>
            <a:off x="7379370" y="3304281"/>
            <a:ext cx="4031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E19099-C765-43CD-BC4B-4379FEA80FEA}"/>
              </a:ext>
            </a:extLst>
          </p:cNvPr>
          <p:cNvGrpSpPr/>
          <p:nvPr/>
        </p:nvGrpSpPr>
        <p:grpSpPr>
          <a:xfrm>
            <a:off x="1307939" y="2265196"/>
            <a:ext cx="2526152" cy="1097660"/>
            <a:chOff x="2855913" y="-477838"/>
            <a:chExt cx="5757862" cy="2501900"/>
          </a:xfrm>
          <a:solidFill>
            <a:srgbClr val="CC4509"/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032C0E8-8B81-406A-9701-13587A6DB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14ECFCD-068E-46A8-B79D-C79193663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0CE278D3-547B-466F-88F8-CC206FBF0A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50B6E65-851A-469D-BC6C-A60B96D65D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D7DE8AF-084C-442D-A852-B9B5A58FD6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C1506-84E1-41FA-878E-C6D74111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0</a:t>
            </a:r>
            <a:r>
              <a:rPr lang="zh-CN" altLang="en-US" dirty="0"/>
              <a:t>回顾</a:t>
            </a:r>
            <a:r>
              <a:rPr lang="en-US" altLang="zh-CN" dirty="0"/>
              <a:t>CMOS</a:t>
            </a:r>
            <a:r>
              <a:rPr lang="zh-CN" altLang="en-US" dirty="0"/>
              <a:t>反相器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515F2B-1EB4-4211-B82E-3ABE494A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CB8AE-0D6A-448A-A6C6-DA2382C9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5" name="d533d844-98c9-428e-b391-05a5d8c7143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08EDB16-3A2F-4801-B35E-A5E11F1DE5A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358" y="1767975"/>
            <a:ext cx="10841130" cy="2560151"/>
            <a:chOff x="679358" y="1767976"/>
            <a:chExt cx="10841130" cy="2560151"/>
          </a:xfrm>
        </p:grpSpPr>
        <p:grpSp>
          <p:nvGrpSpPr>
            <p:cNvPr id="7" name="iSlïḍé">
              <a:extLst>
                <a:ext uri="{FF2B5EF4-FFF2-40B4-BE49-F238E27FC236}">
                  <a16:creationId xmlns:a16="http://schemas.microsoft.com/office/drawing/2014/main" id="{D191EF97-298A-4DFF-B413-CB2AF040027D}"/>
                </a:ext>
              </a:extLst>
            </p:cNvPr>
            <p:cNvGrpSpPr/>
            <p:nvPr/>
          </p:nvGrpSpPr>
          <p:grpSpPr>
            <a:xfrm>
              <a:off x="679358" y="1767976"/>
              <a:ext cx="3293433" cy="2560151"/>
              <a:chOff x="679358" y="1767976"/>
              <a:chExt cx="2841717" cy="2560151"/>
            </a:xfrm>
          </p:grpSpPr>
          <p:sp>
            <p:nvSpPr>
              <p:cNvPr id="11" name="îŝľïḑe">
                <a:extLst>
                  <a:ext uri="{FF2B5EF4-FFF2-40B4-BE49-F238E27FC236}">
                    <a16:creationId xmlns:a16="http://schemas.microsoft.com/office/drawing/2014/main" id="{99D9AB69-206B-4570-B749-879DE5130A85}"/>
                  </a:ext>
                </a:extLst>
              </p:cNvPr>
              <p:cNvSpPr/>
              <p:nvPr/>
            </p:nvSpPr>
            <p:spPr bwMode="auto">
              <a:xfrm>
                <a:off x="679358" y="3079286"/>
                <a:ext cx="2841717" cy="1248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endParaRPr lang="en-US" altLang="zh-CN" sz="900" dirty="0"/>
              </a:p>
            </p:txBody>
          </p:sp>
          <p:sp>
            <p:nvSpPr>
              <p:cNvPr id="12" name="îSľíḓe">
                <a:extLst>
                  <a:ext uri="{FF2B5EF4-FFF2-40B4-BE49-F238E27FC236}">
                    <a16:creationId xmlns:a16="http://schemas.microsoft.com/office/drawing/2014/main" id="{20E05574-D8A7-44D1-8098-51290DC09F6D}"/>
                  </a:ext>
                </a:extLst>
              </p:cNvPr>
              <p:cNvSpPr txBox="1"/>
              <p:nvPr/>
            </p:nvSpPr>
            <p:spPr bwMode="auto">
              <a:xfrm>
                <a:off x="679358" y="1767976"/>
                <a:ext cx="2841717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电路结构</a:t>
                </a:r>
                <a:endParaRPr lang="en-US" altLang="zh-CN" sz="1800" b="1" dirty="0"/>
              </a:p>
            </p:txBody>
          </p:sp>
        </p:grpSp>
        <p:grpSp>
          <p:nvGrpSpPr>
            <p:cNvPr id="8" name="iṡḷiḑe">
              <a:extLst>
                <a:ext uri="{FF2B5EF4-FFF2-40B4-BE49-F238E27FC236}">
                  <a16:creationId xmlns:a16="http://schemas.microsoft.com/office/drawing/2014/main" id="{F4B05120-3F2B-4DDF-94EC-E90C16B89871}"/>
                </a:ext>
              </a:extLst>
            </p:cNvPr>
            <p:cNvGrpSpPr/>
            <p:nvPr/>
          </p:nvGrpSpPr>
          <p:grpSpPr>
            <a:xfrm>
              <a:off x="2931348" y="1767976"/>
              <a:ext cx="8589140" cy="2560151"/>
              <a:chOff x="-3890008" y="1767976"/>
              <a:chExt cx="7411083" cy="2560151"/>
            </a:xfrm>
          </p:grpSpPr>
          <p:sp>
            <p:nvSpPr>
              <p:cNvPr id="9" name="ïśliḓè">
                <a:extLst>
                  <a:ext uri="{FF2B5EF4-FFF2-40B4-BE49-F238E27FC236}">
                    <a16:creationId xmlns:a16="http://schemas.microsoft.com/office/drawing/2014/main" id="{338458E3-0274-4A49-9951-19DEA1141069}"/>
                  </a:ext>
                </a:extLst>
              </p:cNvPr>
              <p:cNvSpPr/>
              <p:nvPr/>
            </p:nvSpPr>
            <p:spPr bwMode="auto">
              <a:xfrm>
                <a:off x="679358" y="3079286"/>
                <a:ext cx="2841717" cy="1248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endParaRPr lang="en-US" altLang="zh-CN" sz="900" dirty="0"/>
              </a:p>
            </p:txBody>
          </p:sp>
          <p:sp>
            <p:nvSpPr>
              <p:cNvPr id="10" name="î$ḻiḑè">
                <a:extLst>
                  <a:ext uri="{FF2B5EF4-FFF2-40B4-BE49-F238E27FC236}">
                    <a16:creationId xmlns:a16="http://schemas.microsoft.com/office/drawing/2014/main" id="{D7547BB4-2E48-44EA-8A5B-CE51B98193B0}"/>
                  </a:ext>
                </a:extLst>
              </p:cNvPr>
              <p:cNvSpPr txBox="1"/>
              <p:nvPr/>
            </p:nvSpPr>
            <p:spPr bwMode="auto">
              <a:xfrm>
                <a:off x="-3890008" y="1767976"/>
                <a:ext cx="132510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b="1" dirty="0"/>
                  <a:t>理想</a:t>
                </a:r>
                <a:r>
                  <a:rPr lang="en-US" altLang="zh-CN" b="1" dirty="0"/>
                  <a:t>VTC</a:t>
                </a:r>
                <a:r>
                  <a:rPr lang="zh-CN" altLang="en-US" sz="1800" b="1" dirty="0"/>
                  <a:t>曲线</a:t>
                </a:r>
                <a:endParaRPr lang="en-US" altLang="zh-CN" sz="1800" b="1" dirty="0"/>
              </a:p>
            </p:txBody>
          </p:sp>
        </p:grpSp>
      </p:grpSp>
      <p:pic>
        <p:nvPicPr>
          <p:cNvPr id="16" name="Picture 2">
            <a:extLst>
              <a:ext uri="{FF2B5EF4-FFF2-40B4-BE49-F238E27FC236}">
                <a16:creationId xmlns:a16="http://schemas.microsoft.com/office/drawing/2014/main" id="{B23DC277-615F-4654-8D61-B87E3DDD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58" y="2633200"/>
            <a:ext cx="2141010" cy="21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966BAC5-441C-4CF7-81EE-895EB43402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5" t="9736" r="7723" b="5287"/>
          <a:stretch/>
        </p:blipFill>
        <p:spPr>
          <a:xfrm>
            <a:off x="2931348" y="2441019"/>
            <a:ext cx="4140201" cy="252537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DAFDD24-529C-479F-96C4-9D68E0DFD18F}"/>
              </a:ext>
            </a:extLst>
          </p:cNvPr>
          <p:cNvSpPr txBox="1"/>
          <p:nvPr/>
        </p:nvSpPr>
        <p:spPr>
          <a:xfrm>
            <a:off x="7213233" y="1810824"/>
            <a:ext cx="2410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20μm</a:t>
            </a:r>
            <a:r>
              <a:rPr lang="zh-CN" altLang="en-US" sz="1800" b="1" dirty="0"/>
              <a:t>反相器实测</a:t>
            </a:r>
            <a:r>
              <a:rPr lang="en-US" altLang="zh-CN" sz="1800" b="1" dirty="0"/>
              <a:t>VTC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E8CCE7C-AF22-451D-ABD2-DEF576235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33" y="2441019"/>
            <a:ext cx="4636754" cy="266015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A1246A2-9945-4FDB-9A66-85DF5629E61A}"/>
              </a:ext>
            </a:extLst>
          </p:cNvPr>
          <p:cNvSpPr/>
          <p:nvPr/>
        </p:nvSpPr>
        <p:spPr>
          <a:xfrm rot="20527707">
            <a:off x="9053874" y="3005913"/>
            <a:ext cx="23391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非理想过渡区</a:t>
            </a:r>
          </a:p>
        </p:txBody>
      </p:sp>
    </p:spTree>
    <p:extLst>
      <p:ext uri="{BB962C8B-B14F-4D97-AF65-F5344CB8AC3E}">
        <p14:creationId xmlns:p14="http://schemas.microsoft.com/office/powerpoint/2010/main" val="277169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3969" y="2654343"/>
            <a:ext cx="7712481" cy="841515"/>
          </a:xfrm>
        </p:spPr>
        <p:txBody>
          <a:bodyPr/>
          <a:lstStyle/>
          <a:p>
            <a:pPr algn="ctr"/>
            <a:r>
              <a:rPr lang="zh-CN" altLang="en-US" dirty="0"/>
              <a:t>一、</a:t>
            </a:r>
            <a:r>
              <a:rPr lang="en-US" altLang="zh-CN" dirty="0"/>
              <a:t>2</a:t>
            </a:r>
            <a:r>
              <a:rPr lang="zh-CN" altLang="en-US" dirty="0"/>
              <a:t>个反相器串联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B04AC42-8B03-48E2-A2A5-4E320475C485}"/>
              </a:ext>
            </a:extLst>
          </p:cNvPr>
          <p:cNvCxnSpPr/>
          <p:nvPr/>
        </p:nvCxnSpPr>
        <p:spPr>
          <a:xfrm>
            <a:off x="3784600" y="3580887"/>
            <a:ext cx="771248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485A158-4659-4708-BAB2-E19EC0B389EC}"/>
              </a:ext>
            </a:extLst>
          </p:cNvPr>
          <p:cNvSpPr txBox="1"/>
          <p:nvPr/>
        </p:nvSpPr>
        <p:spPr>
          <a:xfrm>
            <a:off x="1382871" y="3038611"/>
            <a:ext cx="1122204" cy="97571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1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CMOS</a:t>
            </a:r>
            <a:r>
              <a:rPr lang="zh-CN" altLang="en-US" dirty="0"/>
              <a:t>反相器串联</a:t>
            </a:r>
            <a:r>
              <a:rPr lang="en-US" altLang="zh-CN" dirty="0"/>
              <a:t>——buffer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86C3361-0133-4C3D-BF2D-D86976AEF174}"/>
              </a:ext>
            </a:extLst>
          </p:cNvPr>
          <p:cNvSpPr txBox="1"/>
          <p:nvPr/>
        </p:nvSpPr>
        <p:spPr>
          <a:xfrm>
            <a:off x="717047" y="1730124"/>
            <a:ext cx="10803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一、简单串联</a:t>
            </a:r>
            <a:endParaRPr lang="en-US" altLang="zh-CN" sz="2400" b="1" dirty="0"/>
          </a:p>
          <a:p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经常可以看到右图中的这样两个串联的反相器；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给人的感觉在逻辑层面上“啥也没干”，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但实际工作时，确实“干了点东西”</a:t>
            </a:r>
            <a:r>
              <a:rPr lang="en-US" altLang="zh-CN" sz="2000" dirty="0"/>
              <a:t>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33CF2A55-BE26-49AD-9056-832B59139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7" t="144" r="157" b="-3649"/>
          <a:stretch/>
        </p:blipFill>
        <p:spPr>
          <a:xfrm>
            <a:off x="6350850" y="1730124"/>
            <a:ext cx="4693378" cy="43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5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1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CMOS</a:t>
            </a:r>
            <a:r>
              <a:rPr lang="zh-CN" altLang="en-US" dirty="0"/>
              <a:t>反相器串联</a:t>
            </a:r>
            <a:r>
              <a:rPr lang="en-US" altLang="zh-CN" dirty="0"/>
              <a:t>——buffer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86C3361-0133-4C3D-BF2D-D86976AEF174}"/>
              </a:ext>
            </a:extLst>
          </p:cNvPr>
          <p:cNvSpPr txBox="1"/>
          <p:nvPr/>
        </p:nvSpPr>
        <p:spPr>
          <a:xfrm>
            <a:off x="717047" y="1730124"/>
            <a:ext cx="1080344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“</a:t>
            </a:r>
            <a:r>
              <a:rPr lang="en-US" altLang="zh-CN" sz="2000" dirty="0"/>
              <a:t>buffer</a:t>
            </a:r>
            <a:r>
              <a:rPr lang="zh-CN" altLang="en-US" sz="2000" dirty="0"/>
              <a:t>”的作用：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）提供反向信号；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）波形整形；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）增强驱动；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33CF2A55-BE26-49AD-9056-832B59139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7" t="79560" r="74284" b="77"/>
          <a:stretch/>
        </p:blipFill>
        <p:spPr>
          <a:xfrm>
            <a:off x="5750839" y="2411540"/>
            <a:ext cx="3064240" cy="21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017D821-9D79-4F19-A0F1-7F71936C9CFD}"/>
              </a:ext>
            </a:extLst>
          </p:cNvPr>
          <p:cNvSpPr/>
          <p:nvPr/>
        </p:nvSpPr>
        <p:spPr>
          <a:xfrm rot="20698609">
            <a:off x="1294951" y="4392391"/>
            <a:ext cx="38779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“驱动”具体指？</a:t>
            </a:r>
          </a:p>
        </p:txBody>
      </p:sp>
    </p:spTree>
    <p:extLst>
      <p:ext uri="{BB962C8B-B14F-4D97-AF65-F5344CB8AC3E}">
        <p14:creationId xmlns:p14="http://schemas.microsoft.com/office/powerpoint/2010/main" val="6541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1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CMOS</a:t>
            </a:r>
            <a:r>
              <a:rPr lang="zh-CN" altLang="en-US" dirty="0"/>
              <a:t>反相器串联</a:t>
            </a:r>
            <a:r>
              <a:rPr lang="en-US" altLang="zh-CN" dirty="0"/>
              <a:t>——buffer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86C3361-0133-4C3D-BF2D-D86976AEF174}"/>
              </a:ext>
            </a:extLst>
          </p:cNvPr>
          <p:cNvSpPr txBox="1"/>
          <p:nvPr/>
        </p:nvSpPr>
        <p:spPr>
          <a:xfrm>
            <a:off x="717046" y="1276213"/>
            <a:ext cx="113280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“驱动能力”</a:t>
            </a:r>
            <a:r>
              <a:rPr lang="zh-CN" altLang="en-US" sz="2000" dirty="0"/>
              <a:t>，是指</a:t>
            </a:r>
            <a:r>
              <a:rPr lang="zh-CN" altLang="en-US" sz="2000" b="1" dirty="0"/>
              <a:t>前级</a:t>
            </a:r>
            <a:r>
              <a:rPr lang="zh-CN" altLang="en-US" sz="2000" dirty="0"/>
              <a:t>电路的输出信号可以使得</a:t>
            </a:r>
            <a:r>
              <a:rPr lang="zh-CN" altLang="en-US" sz="2000" b="1" dirty="0"/>
              <a:t>后级</a:t>
            </a:r>
            <a:r>
              <a:rPr lang="zh-CN" altLang="en-US" sz="2000" dirty="0"/>
              <a:t>电路</a:t>
            </a:r>
            <a:r>
              <a:rPr lang="zh-CN" altLang="en-US" sz="2000" b="1" dirty="0"/>
              <a:t>有效响应</a:t>
            </a:r>
            <a:r>
              <a:rPr lang="zh-CN" altLang="en-US" sz="2000" dirty="0"/>
              <a:t>，这个</a:t>
            </a:r>
            <a:r>
              <a:rPr lang="zh-CN" altLang="en-US" sz="2000" b="1" dirty="0"/>
              <a:t>有效</a:t>
            </a:r>
            <a:r>
              <a:rPr lang="zh-CN" altLang="en-US" sz="2000" dirty="0"/>
              <a:t>的包含两层意思：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）前级输出信号</a:t>
            </a:r>
            <a:r>
              <a:rPr lang="zh-CN" altLang="en-US" sz="2000" b="1" dirty="0"/>
              <a:t>能被</a:t>
            </a:r>
            <a:r>
              <a:rPr lang="zh-CN" altLang="en-US" sz="2000" dirty="0"/>
              <a:t>后级电路</a:t>
            </a:r>
            <a:r>
              <a:rPr lang="zh-CN" altLang="en-US" sz="2000" b="1" dirty="0"/>
              <a:t>识别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）在</a:t>
            </a:r>
            <a:r>
              <a:rPr lang="zh-CN" altLang="en-US" sz="2000" b="1" dirty="0"/>
              <a:t>规定的时间内</a:t>
            </a:r>
            <a:r>
              <a:rPr lang="zh-CN" altLang="en-US" sz="2000" dirty="0"/>
              <a:t>被后级电路识别；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不插</a:t>
            </a:r>
            <a:r>
              <a:rPr lang="en-US" altLang="zh-CN" sz="2000" dirty="0"/>
              <a:t>buffer</a:t>
            </a:r>
            <a:r>
              <a:rPr lang="zh-CN" altLang="en-US" sz="2000" dirty="0"/>
              <a:t>会导致驱动能力不够，通常是</a:t>
            </a:r>
            <a:r>
              <a:rPr lang="zh-CN" altLang="en-US" sz="2000" dirty="0">
                <a:solidFill>
                  <a:srgbClr val="FF0000"/>
                </a:solidFill>
              </a:rPr>
              <a:t>输出电流不够</a:t>
            </a:r>
            <a:r>
              <a:rPr lang="zh-CN" altLang="en-US" sz="2000" dirty="0"/>
              <a:t>，导致：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1</a:t>
            </a:r>
            <a:r>
              <a:rPr lang="zh-CN" altLang="en-US" sz="2000" dirty="0"/>
              <a:t>）信号状态异常，这常常发生在后级电路对输入电流有要求的时候；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）信号</a:t>
            </a:r>
            <a:r>
              <a:rPr lang="zh-CN" altLang="en-US" sz="2000" dirty="0">
                <a:solidFill>
                  <a:srgbClr val="FF0000"/>
                </a:solidFill>
              </a:rPr>
              <a:t>上升下降沿太差</a:t>
            </a:r>
            <a:r>
              <a:rPr lang="zh-CN" altLang="en-US" sz="2000" dirty="0"/>
              <a:t>，这常常发生在后级电路的输入电容较大的情况；</a:t>
            </a:r>
          </a:p>
          <a:p>
            <a:endParaRPr lang="en-US" altLang="zh-CN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EF0041-8433-4A12-986F-E2B207B1F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22307" r="11411" b="18137"/>
          <a:stretch/>
        </p:blipFill>
        <p:spPr bwMode="auto">
          <a:xfrm>
            <a:off x="5437463" y="2410167"/>
            <a:ext cx="6083024" cy="20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590E273-A268-4F7E-BCAA-B7D5A088D703}"/>
              </a:ext>
            </a:extLst>
          </p:cNvPr>
          <p:cNvSpPr txBox="1"/>
          <p:nvPr/>
        </p:nvSpPr>
        <p:spPr>
          <a:xfrm>
            <a:off x="1977216" y="3178998"/>
            <a:ext cx="3460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驱动能力强：摆幅大，上升快；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驱动能力弱：摆幅下，上升慢 ；</a:t>
            </a:r>
          </a:p>
        </p:txBody>
      </p:sp>
    </p:spTree>
    <p:extLst>
      <p:ext uri="{BB962C8B-B14F-4D97-AF65-F5344CB8AC3E}">
        <p14:creationId xmlns:p14="http://schemas.microsoft.com/office/powerpoint/2010/main" val="28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1</a:t>
            </a:r>
            <a:r>
              <a:rPr lang="zh-CN" altLang="en-US" dirty="0"/>
              <a:t>：</a:t>
            </a:r>
            <a:r>
              <a:rPr lang="en-US" altLang="zh-CN" dirty="0"/>
              <a:t>buffer</a:t>
            </a:r>
            <a:r>
              <a:rPr lang="zh-CN" altLang="en-US" dirty="0"/>
              <a:t>应用场景</a:t>
            </a:r>
            <a:r>
              <a:rPr lang="en-US" altLang="zh-CN" dirty="0"/>
              <a:t>——1</a:t>
            </a:r>
            <a:r>
              <a:rPr lang="zh-CN" altLang="en-US" dirty="0"/>
              <a:t>）减少负载数量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954F84D-43C1-4846-891B-D9EE8E1F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57" y="1841332"/>
            <a:ext cx="5784108" cy="374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5EC1FC-3842-456A-B5E7-9480FA20F785}"/>
              </a:ext>
            </a:extLst>
          </p:cNvPr>
          <p:cNvSpPr txBox="1"/>
          <p:nvPr/>
        </p:nvSpPr>
        <p:spPr>
          <a:xfrm>
            <a:off x="669924" y="1532771"/>
            <a:ext cx="58477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原电路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时钟驱动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寄存器，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时钟上升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慢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时钟摆幅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加入</a:t>
            </a:r>
            <a:r>
              <a:rPr lang="en-US" altLang="zh-CN" sz="2000" b="1" dirty="0"/>
              <a:t>buffer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时钟只驱动</a:t>
            </a:r>
            <a:r>
              <a:rPr lang="en-US" altLang="zh-CN" sz="2000" dirty="0"/>
              <a:t>buffer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rgbClr val="FF0000"/>
                </a:solidFill>
              </a:rPr>
              <a:t>负载小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	buffer</a:t>
            </a:r>
            <a:r>
              <a:rPr lang="zh-CN" altLang="en-US" sz="2000" dirty="0"/>
              <a:t>驱动寄存器；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时钟上升</a:t>
            </a:r>
            <a:r>
              <a:rPr lang="zh-CN" altLang="en-US" sz="2000" dirty="0">
                <a:solidFill>
                  <a:srgbClr val="FF0000"/>
                </a:solidFill>
              </a:rPr>
              <a:t>快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时钟摆幅</a:t>
            </a:r>
            <a:r>
              <a:rPr lang="zh-CN" altLang="en-US" sz="2000" dirty="0">
                <a:solidFill>
                  <a:srgbClr val="FF0000"/>
                </a:solidFill>
              </a:rPr>
              <a:t>大</a:t>
            </a:r>
            <a:r>
              <a:rPr lang="zh-CN" altLang="en-US" sz="2000" dirty="0"/>
              <a:t>；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023868-5B13-4988-9994-93AC6A6764ED}"/>
              </a:ext>
            </a:extLst>
          </p:cNvPr>
          <p:cNvSpPr txBox="1"/>
          <p:nvPr/>
        </p:nvSpPr>
        <p:spPr>
          <a:xfrm rot="21127890">
            <a:off x="2837618" y="3015154"/>
            <a:ext cx="377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时钟</a:t>
            </a:r>
            <a:r>
              <a:rPr lang="en-US" altLang="zh-CN" dirty="0">
                <a:solidFill>
                  <a:srgbClr val="FF0000"/>
                </a:solidFill>
              </a:rPr>
              <a:t>buffer</a:t>
            </a:r>
            <a:r>
              <a:rPr lang="zh-CN" altLang="en-US" dirty="0">
                <a:solidFill>
                  <a:srgbClr val="FF0000"/>
                </a:solidFill>
              </a:rPr>
              <a:t>本身负载小、输出驱动强</a:t>
            </a: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6D0B5EA6-E1D2-4F6D-976E-6FC459FA4394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1428007" y="3457959"/>
            <a:ext cx="1427364" cy="1410975"/>
          </a:xfrm>
          <a:prstGeom prst="curvedConnector3">
            <a:avLst>
              <a:gd name="adj1" fmla="val 1947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71689-F092-416E-B04E-F5628F1A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#Section 1</a:t>
            </a:r>
            <a:r>
              <a:rPr lang="zh-CN" altLang="en-US" dirty="0"/>
              <a:t>：</a:t>
            </a:r>
            <a:r>
              <a:rPr lang="en-US" altLang="zh-CN" dirty="0"/>
              <a:t>buffer</a:t>
            </a:r>
            <a:r>
              <a:rPr lang="zh-CN" altLang="en-US" dirty="0"/>
              <a:t>应用场景</a:t>
            </a:r>
            <a:r>
              <a:rPr lang="en-US" altLang="zh-CN" dirty="0"/>
              <a:t>——1</a:t>
            </a:r>
            <a:r>
              <a:rPr lang="zh-CN" altLang="en-US" dirty="0"/>
              <a:t>）减少负载数量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678B0D-5723-46EC-B8A0-E6D5594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098C7-C6A8-4D5F-B21F-CF231232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5EC1FC-3842-456A-B5E7-9480FA20F785}"/>
              </a:ext>
            </a:extLst>
          </p:cNvPr>
          <p:cNvSpPr txBox="1"/>
          <p:nvPr/>
        </p:nvSpPr>
        <p:spPr>
          <a:xfrm>
            <a:off x="669924" y="1997838"/>
            <a:ext cx="5847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总结：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zh-CN" altLang="en-US" sz="2000" dirty="0"/>
              <a:t>通常做成</a:t>
            </a:r>
            <a:r>
              <a:rPr lang="zh-CN" altLang="en-US" sz="2000" dirty="0">
                <a:solidFill>
                  <a:srgbClr val="FF0000"/>
                </a:solidFill>
              </a:rPr>
              <a:t>时钟</a:t>
            </a:r>
            <a:r>
              <a:rPr lang="en-US" altLang="zh-CN" sz="2000" dirty="0">
                <a:solidFill>
                  <a:srgbClr val="FF0000"/>
                </a:solidFill>
              </a:rPr>
              <a:t>buffer</a:t>
            </a:r>
            <a:r>
              <a:rPr lang="zh-CN" altLang="en-US" sz="2000" dirty="0">
                <a:solidFill>
                  <a:srgbClr val="FF0000"/>
                </a:solidFill>
              </a:rPr>
              <a:t>网络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以平衡从时钟源到所有寄存器的</a:t>
            </a:r>
            <a:r>
              <a:rPr lang="en-US" altLang="zh-CN" sz="2000" dirty="0">
                <a:solidFill>
                  <a:srgbClr val="FF0000"/>
                </a:solidFill>
              </a:rPr>
              <a:t>Insert Delay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使得寄存器接收到的时钟信号的</a:t>
            </a:r>
            <a:r>
              <a:rPr lang="en-US" altLang="zh-CN" sz="2000" dirty="0">
                <a:solidFill>
                  <a:srgbClr val="FF0000"/>
                </a:solidFill>
              </a:rPr>
              <a:t>SKEW</a:t>
            </a:r>
            <a:r>
              <a:rPr lang="zh-CN" altLang="en-US" sz="2000" dirty="0">
                <a:solidFill>
                  <a:srgbClr val="FF0000"/>
                </a:solidFill>
              </a:rPr>
              <a:t>尽可能小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还有增加驱动的功能。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1C8235A-38EA-4495-A1A3-E48174B3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98" y="1814342"/>
            <a:ext cx="5002792" cy="32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48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5eaa0eee-d3bc-4095-bca9-b6d1c4b4381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c454a8-13c3-4d20-be3a-b92f52a2e27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533d844-98c9-428e-b391-05a5d8c7143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1b15570-37da-4695-aeb6-ad43a5f2bcce"/>
</p:tagLst>
</file>

<file path=ppt/theme/theme1.xml><?xml version="1.0" encoding="utf-8"?>
<a:theme xmlns:a="http://schemas.openxmlformats.org/drawingml/2006/main" name="主题5">
  <a:themeElements>
    <a:clrScheme name="自定义 4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76572"/>
      </a:accent1>
      <a:accent2>
        <a:srgbClr val="CE4C4B"/>
      </a:accent2>
      <a:accent3>
        <a:srgbClr val="00586A"/>
      </a:accent3>
      <a:accent4>
        <a:srgbClr val="778495"/>
      </a:accent4>
      <a:accent5>
        <a:srgbClr val="586270"/>
      </a:accent5>
      <a:accent6>
        <a:srgbClr val="56595B"/>
      </a:accent6>
      <a:hlink>
        <a:srgbClr val="0F6FC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076572"/>
    </a:accent1>
    <a:accent2>
      <a:srgbClr val="CE4C4B"/>
    </a:accent2>
    <a:accent3>
      <a:srgbClr val="00586A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076572"/>
    </a:accent1>
    <a:accent2>
      <a:srgbClr val="CE4C4B"/>
    </a:accent2>
    <a:accent3>
      <a:srgbClr val="00586A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076572"/>
    </a:accent1>
    <a:accent2>
      <a:srgbClr val="CE4C4B"/>
    </a:accent2>
    <a:accent3>
      <a:srgbClr val="00586A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076572"/>
    </a:accent1>
    <a:accent2>
      <a:srgbClr val="CE4C4B"/>
    </a:accent2>
    <a:accent3>
      <a:srgbClr val="00586A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49">
    <a:dk1>
      <a:srgbClr val="000000"/>
    </a:dk1>
    <a:lt1>
      <a:srgbClr val="FFFFFF"/>
    </a:lt1>
    <a:dk2>
      <a:srgbClr val="778495"/>
    </a:dk2>
    <a:lt2>
      <a:srgbClr val="F0F0F0"/>
    </a:lt2>
    <a:accent1>
      <a:srgbClr val="076572"/>
    </a:accent1>
    <a:accent2>
      <a:srgbClr val="CE4C4B"/>
    </a:accent2>
    <a:accent3>
      <a:srgbClr val="00586A"/>
    </a:accent3>
    <a:accent4>
      <a:srgbClr val="778495"/>
    </a:accent4>
    <a:accent5>
      <a:srgbClr val="586270"/>
    </a:accent5>
    <a:accent6>
      <a:srgbClr val="56595B"/>
    </a:accent6>
    <a:hlink>
      <a:srgbClr val="0F6F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2015</Words>
  <Application>Microsoft Office PowerPoint</Application>
  <PresentationFormat>宽屏</PresentationFormat>
  <Paragraphs>271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微软雅黑</vt:lpstr>
      <vt:lpstr>Arial</vt:lpstr>
      <vt:lpstr>Cambria Math</vt:lpstr>
      <vt:lpstr>Georgia</vt:lpstr>
      <vt:lpstr>Impact</vt:lpstr>
      <vt:lpstr>Wingdings</vt:lpstr>
      <vt:lpstr>主题5</vt:lpstr>
      <vt:lpstr>VISIO</vt:lpstr>
      <vt:lpstr>偶数个反相器用途调研</vt:lpstr>
      <vt:lpstr>目录</vt:lpstr>
      <vt:lpstr>#Section 0回顾CMOS反相器</vt:lpstr>
      <vt:lpstr>一、2个反相器串联</vt:lpstr>
      <vt:lpstr>#Section 1：2个CMOS反相器串联——buffer</vt:lpstr>
      <vt:lpstr>#Section 1：2个CMOS反相器串联——buffer</vt:lpstr>
      <vt:lpstr>#Section 1：2个CMOS反相器串联——buffer</vt:lpstr>
      <vt:lpstr>#Section 1：buffer应用场景——1）减少负载数量</vt:lpstr>
      <vt:lpstr>#Section 1：buffer应用场景——1）减少负载数量</vt:lpstr>
      <vt:lpstr>#Section 1：buffer应用场景——2）减少连线负载</vt:lpstr>
      <vt:lpstr>二、2个反相器交叉耦合</vt:lpstr>
      <vt:lpstr>#Section 2：2个CMOS反相器交叉耦合——实现锁存</vt:lpstr>
      <vt:lpstr>#Section 2：2个CMOS反相器交叉耦合——实现锁存</vt:lpstr>
      <vt:lpstr>#Section 2：2个CMOS反相器交叉耦合——实现锁存</vt:lpstr>
      <vt:lpstr>#Section 2：反相器闭合回路应用场景——1）形成锁存器</vt:lpstr>
      <vt:lpstr>#Section 2：反相器闭合回路应用场景——2）SRAM Cell</vt:lpstr>
      <vt:lpstr>#Section 2：反相器闭合回路应用场景——2）SRAM Cell</vt:lpstr>
      <vt:lpstr>#Section 2：反相器闭合回路应用场景——2）SRAM Cell</vt:lpstr>
      <vt:lpstr>#Section 2：反相器闭合回路应用场景——2）SRAM Cell</vt:lpstr>
      <vt:lpstr>#Section 2：反相器闭合回路应用场景——2）SRAM Cell</vt:lpstr>
      <vt:lpstr>#Section 2：反相器闭合回路应用场景——2）SRAM Cell</vt:lpstr>
      <vt:lpstr>#Section 3：反相器闭合回路应用场景——*SRAM Cell Precharge</vt:lpstr>
      <vt:lpstr>#Section 3：反相器闭合回路应用场景——*SRAM Cell Precharge</vt:lpstr>
      <vt:lpstr>#Section 4：反相器闭合回路应用场景——*SRAM Cell 中晶体管的“强度”</vt:lpstr>
      <vt:lpstr>#Section 2：反相器闭合回路应用场景——*SRAM V.S. DRAM</vt:lpstr>
      <vt:lpstr>三、总结</vt:lpstr>
      <vt:lpstr>#Section 3：总结</vt:lpstr>
      <vt:lpstr>#Reference</vt:lpstr>
      <vt:lpstr>Thanks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man Napping</cp:lastModifiedBy>
  <cp:revision>75</cp:revision>
  <cp:lastPrinted>2017-09-24T16:00:00Z</cp:lastPrinted>
  <dcterms:created xsi:type="dcterms:W3CDTF">2017-09-24T16:00:00Z</dcterms:created>
  <dcterms:modified xsi:type="dcterms:W3CDTF">2020-12-13T12:18:46Z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2018-08-30T09:29:07.3718100Z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