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1" r:id="rId10"/>
    <p:sldId id="272" r:id="rId11"/>
    <p:sldId id="263" r:id="rId12"/>
    <p:sldId id="264" r:id="rId13"/>
    <p:sldId id="268" r:id="rId14"/>
    <p:sldId id="273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78" y="-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8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6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5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09.12.2015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svg/New%20Classdiagram.sv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ppydevelopment/docs/blob/master/pdfs/Software%20Architecture%20Document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blob/master/jar/Nappy-the-ingenious.ja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" TargetMode="External"/><Relationship Id="rId2" Type="http://schemas.openxmlformats.org/officeDocument/2006/relationships/hyperlink" Target="https://github.com/nappydevelopment/Nappy-the-ingenio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ppydevelopment.wordpres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tree/master/sikuli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kulix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oftware%20Requirements%20Specification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93.196.7.27:8080/secure/RapidBoard.jspa?rapidView=8&amp;projectKey=NAP&amp;view=planning.nodetai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9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QUESTION ALGO DESIGN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 </a:t>
            </a:r>
            <a:r>
              <a:rPr lang="de-DE" dirty="0" err="1" smtClean="0"/>
              <a:t>diagram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github.com/nappydevelopment/docs/blob/master/svg/New%20Classdiagram.svg</a:t>
            </a:r>
            <a:endParaRPr lang="de-DE" dirty="0" smtClean="0"/>
          </a:p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github.com/nappydevelopment/docs/blob/master/pdfs/Software%20Architecture%20Document.pdf</a:t>
            </a:r>
            <a:r>
              <a:rPr lang="de-DE" dirty="0" smtClean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Executable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github.com/nappydevelopment/Nappy-the-ingenious/blob/master/jar/Nappy-the-ingenious.jar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Spielmodus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Statistik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Einstellungen (Farbschema und Spielmodus)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Soundeffekte + ggf. Ladebildschirm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Charakter hinzufügen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Optimierungen (Fragen, Algorithmus, …)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Stress-Test, Funktionaltests, …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8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– Code: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github.com/nappydevelopment/Nappy-the-ingenious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GitHub</a:t>
            </a:r>
            <a:r>
              <a:rPr lang="de-DE" dirty="0"/>
              <a:t> – Doku: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</a:t>
            </a:r>
            <a:endParaRPr lang="de-DE" dirty="0" smtClean="0"/>
          </a:p>
          <a:p>
            <a:r>
              <a:rPr lang="de-DE" dirty="0"/>
              <a:t>Blog: </a:t>
            </a:r>
            <a:r>
              <a:rPr lang="de-DE" dirty="0">
                <a:hlinkClick r:id="rId4"/>
              </a:rPr>
              <a:t>https://nappydevelopment.wordpress.com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UseCase</a:t>
            </a:r>
            <a:r>
              <a:rPr lang="de-DE" dirty="0" smtClean="0"/>
              <a:t> </a:t>
            </a:r>
            <a:r>
              <a:rPr lang="en-GB" dirty="0" smtClean="0"/>
              <a:t>Diagram</a:t>
            </a:r>
            <a:r>
              <a:rPr lang="de-DE" dirty="0" smtClean="0"/>
              <a:t> &amp; UseCase‘s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en-GB" dirty="0" smtClean="0"/>
              <a:t>Requirements</a:t>
            </a:r>
            <a:r>
              <a:rPr lang="de-DE" dirty="0" smtClean="0"/>
              <a:t> </a:t>
            </a:r>
            <a:r>
              <a:rPr lang="en-GB" dirty="0" smtClean="0"/>
              <a:t>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RUP &amp; Gantt-Chart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JIRA &amp; </a:t>
            </a:r>
            <a:r>
              <a:rPr lang="de-DE" dirty="0" err="1" smtClean="0"/>
              <a:t>Burndown</a:t>
            </a:r>
            <a:r>
              <a:rPr lang="de-DE" dirty="0" smtClean="0"/>
              <a:t>-Diagramm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Architektur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  <a:br>
              <a:rPr lang="de-DE" dirty="0" smtClean="0"/>
            </a:br>
            <a:r>
              <a:rPr lang="de-DE" sz="1200" dirty="0" smtClean="0"/>
              <a:t>(beinhaltet: </a:t>
            </a:r>
            <a:r>
              <a:rPr lang="de-DE" sz="1200" dirty="0" err="1" smtClean="0"/>
              <a:t>start</a:t>
            </a:r>
            <a:r>
              <a:rPr lang="de-DE" sz="1200" dirty="0" smtClean="0"/>
              <a:t>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, </a:t>
            </a:r>
            <a:r>
              <a:rPr lang="de-DE" sz="1200" dirty="0" err="1" smtClean="0"/>
              <a:t>play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 </a:t>
            </a:r>
            <a:r>
              <a:rPr lang="de-DE" sz="1200" dirty="0" err="1" smtClean="0"/>
              <a:t>mode</a:t>
            </a:r>
            <a:r>
              <a:rPr lang="de-DE" sz="1200" dirty="0" smtClean="0"/>
              <a:t> 1, </a:t>
            </a:r>
            <a:r>
              <a:rPr lang="de-DE" sz="1200" dirty="0" err="1" smtClean="0"/>
              <a:t>quit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br>
              <a:rPr lang="de-DE" dirty="0" smtClean="0"/>
            </a:br>
            <a:r>
              <a:rPr lang="de-DE" sz="1200" dirty="0"/>
              <a:t>(</a:t>
            </a:r>
            <a:r>
              <a:rPr lang="de-DE" sz="1200" dirty="0" smtClean="0"/>
              <a:t>beinhaltet: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/>
              <a:t>w</a:t>
            </a:r>
            <a:r>
              <a:rPr lang="de-DE" sz="1200" dirty="0" err="1" smtClean="0"/>
              <a:t>iki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/>
              <a:t>(beinhaltet: </a:t>
            </a:r>
            <a:r>
              <a:rPr lang="de-DE" sz="1200" dirty="0" err="1"/>
              <a:t>v</a:t>
            </a:r>
            <a:r>
              <a:rPr lang="de-DE" sz="1200" dirty="0" err="1" smtClean="0"/>
              <a:t>iew</a:t>
            </a:r>
            <a:r>
              <a:rPr lang="de-DE" sz="1200" dirty="0" smtClean="0"/>
              <a:t> </a:t>
            </a:r>
            <a:r>
              <a:rPr lang="de-DE" sz="1200" dirty="0" err="1"/>
              <a:t>i</a:t>
            </a:r>
            <a:r>
              <a:rPr lang="de-DE" sz="1200" dirty="0" err="1" smtClean="0"/>
              <a:t>nstruction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change</a:t>
            </a:r>
            <a:r>
              <a:rPr lang="de-DE" sz="1200" dirty="0" smtClean="0"/>
              <a:t> </a:t>
            </a:r>
            <a:r>
              <a:rPr lang="de-DE" sz="1200" dirty="0" err="1" smtClean="0"/>
              <a:t>language</a:t>
            </a:r>
            <a:r>
              <a:rPr lang="de-DE" sz="1200" dirty="0" smtClean="0"/>
              <a:t>)</a:t>
            </a:r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information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33128" y="2540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  <p:pic>
        <p:nvPicPr>
          <p:cNvPr id="1026" name="Picture 2" descr="C:\Users\mincekara\Desktop\2015-12-08 14_35_48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790700"/>
            <a:ext cx="4483100" cy="43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5-12-08 14_36_40-1 UseCase_Gamemode 1.docx - Microsoft Word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1803400"/>
            <a:ext cx="3327400" cy="44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1828800"/>
            <a:ext cx="4241800" cy="38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166100" y="5671234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.</a:t>
            </a:r>
          </a:p>
          <a:p>
            <a:r>
              <a:rPr lang="de-DE" sz="1200" dirty="0" smtClean="0"/>
              <a:t>.</a:t>
            </a:r>
          </a:p>
          <a:p>
            <a:r>
              <a:rPr lang="de-DE" sz="1200" dirty="0"/>
              <a:t>.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021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SIKULIX 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</a:t>
            </a:r>
            <a:r>
              <a:rPr lang="de-DE" dirty="0" err="1" smtClean="0"/>
              <a:t>SikuliX</a:t>
            </a:r>
            <a:r>
              <a:rPr lang="de-DE" dirty="0" smtClean="0"/>
              <a:t>-Directory: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github.com/nappydevelopment/docs/tree/master/sikulix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SikuliX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http://www.sikulix.com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3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Specification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SRS: 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github.com/nappydevelopment/docs/blob/master/pdfs/Software%20Requirements%20Specification.pdf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Beinhaltet wichtige Informationen zu:</a:t>
            </a:r>
          </a:p>
          <a:p>
            <a:r>
              <a:rPr lang="de-DE" dirty="0" smtClean="0"/>
              <a:t>- der Software generell</a:t>
            </a:r>
          </a:p>
          <a:p>
            <a:r>
              <a:rPr lang="de-DE" dirty="0" smtClean="0"/>
              <a:t>- der benötigten Hardware</a:t>
            </a:r>
          </a:p>
          <a:p>
            <a:r>
              <a:rPr lang="de-DE" dirty="0" smtClean="0"/>
              <a:t>- unserem gesamten Projekt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 &amp; 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r>
              <a:rPr lang="de-DE" sz="1900" dirty="0" smtClean="0">
                <a:hlinkClick r:id="rId2"/>
              </a:rPr>
              <a:t>https://github.com/nappydevelopment/docs/blob/master/pdfs/SE_GanttChart_UntilMidterm.pdf</a:t>
            </a:r>
            <a:r>
              <a:rPr lang="de-DE" sz="1900" dirty="0" smtClean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1911605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 &amp; 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  <p:pic>
        <p:nvPicPr>
          <p:cNvPr id="1026" name="Picture 2" descr="C:\Users\mincekara\Desktop\2015-12-08 16_02_54-Nappy, the ingenious - Agile Board - JI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0"/>
            <a:ext cx="12192000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215</Words>
  <Application>Microsoft Office PowerPoint</Application>
  <PresentationFormat>Benutzerdefiniert</PresentationFormat>
  <Paragraphs>102</Paragraphs>
  <Slides>15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Rückblick</vt:lpstr>
      <vt:lpstr>PowerPoint-Präsentation</vt:lpstr>
      <vt:lpstr>AGENDA</vt:lpstr>
      <vt:lpstr>VISION</vt:lpstr>
      <vt:lpstr>USECASE DIAGRAM &amp; USECASE‘S</vt:lpstr>
      <vt:lpstr>USECASE GAMEMODE 1</vt:lpstr>
      <vt:lpstr>SIKULIX DEMO – ENJOY </vt:lpstr>
      <vt:lpstr>Software Requirements Specification</vt:lpstr>
      <vt:lpstr>RUP &amp; GANTT-CHART</vt:lpstr>
      <vt:lpstr>JIRA &amp; BURNDOWN-DIAGRAMM</vt:lpstr>
      <vt:lpstr>ARCHITEKTUR</vt:lpstr>
      <vt:lpstr>ARCHITEKTUR</vt:lpstr>
      <vt:lpstr>CLASS DIAGRAM</vt:lpstr>
      <vt:lpstr>DEMO – ENJOY </vt:lpstr>
      <vt:lpstr>AUSBLICK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PC-Marc</cp:lastModifiedBy>
  <cp:revision>36</cp:revision>
  <dcterms:created xsi:type="dcterms:W3CDTF">2015-12-07T14:29:35Z</dcterms:created>
  <dcterms:modified xsi:type="dcterms:W3CDTF">2015-12-09T00:28:12Z</dcterms:modified>
</cp:coreProperties>
</file>