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1" r:id="rId10"/>
    <p:sldId id="272" r:id="rId11"/>
    <p:sldId id="263" r:id="rId12"/>
    <p:sldId id="264" r:id="rId13"/>
    <p:sldId id="268" r:id="rId14"/>
    <p:sldId id="273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DE52-51EE-48D6-A3E1-906697FA33DC}" type="datetimeFigureOut">
              <a:rPr lang="de-DE" smtClean="0"/>
              <a:t>08.12.2015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B096-980F-4B1D-B616-BA01D977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9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5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5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80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066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59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7F28-3C18-4912-BB88-C12E8A59C161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F6A-7B7A-43DC-82F3-7E01290D98B1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C49F-B693-49DD-9D20-5804A0A01324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21D-6ED8-4B94-81EB-4100FF3C215B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9442-0934-434D-8753-E55E764C75F3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DEC8-56A5-43F5-8742-9FAB8B197B4A}" type="datetime1">
              <a:rPr lang="de-DE" smtClean="0"/>
              <a:t>08.12.2015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729-14FF-4DFE-8E5D-F146DFC23072}" type="datetime1">
              <a:rPr lang="de-DE" smtClean="0"/>
              <a:t>08.12.2015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951-8B92-46E0-B36C-BC3C6465B317}" type="datetime1">
              <a:rPr lang="de-DE" smtClean="0"/>
              <a:t>08.12.2015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BF04-17EE-4D30-A5DC-657F7DF8B438}" type="datetime1">
              <a:rPr lang="de-DE" smtClean="0"/>
              <a:t>08.12.2015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FFCB6-E004-4439-ADE7-E2718A613C86}" type="datetime1">
              <a:rPr lang="de-DE" smtClean="0"/>
              <a:t>08.12.2015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63FF-7A44-41B8-A110-DC70BD1ED6BE}" type="datetime1">
              <a:rPr lang="de-DE" smtClean="0"/>
              <a:t>08.12.2015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70F427-6CB4-49FD-9158-EBC15CECCBF6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blob/master/svg/New%20Classdiagram.sv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ppydevelopment/docs/blob/master/pdfs/Software%20Architecture%20Document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Nappy-the-ingenious/blob/master/jar/Nappy-the-ingenious.ja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" TargetMode="External"/><Relationship Id="rId2" Type="http://schemas.openxmlformats.org/officeDocument/2006/relationships/hyperlink" Target="https://github.com/nappydevelopment/Nappy-the-ingenio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ppydevelopment.wordpres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tree/master/sikuli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ikulix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nappydevelopment/docs/blob/master/pdfs/SE_GanttChart_UntilMidterm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93.196.7.27:8080/secure/RapidBoard.jspa?rapidView=8&amp;projectKey=NAP&amp;view=planning.nodetai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109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appydevelopment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on Manuel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Bothner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, Marc Mahler, </a:t>
            </a:r>
          </a:p>
          <a:p>
            <a:pPr algn="ctr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Marvin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Zerulla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und Mehmet Ali Incekara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157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9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QUESTION ALGO DESIGN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3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Class </a:t>
            </a:r>
            <a:r>
              <a:rPr lang="de-DE" dirty="0" err="1" smtClean="0"/>
              <a:t>diagram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github.com/nappydevelopment/docs/blob/master/svg/New%20Classdiagram.svg</a:t>
            </a:r>
            <a:endParaRPr lang="de-DE" dirty="0" smtClean="0"/>
          </a:p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github.com/nappydevelopment/docs/blob/master/pdfs/Software%20Architecture%20Document.pdf</a:t>
            </a:r>
            <a:r>
              <a:rPr lang="de-DE" dirty="0" smtClean="0"/>
              <a:t> 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5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DEMO – ENJOY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Executable</a:t>
            </a:r>
            <a:r>
              <a:rPr lang="de-DE" dirty="0" smtClean="0"/>
              <a:t> </a:t>
            </a:r>
            <a:r>
              <a:rPr lang="de-DE" dirty="0" err="1" smtClean="0"/>
              <a:t>Jar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github.com/nappydevelopment/Nappy-the-ingenious/blob/master/jar/Nappy-the-ingenious.jar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Spielmodus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Statistik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Einstellungen </a:t>
            </a:r>
            <a:r>
              <a:rPr lang="de-DE" dirty="0" smtClean="0"/>
              <a:t>(Farbschema und Spielmodus)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Soundeffekte + ggf. Ladebildschirm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Charakter hinzufügen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Optimierungen (Fragen, Algorithmus, …)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Stress-Test, </a:t>
            </a:r>
            <a:r>
              <a:rPr lang="de-DE" dirty="0" smtClean="0"/>
              <a:t>Funktionaltests, …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8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LINKS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/>
              <a:t> – Code: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github.com/nappydevelopment/Nappy-the-ingenious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GitHub</a:t>
            </a:r>
            <a:r>
              <a:rPr lang="de-DE" dirty="0"/>
              <a:t> – Doku: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</a:t>
            </a:r>
            <a:endParaRPr lang="de-DE" dirty="0" smtClean="0"/>
          </a:p>
          <a:p>
            <a:r>
              <a:rPr lang="de-DE" dirty="0"/>
              <a:t>Blog: </a:t>
            </a:r>
            <a:r>
              <a:rPr lang="de-DE" dirty="0">
                <a:hlinkClick r:id="rId4"/>
              </a:rPr>
              <a:t>https://nappydevelopment.wordpress.com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8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Vision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UseCase</a:t>
            </a:r>
            <a:r>
              <a:rPr lang="de-DE" dirty="0" smtClean="0"/>
              <a:t> </a:t>
            </a:r>
            <a:r>
              <a:rPr lang="en-GB" dirty="0" smtClean="0"/>
              <a:t>Diagram</a:t>
            </a:r>
            <a:r>
              <a:rPr lang="de-DE" dirty="0" smtClean="0"/>
              <a:t> &amp; </a:t>
            </a:r>
            <a:r>
              <a:rPr lang="de-DE" dirty="0" smtClean="0"/>
              <a:t>UseCase‘s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en-GB" dirty="0" smtClean="0"/>
              <a:t>Requirements</a:t>
            </a:r>
            <a:r>
              <a:rPr lang="de-DE" dirty="0" smtClean="0"/>
              <a:t> </a:t>
            </a:r>
            <a:r>
              <a:rPr lang="en-GB" dirty="0" smtClean="0"/>
              <a:t>Specifications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RUP &amp; Gantt-Chart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JIRA &amp; </a:t>
            </a:r>
            <a:r>
              <a:rPr lang="de-DE" dirty="0" err="1" smtClean="0"/>
              <a:t>Burndown</a:t>
            </a:r>
            <a:r>
              <a:rPr lang="de-DE" dirty="0" smtClean="0"/>
              <a:t>-Diagramm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Architektur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Live Demo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Links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VISION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6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DIAGRAM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&amp; USECASE‘S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1. </a:t>
            </a:r>
            <a:r>
              <a:rPr lang="de-DE" dirty="0" err="1" smtClean="0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  <a:br>
              <a:rPr lang="de-DE" dirty="0" smtClean="0"/>
            </a:br>
            <a:r>
              <a:rPr lang="de-DE" sz="1200" dirty="0" smtClean="0"/>
              <a:t>(beinhaltet: </a:t>
            </a:r>
            <a:r>
              <a:rPr lang="de-DE" sz="1200" dirty="0" err="1" smtClean="0"/>
              <a:t>start</a:t>
            </a:r>
            <a:r>
              <a:rPr lang="de-DE" sz="1200" dirty="0" smtClean="0"/>
              <a:t> </a:t>
            </a:r>
            <a:r>
              <a:rPr lang="de-DE" sz="1200" dirty="0" err="1" smtClean="0"/>
              <a:t>new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, </a:t>
            </a:r>
            <a:r>
              <a:rPr lang="de-DE" sz="1200" dirty="0" err="1" smtClean="0"/>
              <a:t>play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 </a:t>
            </a:r>
            <a:r>
              <a:rPr lang="de-DE" sz="1200" dirty="0" err="1" smtClean="0"/>
              <a:t>mode</a:t>
            </a:r>
            <a:r>
              <a:rPr lang="de-DE" sz="1200" dirty="0" smtClean="0"/>
              <a:t> 1, </a:t>
            </a:r>
            <a:r>
              <a:rPr lang="de-DE" sz="1200" dirty="0" err="1" smtClean="0"/>
              <a:t>quit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2. </a:t>
            </a:r>
            <a:r>
              <a:rPr lang="de-DE" dirty="0" err="1" smtClean="0"/>
              <a:t>UseCase</a:t>
            </a:r>
            <a:r>
              <a:rPr lang="de-DE" dirty="0" smtClean="0"/>
              <a:t>: View Wiki</a:t>
            </a:r>
            <a:br>
              <a:rPr lang="de-DE" dirty="0" smtClean="0"/>
            </a:br>
            <a:r>
              <a:rPr lang="de-DE" sz="1200" dirty="0"/>
              <a:t>(</a:t>
            </a:r>
            <a:r>
              <a:rPr lang="de-DE" sz="1200" dirty="0" smtClean="0"/>
              <a:t>beinhaltet: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/>
              <a:t>w</a:t>
            </a:r>
            <a:r>
              <a:rPr lang="de-DE" sz="1200" dirty="0" err="1" smtClean="0"/>
              <a:t>iki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3. </a:t>
            </a:r>
            <a:r>
              <a:rPr lang="de-DE" dirty="0" err="1" smtClean="0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Instruction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/>
              <a:t>(beinhaltet: </a:t>
            </a:r>
            <a:r>
              <a:rPr lang="de-DE" sz="1200" dirty="0" err="1"/>
              <a:t>v</a:t>
            </a:r>
            <a:r>
              <a:rPr lang="de-DE" sz="1200" dirty="0" err="1" smtClean="0"/>
              <a:t>iew</a:t>
            </a:r>
            <a:r>
              <a:rPr lang="de-DE" sz="1200" dirty="0" smtClean="0"/>
              <a:t> </a:t>
            </a:r>
            <a:r>
              <a:rPr lang="de-DE" sz="1200" dirty="0" err="1"/>
              <a:t>i</a:t>
            </a:r>
            <a:r>
              <a:rPr lang="de-DE" sz="1200" dirty="0" err="1" smtClean="0"/>
              <a:t>nstruction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4. </a:t>
            </a:r>
            <a:r>
              <a:rPr lang="de-DE" dirty="0" err="1" smtClean="0"/>
              <a:t>UseCase</a:t>
            </a:r>
            <a:r>
              <a:rPr lang="de-DE" dirty="0" smtClean="0"/>
              <a:t>: Change Settings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change</a:t>
            </a:r>
            <a:r>
              <a:rPr lang="de-DE" sz="1200" dirty="0" smtClean="0"/>
              <a:t> </a:t>
            </a:r>
            <a:r>
              <a:rPr lang="de-DE" sz="1200" dirty="0" err="1" smtClean="0"/>
              <a:t>language</a:t>
            </a:r>
            <a:r>
              <a:rPr lang="de-DE" sz="1200" dirty="0" smtClean="0"/>
              <a:t>)</a:t>
            </a:r>
          </a:p>
          <a:p>
            <a:r>
              <a:rPr lang="de-DE" dirty="0" smtClean="0"/>
              <a:t>5. </a:t>
            </a:r>
            <a:r>
              <a:rPr lang="de-DE" dirty="0" err="1" smtClean="0"/>
              <a:t>UseCase</a:t>
            </a:r>
            <a:r>
              <a:rPr lang="de-DE" dirty="0" smtClean="0"/>
              <a:t>: View Info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information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AutoShape 2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155575" y="-34813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307975" y="-33289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1" name="Picture 7" descr="C:\Users\mincekara\Desktop\index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r="4010" b="2914"/>
          <a:stretch/>
        </p:blipFill>
        <p:spPr bwMode="auto">
          <a:xfrm>
            <a:off x="5833128" y="25400"/>
            <a:ext cx="365856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478996" y="1550432"/>
            <a:ext cx="1735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GAMEMODE 1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5</a:t>
            </a:fld>
            <a:endParaRPr lang="de-DE" dirty="0"/>
          </a:p>
        </p:txBody>
      </p:sp>
      <p:pic>
        <p:nvPicPr>
          <p:cNvPr id="1026" name="Picture 2" descr="C:\Users\mincekara\Desktop\2015-12-08 14_35_48-1 UseCase_Gamemode 1.docx - Microsoft W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790700"/>
            <a:ext cx="4483100" cy="43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ncekara\Desktop\2015-12-08 14_36_40-1 UseCase_Gamemode 1.docx - Microsoft Word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1803400"/>
            <a:ext cx="3327400" cy="44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mincekara\Desktop\2015-12-08 15_13_03-1 UseCase_Gamemode 1.docx - Microsoft Wor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1828800"/>
            <a:ext cx="4241800" cy="38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166100" y="5671234"/>
            <a:ext cx="22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.</a:t>
            </a:r>
          </a:p>
          <a:p>
            <a:r>
              <a:rPr lang="de-DE" sz="1200" dirty="0" smtClean="0"/>
              <a:t>.</a:t>
            </a:r>
          </a:p>
          <a:p>
            <a:r>
              <a:rPr lang="de-DE" sz="1200" dirty="0"/>
              <a:t>.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40215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SIKULIX DEMO – ENJOY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/>
              <a:t> </a:t>
            </a:r>
            <a:r>
              <a:rPr lang="de-DE" dirty="0" err="1" smtClean="0"/>
              <a:t>SikuliX</a:t>
            </a:r>
            <a:r>
              <a:rPr lang="de-DE" dirty="0" smtClean="0"/>
              <a:t>-</a:t>
            </a:r>
            <a:r>
              <a:rPr lang="de-DE" dirty="0" smtClean="0"/>
              <a:t>Directory</a:t>
            </a:r>
            <a:r>
              <a:rPr lang="de-DE" dirty="0" smtClean="0"/>
              <a:t>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github.com/nappydevelopment/docs/tree/master/sikulix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SikuliX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http://www.sikulix.com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3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Software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Requirements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Specification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RUP &amp; GANTT-CHART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r>
              <a:rPr lang="de-DE" sz="1900" dirty="0" smtClean="0">
                <a:hlinkClick r:id="rId2"/>
              </a:rPr>
              <a:t>https</a:t>
            </a:r>
            <a:r>
              <a:rPr lang="de-DE" sz="1900" dirty="0" smtClean="0">
                <a:hlinkClick r:id="rId2"/>
              </a:rPr>
              <a:t>://github.com/nappydevelopment/docs/blob/master/pdfs/SE_GanttChart_UntilMidterm.pdf</a:t>
            </a:r>
            <a:r>
              <a:rPr lang="de-DE" sz="1900" dirty="0" smtClean="0"/>
              <a:t>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8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13" y="1911605"/>
            <a:ext cx="471553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JIRA &amp; BURNDOWN-DIAGRAMM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hlinkClick r:id="rId2"/>
              </a:rPr>
              <a:t>http://</a:t>
            </a:r>
            <a:r>
              <a:rPr lang="de-DE" sz="1800" dirty="0" smtClean="0">
                <a:hlinkClick r:id="rId2"/>
              </a:rPr>
              <a:t>193.196.7.27:8080/secure/RapidBoard.jspa?rapidView=8&amp;projectKey=NAP&amp;view=planning.nodetail</a:t>
            </a:r>
            <a:endParaRPr lang="de-DE" sz="1800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9</a:t>
            </a:fld>
            <a:endParaRPr lang="de-DE" dirty="0"/>
          </a:p>
        </p:txBody>
      </p:sp>
      <p:pic>
        <p:nvPicPr>
          <p:cNvPr id="1026" name="Picture 2" descr="C:\Users\mincekara\Desktop\2015-12-08 16_02_54-Nappy, the ingenious - Agile Board - JI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500"/>
            <a:ext cx="12192000" cy="40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192</Words>
  <Application>Microsoft Office PowerPoint</Application>
  <PresentationFormat>Breitbild</PresentationFormat>
  <Paragraphs>96</Paragraphs>
  <Slides>15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Rückblick</vt:lpstr>
      <vt:lpstr>PowerPoint-Präsentation</vt:lpstr>
      <vt:lpstr>AGENDA</vt:lpstr>
      <vt:lpstr>VISION</vt:lpstr>
      <vt:lpstr>USECASE DIAGRAM &amp; USECASE‘S</vt:lpstr>
      <vt:lpstr>USECASE GAMEMODE 1</vt:lpstr>
      <vt:lpstr>SIKULIX DEMO – ENJOY </vt:lpstr>
      <vt:lpstr>Software Requirements Specification</vt:lpstr>
      <vt:lpstr>RUP &amp; GANTT-CHART</vt:lpstr>
      <vt:lpstr>JIRA &amp; BURNDOWN-DIAGRAMM</vt:lpstr>
      <vt:lpstr>ARCHITEKTUR</vt:lpstr>
      <vt:lpstr>ARCHITEKTUR</vt:lpstr>
      <vt:lpstr>CLASS DIAGRAM</vt:lpstr>
      <vt:lpstr>DEMO – ENJOY </vt:lpstr>
      <vt:lpstr>AUSBLICK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Ali Incekara</dc:creator>
  <cp:lastModifiedBy>Mehmet Ali Incekara</cp:lastModifiedBy>
  <cp:revision>35</cp:revision>
  <dcterms:created xsi:type="dcterms:W3CDTF">2015-12-07T14:29:35Z</dcterms:created>
  <dcterms:modified xsi:type="dcterms:W3CDTF">2015-12-08T19:03:27Z</dcterms:modified>
</cp:coreProperties>
</file>