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0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08.12.2015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Project </a:t>
            </a:r>
            <a:r>
              <a:rPr lang="de-DE" dirty="0" err="1" smtClean="0"/>
              <a:t>Methodology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Architektur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8242301" y="-1"/>
            <a:ext cx="3949700" cy="685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SRS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PROJECT METHODOLOGY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Agile (iterativ)</a:t>
            </a:r>
          </a:p>
          <a:p>
            <a:r>
              <a:rPr lang="de-DE" dirty="0" smtClean="0"/>
              <a:t>Vorgehensmodell: </a:t>
            </a:r>
            <a:r>
              <a:rPr lang="de-DE" dirty="0" err="1" smtClean="0"/>
              <a:t>rup</a:t>
            </a:r>
            <a:r>
              <a:rPr lang="de-DE" dirty="0" smtClean="0"/>
              <a:t> + GANTT-CHART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board</a:t>
            </a:r>
            <a:r>
              <a:rPr lang="de-DE" dirty="0" smtClean="0"/>
              <a:t> (JIRA)</a:t>
            </a:r>
          </a:p>
          <a:p>
            <a:r>
              <a:rPr lang="de-DE" dirty="0" smtClean="0"/>
              <a:t>Zeitschätzung: Stunden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</Words>
  <Application>Microsoft Office PowerPoint</Application>
  <PresentationFormat>Benutzerdefiniert</PresentationFormat>
  <Paragraphs>35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Rückblick</vt:lpstr>
      <vt:lpstr>PowerPoint-Präsentation</vt:lpstr>
      <vt:lpstr>AGENDA</vt:lpstr>
      <vt:lpstr>VISION</vt:lpstr>
      <vt:lpstr>USECASE DIAGRAM</vt:lpstr>
      <vt:lpstr>USECASE GAMEMODE 1</vt:lpstr>
      <vt:lpstr>SRS</vt:lpstr>
      <vt:lpstr>PROJECT METHODOLOGY</vt:lpstr>
      <vt:lpstr>ARCHITEKTUR</vt:lpstr>
      <vt:lpstr>CLASS DIAGRAM</vt:lpstr>
      <vt:lpstr>DEMO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8</cp:revision>
  <dcterms:created xsi:type="dcterms:W3CDTF">2015-12-07T14:29:35Z</dcterms:created>
  <dcterms:modified xsi:type="dcterms:W3CDTF">2015-12-08T11:43:28Z</dcterms:modified>
</cp:coreProperties>
</file>