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72" r:id="rId11"/>
    <p:sldId id="263" r:id="rId12"/>
    <p:sldId id="264" r:id="rId13"/>
    <p:sldId id="268" r:id="rId14"/>
    <p:sldId id="273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6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08.12.2015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svg/New%20Classdiagram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tree/master/sikuli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kulix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QUESTION ALGO DESIGN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github.com/nappydevelopment/docs/blob/master/svg/New%20Classdiagram.svg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Meist gespielte Charaktere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Beste Runden gegen </a:t>
            </a:r>
            <a:r>
              <a:rPr lang="de-DE" dirty="0" err="1" smtClean="0"/>
              <a:t>Nappy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Start-Test, 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UceCase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SikuliX</a:t>
            </a:r>
            <a:r>
              <a:rPr lang="de-DE" dirty="0" smtClean="0"/>
              <a:t> Demo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smtClean="0"/>
              <a:t>Methodik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</a:t>
            </a:r>
            <a:r>
              <a:rPr lang="de-DE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SIKULIX 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</a:t>
            </a:r>
            <a:r>
              <a:rPr lang="de-DE" dirty="0" err="1" smtClean="0"/>
              <a:t>TestDirectory</a:t>
            </a:r>
            <a:r>
              <a:rPr lang="de-DE" dirty="0" smtClean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github.com/nappydevelopment/docs/tree/master/sikulix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SikuliX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http://www.sikulix.com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  <a:endParaRPr lang="de-DE" sz="19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0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193</Words>
  <Application>Microsoft Office PowerPoint</Application>
  <PresentationFormat>Benutzerdefiniert</PresentationFormat>
  <Paragraphs>90</Paragraphs>
  <Slides>15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Rückblick</vt:lpstr>
      <vt:lpstr>PowerPoint-Präsentation</vt:lpstr>
      <vt:lpstr>AGENDA</vt:lpstr>
      <vt:lpstr>VISION</vt:lpstr>
      <vt:lpstr>USECASE DIAGRAM &amp; USECASE‘S</vt:lpstr>
      <vt:lpstr>USECASE GAMEMODE 1</vt:lpstr>
      <vt:lpstr>SIKULIX DEMO – ENJOY </vt:lpstr>
      <vt:lpstr>Software Requirements Specification</vt:lpstr>
      <vt:lpstr>GANTT-CHART</vt:lpstr>
      <vt:lpstr>JIRA</vt:lpstr>
      <vt:lpstr>ARCHITEKTUR</vt:lpstr>
      <vt:lpstr>ARCHITEKTUR</vt:lpstr>
      <vt:lpstr>CLASS DIAGRAM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30</cp:revision>
  <dcterms:created xsi:type="dcterms:W3CDTF">2015-12-07T14:29:35Z</dcterms:created>
  <dcterms:modified xsi:type="dcterms:W3CDTF">2015-12-08T15:16:20Z</dcterms:modified>
</cp:coreProperties>
</file>