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0DE52-51EE-48D6-A3E1-906697FA33DC}" type="datetimeFigureOut">
              <a:rPr lang="de-DE" smtClean="0"/>
              <a:t>08.12.2015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0B096-980F-4B1D-B616-BA01D9772A2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97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7F28-3C18-4912-BB88-C12E8A59C16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862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56F6A-7B7A-43DC-82F3-7E01290D98B1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45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C49F-B693-49DD-9D20-5804A0A01324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48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E121D-6ED8-4B94-81EB-4100FF3C215B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0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09442-0934-434D-8753-E55E764C75F3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30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DEC8-56A5-43F5-8742-9FAB8B197B4A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4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B729-14FF-4DFE-8E5D-F146DFC23072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8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4951-8B92-46E0-B36C-BC3C6465B317}" type="datetime1">
              <a:rPr lang="de-DE" smtClean="0"/>
              <a:t>08.12.2015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7BF04-17EE-4D30-A5DC-657F7DF8B438}" type="datetime1">
              <a:rPr lang="de-DE" smtClean="0"/>
              <a:t>08.12.2015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42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39FFCB6-E004-4439-ADE7-E2718A613C86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563FF-7A44-41B8-A110-DC70BD1ED6BE}" type="datetime1">
              <a:rPr lang="de-DE" smtClean="0"/>
              <a:t>08.12.2015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61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70F427-6CB4-49FD-9158-EBC15CECCBF6}" type="datetime1">
              <a:rPr lang="de-DE" smtClean="0"/>
              <a:t>08.12.2015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A2534F-1EDD-48ED-BC5A-02D188FC5C63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2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109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de-DE" dirty="0" err="1" smtClean="0">
                <a:solidFill>
                  <a:schemeClr val="bg1">
                    <a:lumMod val="50000"/>
                  </a:schemeClr>
                </a:solidFill>
              </a:rPr>
              <a:t>appydevelopment</a:t>
            </a:r>
            <a:endParaRPr lang="de-DE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de-DE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de-DE" sz="20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on Manuel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Bothner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, Marc Mahler, </a:t>
            </a:r>
          </a:p>
          <a:p>
            <a:pPr algn="ctr"/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Marvin </a:t>
            </a:r>
            <a:r>
              <a:rPr lang="de-DE" sz="2000" dirty="0" err="1" smtClean="0">
                <a:solidFill>
                  <a:schemeClr val="bg1">
                    <a:lumMod val="50000"/>
                  </a:schemeClr>
                </a:solidFill>
              </a:rPr>
              <a:t>Zerulla</a:t>
            </a:r>
            <a:r>
              <a:rPr lang="de-DE" sz="2000" dirty="0" smtClean="0">
                <a:solidFill>
                  <a:schemeClr val="bg1">
                    <a:lumMod val="50000"/>
                  </a:schemeClr>
                </a:solidFill>
              </a:rPr>
              <a:t> und Mehmet Ali Incekara</a:t>
            </a:r>
            <a:endParaRPr lang="de-DE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401578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8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DEMO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521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solidFill>
                  <a:schemeClr val="bg1">
                    <a:lumMod val="50000"/>
                  </a:schemeClr>
                </a:solidFill>
              </a:rPr>
              <a:t>LINKS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38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AGENDA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Vision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UseCase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Software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Specifications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Project </a:t>
            </a:r>
            <a:r>
              <a:rPr lang="de-DE" dirty="0" err="1" smtClean="0"/>
              <a:t>Methodology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Architektur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Live Demo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Links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55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VISION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762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DIAGRAM</a:t>
            </a:r>
            <a:br>
              <a:rPr lang="de-DE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&amp; USECASE‘S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r>
              <a:rPr lang="de-DE" dirty="0" err="1" smtClean="0"/>
              <a:t>Use</a:t>
            </a:r>
            <a:r>
              <a:rPr lang="de-DE" dirty="0" err="1" smtClean="0"/>
              <a:t>Case</a:t>
            </a:r>
            <a:r>
              <a:rPr lang="de-DE" dirty="0" smtClean="0"/>
              <a:t>: </a:t>
            </a:r>
            <a:r>
              <a:rPr lang="de-DE" dirty="0" err="1" smtClean="0"/>
              <a:t>Gamemode</a:t>
            </a:r>
            <a:r>
              <a:rPr lang="de-DE" dirty="0" smtClean="0"/>
              <a:t> 1</a:t>
            </a:r>
            <a:br>
              <a:rPr lang="de-DE" dirty="0" smtClean="0"/>
            </a:br>
            <a:r>
              <a:rPr lang="de-DE" sz="1200" dirty="0" smtClean="0"/>
              <a:t>(beinhaltet: </a:t>
            </a:r>
            <a:r>
              <a:rPr lang="de-DE" sz="1200" dirty="0" err="1" smtClean="0"/>
              <a:t>start</a:t>
            </a:r>
            <a:r>
              <a:rPr lang="de-DE" sz="1200" dirty="0" smtClean="0"/>
              <a:t> </a:t>
            </a:r>
            <a:r>
              <a:rPr lang="de-DE" sz="1200" dirty="0" err="1" smtClean="0"/>
              <a:t>new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, </a:t>
            </a:r>
            <a:r>
              <a:rPr lang="de-DE" sz="1200" dirty="0" err="1" smtClean="0"/>
              <a:t>play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 </a:t>
            </a:r>
            <a:r>
              <a:rPr lang="de-DE" sz="1200" dirty="0" err="1" smtClean="0"/>
              <a:t>mode</a:t>
            </a:r>
            <a:r>
              <a:rPr lang="de-DE" sz="1200" dirty="0" smtClean="0"/>
              <a:t> 1, </a:t>
            </a:r>
            <a:r>
              <a:rPr lang="de-DE" sz="1200" dirty="0" err="1" smtClean="0"/>
              <a:t>quit</a:t>
            </a:r>
            <a:r>
              <a:rPr lang="de-DE" sz="1200" dirty="0" smtClean="0"/>
              <a:t> </a:t>
            </a:r>
            <a:r>
              <a:rPr lang="de-DE" sz="1200" dirty="0" err="1" smtClean="0"/>
              <a:t>game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2. </a:t>
            </a:r>
            <a:r>
              <a:rPr lang="de-DE" dirty="0" err="1" smtClean="0"/>
              <a:t>UseCase</a:t>
            </a:r>
            <a:r>
              <a:rPr lang="de-DE" dirty="0" smtClean="0"/>
              <a:t>: View Wiki</a:t>
            </a:r>
            <a:br>
              <a:rPr lang="de-DE" dirty="0" smtClean="0"/>
            </a:br>
            <a:r>
              <a:rPr lang="de-DE" sz="1200" dirty="0"/>
              <a:t>(</a:t>
            </a:r>
            <a:r>
              <a:rPr lang="de-DE" sz="1200" dirty="0" smtClean="0"/>
              <a:t>beinhaltet: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/>
              <a:t>w</a:t>
            </a:r>
            <a:r>
              <a:rPr lang="de-DE" sz="1200" dirty="0" err="1" smtClean="0"/>
              <a:t>iki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3. </a:t>
            </a:r>
            <a:r>
              <a:rPr lang="de-DE" dirty="0" err="1" smtClean="0"/>
              <a:t>UseCase</a:t>
            </a:r>
            <a:r>
              <a:rPr lang="de-DE" dirty="0" smtClean="0"/>
              <a:t>: View </a:t>
            </a:r>
            <a:r>
              <a:rPr lang="de-DE" dirty="0" err="1" smtClean="0"/>
              <a:t>Instruction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200" dirty="0"/>
              <a:t>(beinhaltet: </a:t>
            </a:r>
            <a:r>
              <a:rPr lang="de-DE" sz="1200" dirty="0" err="1"/>
              <a:t>v</a:t>
            </a:r>
            <a:r>
              <a:rPr lang="de-DE" sz="1200" dirty="0" err="1" smtClean="0"/>
              <a:t>iew</a:t>
            </a:r>
            <a:r>
              <a:rPr lang="de-DE" sz="1200" dirty="0" smtClean="0"/>
              <a:t> </a:t>
            </a:r>
            <a:r>
              <a:rPr lang="de-DE" sz="1200" dirty="0" err="1"/>
              <a:t>i</a:t>
            </a:r>
            <a:r>
              <a:rPr lang="de-DE" sz="1200" dirty="0" err="1" smtClean="0"/>
              <a:t>nstruction</a:t>
            </a:r>
            <a:r>
              <a:rPr lang="de-DE" sz="1200" dirty="0" smtClean="0"/>
              <a:t>)</a:t>
            </a:r>
            <a:endParaRPr lang="de-DE" dirty="0" smtClean="0"/>
          </a:p>
          <a:p>
            <a:r>
              <a:rPr lang="de-DE" dirty="0" smtClean="0"/>
              <a:t>4. </a:t>
            </a:r>
            <a:r>
              <a:rPr lang="de-DE" dirty="0" err="1" smtClean="0"/>
              <a:t>UseCase</a:t>
            </a:r>
            <a:r>
              <a:rPr lang="de-DE" dirty="0" smtClean="0"/>
              <a:t>: Change Settings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change</a:t>
            </a:r>
            <a:r>
              <a:rPr lang="de-DE" sz="1200" dirty="0" smtClean="0"/>
              <a:t> </a:t>
            </a:r>
            <a:r>
              <a:rPr lang="de-DE" sz="1200" dirty="0" err="1" smtClean="0"/>
              <a:t>language</a:t>
            </a:r>
            <a:r>
              <a:rPr lang="de-DE" sz="1200" dirty="0" smtClean="0"/>
              <a:t>)</a:t>
            </a:r>
            <a:endParaRPr lang="de-DE" sz="1200" dirty="0" smtClean="0"/>
          </a:p>
          <a:p>
            <a:r>
              <a:rPr lang="de-DE" dirty="0" smtClean="0"/>
              <a:t>5. </a:t>
            </a:r>
            <a:r>
              <a:rPr lang="de-DE" dirty="0" err="1" smtClean="0"/>
              <a:t>UseCase</a:t>
            </a:r>
            <a:r>
              <a:rPr lang="de-DE" dirty="0" smtClean="0"/>
              <a:t>: View Info</a:t>
            </a:r>
            <a:r>
              <a:rPr lang="de-DE" dirty="0"/>
              <a:t/>
            </a:r>
            <a:br>
              <a:rPr lang="de-DE" dirty="0"/>
            </a:br>
            <a:r>
              <a:rPr lang="de-DE" sz="1200" dirty="0"/>
              <a:t>(beinhaltet</a:t>
            </a:r>
            <a:r>
              <a:rPr lang="de-DE" sz="1200" dirty="0" smtClean="0"/>
              <a:t>: </a:t>
            </a:r>
            <a:r>
              <a:rPr lang="de-DE" sz="1200" dirty="0" err="1" smtClean="0"/>
              <a:t>view</a:t>
            </a:r>
            <a:r>
              <a:rPr lang="de-DE" sz="1200" dirty="0" smtClean="0"/>
              <a:t> </a:t>
            </a:r>
            <a:r>
              <a:rPr lang="de-DE" sz="1200" dirty="0" err="1" smtClean="0"/>
              <a:t>information</a:t>
            </a:r>
            <a:r>
              <a:rPr lang="de-DE" sz="1200" dirty="0" smtClean="0"/>
              <a:t>)</a:t>
            </a:r>
            <a:endParaRPr lang="de-DE" sz="12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AutoShape 2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155575" y="-34813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AutoShape 4" descr="data:image/png;base64,iVBORw0KGgoAAAANSUhEUgAAB9AAAA5SCAYAAABc2DR5AAAgAElEQVR4nOzdPXIiXXsGYALnUubAiXagDCeuerUBlWcFGm+AknMFOCWajHRcbIAFEBASTpVyipiIHfh28Ja+mk8jof45TXdL11X1hGoeOAfUnJs+PQkAAAAAAAAAkEnfDQAAAAAAAADAEAjQAQAAAAAAACA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AAAAAAAAgCQCdAAAAAAAAABIIkAHoICfP3/mf/7nf5RSSimllFI91+l06vvrAQAAwKgJ0AFo7a+//spkMlFKKaWUUkr1XN+/f+/76wEAAMCoCdABaE2ArpRSSiml1HBqu932/RUBAABgtAToALQmQFdKKaWUUmo4dXNz0/dXBAAAgNESoAPQmgBdKaWUUkqpYdV8Pu/7awIAAMAoCdABaE2ArpRSSiml1PDqcDj0/VUBAABgdAToALQmQFdKKaWUUmp4dXd31/dXBQAAgNERoAPQ2rkAfbvdKqWUUkoppTqqx8fHsyH6z58/+/66AAAAMCoCdABaOxegAwAA3bq9vX33fPz6+jqn06nvFgEAAEZDsgFAawJ0AADoz3a7PXsV+vfv3/tuEQAAYDQkGwC0JkAHAIB+fbSV+3a77btFAACAUZBsANCaAB0AAPp1Op1ydXX17nn5zc1N3y0CAACMgmQDgNYE6AAA0L/1en32KvT5fN53iwAAAIMn2QCgNQE6AAAMw7lz88lkksPh0HeLAAAAgybZAKA1AToAAAzD4XA4u5X73d1d3y0CAAAMmmQDgNYE6AAAMBzz+fzsVeg/f/7su0UAAIDBkmwA0JoAHQAAhuX29vbdc/Tr6+ucTqe+WwQAABgkyQYArQnQAQBgWLbb7dmr0L9//953iwAAAIMk2QCgNQE6AAAMz+Pj49kQfbvd9t0iAADA4Eg2AGhNgA4AAMNzOp1ydXX17rn6zc1N3y0CAAAMjmQDgNYE6AAAMEzr9frsVejz+bzvFgEAAAZFsgFAawJ0AAAYrnPn65PJJIfDoe8WAQAABkOyAUBrAnQAABiuw+Fwdiv3u7u7vlsEAAAYDMkGAK0J0AEAYNjm8/nZq9B//vzZd4sAAACDINkAoDUBOgAADN/t7e275+3X19c5nU59twgAANA7yQYArQnQAQBg+Lbb7dmr0L9//953iwAAAL2TbADQmgAdAADG4fHx8WyIvt1u+24RAACgV5INAFoToAMAwDicTqdcXV29e/5+c3PTd4sAAAC9kmwA0JoAHQAAxmO9Xp+9Cn0+n/fdIgAAQG8kGwC0JkAHAIBxOXcOP5lMcjgc+m4RAACgF5INAFoToAMAwLgcDoezW7nf3d313SIAAEAvJBsAtCZABwCA8ZnP52evQv/582ffLQIAAFycZAOA1gToAAAwTre3t++ey19fX+d0OvXdIgAAwEVJNgBoTYAOAADjtN1uz16F/v37975bBAAAuCjJBgCtCdCBsToXGPgsA/rk84lLenx8PDvPtttt3y0CAABcjG/bALQmQAfGSkAFDJXPJy7pdDrl6urq3Xl2c3PTd4sAAAAX49s2AK0NPUCvugD9Urvd7mKPCfTLe3Uc6nyGw2dhznNp6/X67Fybz+d9twgAAHARvm0D0NpnC9Dv7+8v9phAv7xXx0GAzldkztOHc+f1k8kkh8Oh7xYBAAA659s2AK19tgB9MplkvV5f5DGBP13y/eO9Og4CdL4ic54+HA6Hs1u5393d9d0iAABA53zbBqC1zxigT6fTizwm8CcBOq8J0PmKzHn6Mp/Pz865nz9/9t0iAABAp3zbBqC1zxigTyaTLJfLzh8T+JMAndcE6HxF5jx9ur29fXfOXV9f53Q69d0iAABAZ3zbBqC1zxqgTyaTHI/HTh8T+JMAndcE6HxF5jx92m63Z+fd9+/f+24RAACgM75tA9DaZw7Qn56eOn1M4E8CdF4ToPMVmfP07fHx8ezc2263fbcIAADQCd+2AWjtMwfok8kkz8/PnT0m8CcBOq8J0AEu73Q65erq6t3P25ubm75bBAAA6IQVJgBa++wB+sPDQ2ePCfxJgM5rAnSAfqzX67OfufP5vO8WAQAAirPCBEBrnz1An0wm2Ww2nTwm8CcBOq8J0AH6c+5cfzKZ5HA49N0iAABAUVaYAGjtKwTo9/f3nTxmG8fjMc/Pz1mtVlksFpnNZpnNZmefw2w2y2KxyHq9zn6/b/X4pe12uyyXyzefw2w2y3K5HEzPY+p1jMYUoB+Px6xWq8xms0yn03/6m4eHhzw9PdX+AU4bx+Mxm83mH58J9/f3734WLJfL7Ha7i/XWxhAD9KGM/X6//8fn0es+hjrOY56nQxn3Lh2Px6zX63+Mz+vnOZlMMp1OB31O0af9fv9Pr9/Dw8Obn1Uvr+HLPF+v141uG3QJh8Ph7Fbud3d3fbcIAABQ1DCSDQBG7SsE6JPJJKvVqvhj1vGyoP309PTmYnaTmk6nWSwWOR6PdV/WYs95t9u9GZ68V7PZrPUC85B7fW+h/XUtFotWr8Fyuaz0OE1uYVBHqfdn0/da07/f7/dnf7Dy1nutzmdIXZvNpvLc6fJzoCslxrrpMV8bytg/Pz/X+jy6v79/M9gt/bqeM4R5OqZxv+TYJH9v1V1nTr01x0rM9S6fd5fHXq1WrV6/16/lYrHIZrMZzGfzfD4/2/OPHz/6bhEAAKCYYSQbAIzaVwnQp9Np5UXMLhZoSz2P92q5XDZ5eVs956enp176HXKvm82m8nxso+oi/3q9bvU4H+l6Xn/0Xmvy96vVqnEfDw8PRcOQzWZT7Ac1bd9XXSox1k2P+buhjP1isWjcx9PTU+vXoa4hzdMxjfslxib5OzgvOT5tfzzQ5fPu4ti73a7o69fFGJdye3v7bo/X19c5nU59twgAAFDEcL6JATBaXyVAn0yqX/XbxYJolwuzL/Xw8NB4G9a6z7npVYiv+/2MvVZdiG+6TfB+v+9kjjZxiXl97nnU/fs2weVL1b0lxHvqXA1bt7+hbcdcYqybHvPFUMa+9OdR6df1taHN0zGNe9djk5SZT+fmWZMfD3T5vEsfu+qP3trWUGy327N9fvv2re8WAQAAihjONzEARuuzBOhVF8mrLNh3sSB6iQXayeQyC/0lF+xfX035GXqterVj0x8QVN2+ve028VVcal63ffykTJD2UrPZrPFrtt/vOw29JpO/ryAdUoheYqybHjMZztiXHPeXz4/Sr+uLoc7TMY17V2OT/D0+XV81fYkxqqvksXe7XeevX5vn2pXHx8ezvW63275bBAAAaG1Y38QAGKXPEqAfj8dKi8lVFsG7WBC91CLtZNJtKF0ykHipulvFDr3X4/FYa97WVXX79t1uV/vYdV1qTrd9/C7mQtPXt9Q9dj+qIYXoJca66TGHMvZVf/hSp+o8t7qGOk/HNO5djU3V852hj1ETJY99qTne9Ll25XQ65erq6t1eb25ubOUOAACM3rC+iQEwSp8lQE+qX/n70SJ4Fwuil1qkfann5+dB9/e6ulic77PXquFN3XsBV92+vdQ24x+51Gve9+O/VU2uSO1qO+y+58FHSox1m2P2PfbPz8+99lvndU2GPU/HNO5djE3S7bbt71WdHVO6et4lj32prdvbPNcurdfrs/3O5/O+WwQAAGhleN/EABidzxSgJ9WuKPposb6LBdG3/n42m2W1WmW3270beO/3++x2uyyXy1pXnHW10N9V1el3DL1WDcym02mtcap6FWvdYL6pS73mfT/+e1VnB4GqP/B5qaenp+x2u396jOPxmM1mUyvgvNRcOKfEWLc5Zt9jf8krXdu+rkOfp32/jnXGvfTYNBmfklV1t5gunnfpYz89PVU+1mw2y2azefPHc8/Pz9ntdlmtVmfn+xCdO/+fTCb59etX3y0CAAA0NsxvYgCMymcL0KteVbRer4s9Zp3n8bIQ21SdbWm7WOj/ve7v77PZbN4MTpoERlWvmh9Lr1WPW2c+VD1mk63hm2gyFk2q9OMvFos/dqLY7Xa1r7w99znyWtUfwEyn00rzq84VlJeaD+8pMdZtjtnn2De50rX051Wd13Xo83Qs416n16qabN1eei6VHKMmSh276nNfLBa1e9ztdlksFv80VkN0OBzObuV+d3fXd4sAAACNDfObGACj8tkC9KTa9qbnrvztYvF3NpvV3lb9PVWvnKoTzNZdRK+yqFz3HrRVF6rH0mvV4KjqPeurbt9eZ6vdLnTx/mn7WL+/7z/agr/OFZ5V52zVY06n01ph90fb8Nbtsyt1xqiLY/Y59nUD2i4+r6q+rmOYp2MZ9zq9VlX36vMu5lKVnQJKP+8ujt1lj7972YlhqObz+dnn/+PHj75bBAAAaGQYyQYAo/YZA/Sq22e/txB8qYXVpto+v7fUWUCvsxhcNzz6bL1WvVqwShhVdfv2NjsclHDJ90+d8aoSpL2oOheqzq+qVzu+vkK2VK91bxVQWun3Vd1j9jX2x+NxVJ9XY5inYxj3ur1W1dVtXOrMpZJj1ESpY3fZ49jc3t6++/yvr69zOp36bhEAAKC2r/GNDoBOfcYAPal+lfZbweUYFlb7Wuh/7zV7T90AqUowM6Zeq4beVe4tWyXc6jsoTYYboNfZernqFbNVXu+udw6outNBqR0wmqgzTl0cs6+xr7t9e5efVx8Zyzwdw7jX7bWKqj+cu8RcKjVGTZQ6dhdzaKy22+3Z1+Dbt299twgAAFDbMJINAEbtswboVReE39o+u8vF31Kq9Hd/f1/0eJNJvVD+RdUfM0wm1YLkMfVadR5+NFZVw62+t+pOhhmg13kvJPXCqo9U3Xa5aVBTdY5Vma9dqfpa1pkXYxj7qj+gmUyq38rhd3U+rz4ylnk6hnGv22sVdbZv7/t/X+nXsYtj17n/+3K5rLyTwVg9Pj6efQ22223fLQIAANQyjGQDgFH7rAF6Uj28eH01VZeLv7/b7/dZr9dZLpeZzWa1t+TtY6G/SXhS9cq+qgv/Y+o1qR5MnLuivelc7sOl3j91HqvO7QySeldkfqTq+LcZu5LztQt9fmb1OfZ1PtOb3HqhzhXuHxnLPB3DuNfttYo6AXfX//s++rFH6dexi2PXeT1fz8+np6esVqvsdrtB/M8t4XQ65erq6t3nfXNzYyt3AABgVIaRbAAwap85QE+q3TP09Za0XS7+Ho/HLBaLWvcybVOlX+cmi8V1ruyrsj3wmHqtc8xzoUSVq+XqXnHZlS7fP00fq8k9m0s9jy5+GNOkmm69XUKdPksfs8+xr3OVa9efVx8Zyzwdw7h3cbw649P1XCr1I4cmSh277u0Vqszb5XLZaN4NxUc/opjP5323CAAAUNkwkg0ARu2zB+hVr6r6/eq/rhZ/F4tF0QXbkj12ueBd5/hVHmNMvb6oGqS9per27X1u0f27rsenyWPVuR9w6edx6fd81695E130+NnGvqmvNk/HMO5dHG9Ic6nUGHXZYxVd/pBxsViM8ur0c98JJpNJfv361XeLAAAAlQwj2QBg1D57gJ7Uv3q39OLvfr+vdSViybrk61zi+FUeY0y9vqj6Q463tt6tun17k8CoC12Pz6Ue69LzdUifB6V10eNnG/umvto8HcO4d3G8Ic2lzzJGu92u87m8WCwaPc++HA6Hs1u5393d9d0iAABAJcNINgAYta8QoFddJH25grf04u+ltmtv02OXC951jl/lMcbU6++qzIO3tmGv8uOLj+5Je0ldj8+lHuvS83VInwelddHjZxv7pr7aPB3DuHdxvCHNpc80RqW3cn+r+rx9RhPz+fzs8/nx40ffLQIAAHxoGMkGAKP2FQL0pNr9Q6fTaY7HY9EF2j62bW8yhl0ueNc5fpXHGFOvv6s6F37f9rXq9u2/34Kgb12Pz6Ue69LzdUifB6V10eNnG/umvto8HcO4d3G8Ic2lzzRGyd/3f+96l6Dlctno+fbl9vb23edyfX2d0+nUd4sAAABnDSPZAGDUvkqAXjWIrBN4f6ROGD+ZTDKbzbJeryvdN7P0IvJYFubH1uvvqs6H37d8rbJ9+3Q6bfxcu9D1+FzqsS49Xy9RfemixzGMfZ1Qbr/f1+7z+fn5y83TMYx7F8e7xPt86GNU+geOr202mzw9PXU2r4dym5Uqttvt2efy7du3vlsEAAA4axjJBgCj9lUC9KT81eAfWa1WlY9V9wri0ovIVY9XJdx/rU7IU2Wr0zH1+lqVnRB+H7cqAdzQ7rFaem729Viljl13zD+jkp+rdY/ZZb8fqTr2k0mzXSTqbD9dqte+jWHcuzhenbnU9f++2Wx2sefdtMe2drtdlstlrdf9o1qv1637uqTHx8ezz2e73fbdIgAAwLv6X8EAYPS+UoB+PB6L3o/8I1UXXl/uvd7X61LneE0WgNfrdbGF+bH1+tput6t07M1mU3nXhCZXrnap9Nzs67FKHbvqFY1NQq+xKPm5WveYXfb7kSo7SLxUkx/C1LlattSx+p6nYxj3Lo5XZ6y7/t/39PR0sef9uzrvpy48Pz9ns9lktVrl6emp9rbvTc4Z+nQ6nXJ1dfXu87m5ubGVOwAAMFjDSDYAGLWvFKAn9a4Kb/uYVcP6utt6Vg1hu1job7IAXGfhv8qPCcbU61uqLLo/PDxUCgvu7+8b9dCl0nOzr8cqdeyqnzljuzqxjpKfq3WP2WW/H6lzhXjdWzHUvUXIR8YyT8cw7l0cr865S9//+6oep+6PMeoE1pfy/Pych4eHTt7jQ/DRDyvm83nfLQIAALxpGMkGAKP21QL0pN4ibJvH7Gqht+R92uv2OpnUC/zrhjy73e5T9fqWqkFIlR9g9B1mvaWreX/pxyp17KrbDg/xxxCl1HlflT5ml/2Wfu51rkKvu7X0R8YyT8cy7qWPV2f78smk2/99HwXfVX88WOe2BXV+jNJ0/Ju65NbyfTj3PWEymeTXr199twgAAPCHcX4DA2BQvmKAXnchtuljdtF71W29u1ron0zqXd1WOuQZW68lnsPYFuOr9t7kns9NH6vvY1cNlEr/IOL5+XkQ2wb3+ZnVZb9V1P1cqRKi1/kR1Webp2MZ9y6OV+cWNF3976tyFXXV41Xtcb/f1779zqUNta8SDofD2a3c7+7u+m4RAADgD+P8BgbAoHzFAD1J5S032zxm1ePUCRLr9l1V3efeRchT9erLMfVa6vHeqo/uQ9uXquHJdDrNer1udQ/3rj4fSh+76r17p9NpkXva73a7fxqHvvX5mdVlv1U0+cHWw8NDNpvNP11FfDwes9lsGu+gUsUY5ulYxr2L49W9BU0X//uWy2XRY370Y4wm4XnV13Q2mzXeSeZ3da7gH6v5fH72ef348aPvFgEAAP7JeL+BATAYXzVAr7sdapPHrBMkfhRG7Pf7RqF/VU2e//39fdGQp+r9UMfU63vq7iTwVpVY+O9CnXvptp3Dpd8HXR27TsDy8sOCuvb7fZbL5ZvzuW+lxi7HtxIAACAASURBVLvJMbvst6pStw3p6n30YgzzdEzjXvp4x+Oxdphc+n9fla3hP7pv9ut6K8je7XatfmhWZ3zu7++zXC4b/1+v+j/v4eGh0fGH4vb29t3ndn19ndPp1HeLAAAA/9D/ahgAo/dVA/SkfdD3kapX800mf4cRby3gPj8/d76InJTbUrxp1dludky9nlN3a+fX82Wo6oYnbeZw6fdBl8eue/Xo/f191uv1m6HO8XjM8/Nz1ut1FovFh0FY30qNd5NjdtlvVSV+sNXl++h3Q5+nYxr3LnqtOz4la7VaVeqx7j3V+5rvb/3ddDrNbDbLarXKbrd7N1R/mdd1foTQdueavm2327PP79u3b323CAAA8A/9r4YBMHpfOUBvu8j7kRJXGV9iEbnO69xV1dkOeEy9ntNka+eXqrKNbl9KhyfnlH4fdH3sEreOKP0aXkIXvY5t7Ov8oKpq1flxVR1DnqdjGveueu1jfOpePd3mB2JDm0ulqu3ONUPw+Ph49jlut9u+WwQAAEgiQAeggK8coCftQo0qulhE7iI06eKxq1bVq9rG2OtHmtzbdTIpF+J3peS8P6f0+6DrYzfZgrnr1/ASuuh1bGOflA0+XwLNrzZPxzTuXfV66fFpcs/7LnZdKH3uc8m5XWrnmr6dTqdcXV29+zxvbm5s5Q4AAAxC/6thAIzeVw/Qk+YhZhWlF7q7Ck3qHK9kCPT09FR7vMbU60eabMc7hvuoltx94ZzS74NLHHu/3188nOxbF72OceyTMp9Jv38GfLV5OqZx77LXS41Pk/D8Rdvb5PxeL9uf9zGX+nwNh+ij27TM5/O+WwQAABCgA9CeAL35PZur2u12RRZhuwxN6h6vdAhUx5h6/UiT7c43m00nvZTWZov6qnO49PvgUsdOLrvFcd+66HXMY99md4zXP+T5avN0TON+ifdnl9u5Pzw85Hg89t7f7/cO72MutanPFp6/OPfdYTKZ5NevX323CAAAfHH9r4YBMHoC9L/d39/XXhit4/n5udXVYq+3/yzdY5Pjtbm6rM09vMfUaxV1w7Qx2e/3rQO4c7p8zS4xHuv1urOrSKfTaRaLxSDCmy7m99jH/vn5udZ74/7+Prvd7p+OUecHOG0MaZ6OadwvMTZJ+fGZTqdFb1fSJkR/3UfJ17SL+fx7zWaz1j9AGKrD4XB2K/e7u7u+WwQAAL64ca2gAjBIAvS/NblKvIm6Yen9/f2bVxyX7rHp8Xa7Xa0fH8xmszw/Pzd67cbYaxV17hX7+5V4Y7Lf77NarTKbzWr/WOWcLt+rl/rsSf6+Wr/UTgnL5fIi87aOUuPd5Jhd9lvCfr/PcrnMbDb7IwSdzWZZLpd/BOcvqn52lLr/8hDm6ZjG/ZLzKPk7SG/yY8CXur+/Lxqc/261WtUK+Wez2Zs/qij5mh6Px2w2mywWi1av2+t6enoa3GdwF+bz+dnX4cePH323CAAAfGHDSDYAGLWhB+if0fF4zHq9ztPT0x+LttPp9MPQpAttF6V3u90/QqC3FsKXy2WxK2HH1GtVVUOpS84JLu8l0HmZn+/Ni4eHh8xmsywWi6xWqy8R1vCn5XJZ6XOj9A9vzNNheznHWCwWb/4w4/dzjcVikfV6fbH/eS+B9es589LParXq9art5+fnrNfrf/zg69yPvl56fun7K/5/vr29ffdz51/+5V/yH//xH7m7u1NKKaWUUqq3+u///u/87//+b9+nzvRAsgFAawJ0kstfKdfGmHqtqkoQdn9/33ebwIBUvWp2vV733SrwCW2328rnZEoppZRSSvVZ//Vf/9X36TMXNq6VYQAG6dzVI3wdVU84h2BMvVZVJQjramtdYHxWq1Xlz8LPeh9moH+Pj4+9L4YqpZRSSilVpX7+/Nn36TMXNK6VYQAG6V//9V/fPbHg66h6sjkEY+q1is1mU+n5CMFg3GazWZFtzKt+Zkwm5e5/DvCW0+mUq6ur3hdDlVJKKaWU+qj++uuvvk+fuaDxrAwDMFjnFr34OqqebA7BmHqtosrV50IwGL+X9/PDw0M2m02jY9S58nwymTR+HICq1ut174uhSimllFJKVSm+DqMNQGsCdJJxhdJj6vU9+/0+m82m8j2MS1y1CvTrrff2bDbLarXK8/Nz9vv9H3+z3++z2+2yWCwynU5rLQz44Q1wKX/99Vfvi6FKKaWUUkp9VHwdRhuA1gToJOMKpcfUa/L3ts1tTu6FYPA5XHJRYDqdvhnIA3ThcDjYyl0ppZRSSg2++DqMNgCtCdBJxhVKj6nXpH2A7upz+BwuuShg63bg0ubz+dnPpR8/fvTdIgAAX8C53ZH4Oow2AK0J0EnGFUqPqdekXYC+XC77bh8oRHgOfHa3t7fvfjZdX1/ndDr13SIAAJ+cAJ1EgA5AAQJ0knGF0mPqNWkeoD88PPTdOlBQ18H5/f29bduBXm2327OfU9++feu7RQAAPjkBOokAHYACBOgk4wqlx9Rr0ixAF57D59NVcD6dTrNarfp+egBJksfHx7OfWdvttu8WAQD4xAToJAJ0AAoQoJOMK5QeU69JvQBdEAaf136/z2q1ysPDQ5Hg/OHhwXbtwOCcTqez3y9ubm5s5Q4AQGcE6CQCdAAKEKCTjCuUHlOvyccB+sPDQ56engRh8MU8Pz9ntVplsVhkNpvl/v7+3R/WzGazPD09ZbVaZbfb9d06wFnr9frsuc98Pu+7RQAAPikBOokAHYACBOgAAEBJ5xYuJ5NJfv361XeLAAB8QgJ0EgE6AAUI0AEAgJIOh8PZ7xl3d3d9twgAwCckQCcRoANQgAAdAAAobT6fn70K/cePH323CADAJyNAJxGgA1CAAB0AAOjC7e3tu981rq+vczqd+m4RAIBPRIBOIkAHoAABOgAA0IXtdnv2KvRv37713SIAAJ+IAJ1EgA5AAQJ0AACgK4+Pj2dD9O1223eLAAB8EgJ0EgE6AAUI0AEAgK6cTqez3zlubm5s5Q4AQBECdBIBOgAFCNABAIAurdfrs1ehz+fzvlsEAOATEKCTCNABKECADgAAdO3cYuZkMsmvX7/6bhEAgJEToJMI0AEoQIAOAAB07XA4nP3ucXd313eLAACMnACdRIAOQAECdAAA4BLm8/nZq9B//PjRd4sAAIyYAJ1EgA5AAQJ0AADgUm5vb9/9/nF9fZ3T6dR3iwAAjJQAnUSADkABAnQAAOBSttvt2avQv3371neLAACMlACdRIAOQAECdAAA4JIeHx/PhuiHw6HvFgEAGCEBOokAHYACPgjQ/08ppZRSSimlStbpdPq/c99Dfv78GQAAqEuATiJAB6CAf/u3f3NSAQAAXNR6vX73e8h2u+27PQAARkiATiJAB6CAf//3f3dSAQAAXNx//ud//vEd5Pb2tu+2AAAYKQE6iQAdgAKcVAAAAH04nU55fHz8x22lvn//ntPp1HdbAACMlLVuEgE6AAU4qQAAAAAAYOysdZMI0AEowEkFAAAAAABjZ62bRIAOQAFOKgAAAAAAGDtr3SQCdAAKcFIBAAAAAMDYWesmEaADUICTCgAAAAAAxs5aN4kAHYACnFQAAAAAADB21rpJBOgAFOCkAgAAAACAsbPWTSJAB6AAJxUAAAAAAIydtW4SAToABTipAAAAAABg7Kx1kwjQASjASQUAAAAAAGNnrZtEgA5AAU4qAAAAAAAYO2vdJAJ0AApwUgEAAAAAwNhZ6yYRoANQgJMKAAAAAADGzlo3iQAdgAKcVAAAAAAAMHbWukkE6AAU4KQCAAAAAICxs9ZNIkAHoAAnFQAAAAAAjJ21bhIBOgAFOKkAAAAAAGDsrHWTCNABKMBJBQAAAAAAY2etm0SADkABTioAAAAAABg7a90kAnQACnBSAQAAAADA2FnrJhGgA1CAkwoAAAAAAMbOWjeJAB2AApxUAAAAAAAwdta6SQToABTgpAIAAAAAgLGz1k0iQAegACcVAAAAAACMnbVuEgE6AAU4qQAAAAAAYOysdZMI0AEowEkFAAAAAABjZ62bRIAOQAFOKgAAAAAAGDtr3SQCdAAKcFIB/8/e/fPEkfV/wq7JnmBl/AYMlja9LUYE1kq2xGRrIY38y2ySIUI30srLyoEdOOhoLVkEJHYnGyC1cxCTIQcgEThCLTkicRM7QLyE7xN4mhsD3VQVp7v6NNeFPsmM3a6uP+3j8+lTBQ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QAAAAAA5M5cNxEKdAASMKgAAAAAACB35rqJUKADkIBBBQAAAAAAuTPXTYQCHYAEDCoAAAAAAMiduW4iFOgAJGBQAQAAAABA7sx1E6FAByABgwoAAAAAAHJnrpsIBToACRhUAAAAAACQO3PdRCjQAUjAoAIAAAAAgNyZ6yZCgQ5AAgYVAAAAAADkzlw3EQp0ABIwqAAAAAAAIHfmuolQoAOQgEEFAAAAAAC5M9dNhAIdgAQMKgAAAAAAyJ25biIU6AAkYFABAAAAAEDuzHUToUAHIAGDCgAAAAAAcmeumwgFOgAJGFQAAAAAAJA7c91EKNABSMCgAgAAAACA3JnrJkKBDkACBhUAAAAAAOTOXDcRCnQAEjCoAAAAAAAgd+a6iVCgA5CAQQUAAAAAALkz102EAh2ABAwqAAAAAADInbluIhToACRgUAEAAAAAQO7MdROhQAcgAYMKAAAAAAByZ66bCAU6AAkYVAAAAAAAkDtz3UQo0AFIwKACAAAAAIDcmesmQoEOQAIGFdNlf39/4PEUERERuYv5448/mh6iAQAAY2CumwgFOgAJGFRMFwW6iIiIyNXs7+83PUwDAABGzFw3EQp0ABIwqJguCnQRERGRq7EKHQAApp+5biIU6AAkYFAxXRToIiIiItdnZ2en6aEaAAAwQua6iVCgA5CAQcV0UaCLiIiIXJ+HDx82PVQDAABGyFw3EQp0ABIwqJguCnQRERGRwdna2mp6uAYAAIyIuW4iFOgAJGBQMV2GFegPHjyIJ0+eiIiIiEx1Hjx4MHA89PDhwzg7O2t6yAYAAIyAuW4iFOgAJGBQMV2GFehv3ryJ09NTERERkalOt9sdugq91Wo1PWQDAABGwFw3EQp0ABIwqJguCnQRERGR0/j3v/89cEx0//59q9ABAGAKmesmQoEOQAIGFdNFgS4iIiJyGr1eL+7du2cVOgAA3CHmuolQoAOQgEHFdFGgi4iIiPzMmzdvht7K/eTkpOmhGwAAkJC5biIU6AAkYFAxXRToIiIiIj/T6/XiwYMHA8dGKysrTQ/dAACAhMx1E6FAByABg4rpokAXERER+U8+fvw4dBV6t9ttevgGAAAkYq6bCAU6AAkYVEwXBbqIiIjIrxm2Cv2PP/5oevgGAAAkYq6bCAU6AAkYVEwXBbqIiIjIr+l0OkNXoe/v7zc9hAMAABIw102EAh2ABAwqposCXURERORqnjx5YhU6AABMOXPdRCjQAUjAoGK6KNBFRERErmZ3d3foKvStra2mh3EAAMAtmesmQoEOQAIGFdNFgS4iIiJyfYatQn/48GHTwzgAAOCWzHUToUAHIAGDiumiQBcRERG5Pt1u1yp0AACYYua6iVCgA5CAQcV0UaCLiIiIDM7Lly8HjpXu378fZ2dnTQ/nAACAmsx1E6FAByABg4rpokAXERERGZybVqG3Wq2mh3MAAEBN5rqJUKADkIBBxXRRoIuIiIgMz5s3b6xCBwCAKWSumwgFOgAJGFRMFwW6iIiIyPD0er24d+/ewDHT+vp600M6AACgBnPdRCjQAUjAoGK6KNBFREREbs6wVehFUcTJyUnTwzoAAKAic91EKNABSMCgYroo0EVERERuTq/XiwcPHgwcN62srDQ9rAMAACoy102EAh2ABAwqposCXURERKRcPn78OHQVerfbbXpoBwAAVGCumwgFOgAJGFRMFwW6iIiISPkMW4X+xx9/ND20AwAAKjDXTYQCHYAEDCqmiwJdREREpHw6nc7QVej7+/tND+8AAICSzHUToUAHIAGDiumiQBcRERGplidPnliFDgAAU8BcNxEKdAASMKiYLgp0ERERkWrZ3d0dugp9a2ur6SEeAABQgrluIhToACRgUDFdFOjpM2xC/WKa3k4RkWmMz2AZV5aWlgaeXw8fPmx6iAcAAJRgrpsIBToACRhUTJdpLtAPDw+j3W5Hq9WK1dXVePbs2bXv89mzZ7G6uhqtVis6nU4cHR3d6s9V3ohMR46OjqLT6Yz9M0RuF5/BMq50u92h59jm5mbTwzwAAOAG5rqJUKADkIBBxXSZtgJ9e3s7Xr9+XbpAGZSFhYVotVqxt7dXeRuUNyL55vDwMFqtViwsLCT5DDk8PGz8Pd21+AyWcebly5cDz7H79+/H2dlZ00M9AABgCHPdRCjQAUjAoGK6TEuB3m63B64OTVGmt9vt0tuivBHJL4eHh7G6ujqSz5DV1VVF+hjjM1jGmW63G/fu3Rt4nrVaraaHegAAwBDmuolQoAOQgEHFdMm9QN/b2xtZcV63cFHeiOSVURXn1xXpx8fHjb/fcWfcn4k+g2XcefPmzcDzzCp0AACYbOa6iVCgA5CAQcV0yblAb7VaYyvOFegi05fDw8Nb36q9ahYWFmo9GiLnKNBl2tPr9YauQl9ZWWl6uAcAAAxgrpsIBToACRhUTJdcC/QXL16MvTxXoItMT7a3txv5DOlne3u78X0wrijQ5S5k2Cr0oiji5OSk6SEfAABwDXPdRCjQAUjAoGK65FigN1WeK9BFpiNNl+d3rURXoMtdyYMHDwaeb1ahAwDAZDLXTYQCHYAEDCqmS24FepPluQJdJP8cHh42XpxfzOHhYeP7ZNRRoMtdycePH4eec/v7+00P+wAAgEvMdROhQAcgAYOK6ZJTgf769evaJdXCwkK0Wq3Y29uLo6OjK699eHgYe3t7sbGxMbSkL7OdyhuRyU3dZ56vrq7G9vb2lc+Po6Oj6HQ6tb/cs7Cw0Pg+GXV8JspdyrBV6H/88UfTwz4AAOASc91EKNABSMCgYrrkUqDXveXywsJCdDqdyn/e8fFxbGxsXCnbyvxeZZHIZKbOl3AWFhZKrxLf29urVdC/fv268X0zyvhMlLuU3d3doee5VegAADBZzHUToUAHIAGDiumSS4Fep5R68eJFHB8f3/rPbrfb539+mV+vLBKZvNS5dfuLFy9q/Vl1VqNP863cfSbKXcuTJ08Gnue///5700M/AADgAnPdRCjQAUjAoGK65FCgt9vtsRVfw1J2lehty6Lj4+Not9uxurp65YsDL168iNevX8f29vZI9vXx8XEcHh5Gu92OVqsVq6ursbq6OvA9PHv2LFZXV6PVakWn07n29vhNpsl9eTFHR0exsbFx7Xasrq7GxsZG7O3tNb6/Lu+77e3t8/Pg2bNnA4//JG7/5Qw7j6/LwsJC7fP56Oio8pd+VldXx7Yv+o+ruG6f9I9nymv5LhTox8fH0el0zq+X647/wsKCz8sB6T8Kob//Bn0Jpb8P++dpp9OZyC+f3LQKfWtrq+nhHwAA8A9z3UQo0AFIwKBiuuRQoFctopp+pnDdsujo6KhSybewsBDtdvtW29ovfV6/fl372dDXbVer1Uqy+j+nfXldDg8Pry2eB+XZs2fXFlTjLCC3t7dv9TzvVMc+ZY6Pjyu/l9sWhXUeO1F2v9U9H/b29iqdj6urq5XLyRSfIbc918d5vXQ6nUr79LprPtVnT9333eTnZbvdvtX+u7wvW61WbG9vT8Rn0NLS0sBtffjwYdPDPwAA4B/muolQoAOQgEHFdJn0Ar1OCdX0arQ6JUadVfb93OZW9SlKi2HZ2Ni4M/vyclqtVu3tuHy3gzr7oc61lupLFCmOfcpsbGxU2vZnz54l+XOrFoNl91md86HO89/rHMtU589tzvVxXC+dTifp9ZKilK7zvpv6vNzb20u6/1If3xTpdrtDt29zc7PpISAAABDmuvnJ0Qbg1gwqpsukF+hVV8KO8zbIqUqM2xSt/dQt/EZZXlwsWereqjinfXmb83bQfqu7H6qm6u3Nq+zLSbhNddUiO9Vtqqt+AajsuVf1fEh9Pjb9mXLTuT7q6yXF/hy2n0f9haj+r2/q87LOF+NSnyPjysuXLwdu3/379+Ps7KzpYSAAANx55rqJUKADkIBBxXSZ9AK96oT5JDyHucrkfooCo586Xx4YR4lRt2TJbV/2k7Jc65eWVfZDlRwdHY20DCyK2z1LPEXq3L69ic+DfsqUp1XeR8rje/nOCE1+pqTaP1Wvl1Gvmr7NNVPlfTf1ebm3tzcR58i40u124969ewO3sdVqNT0MBACAO89cNxEKdAASMKiYLpNcoFedaG/62edVS4yUBUY/Vb9AMK4ioyjKlW8578vT0+q3Ck/93qpub6pnD9+UJkv0qqtdU9/Fourq/jKr35u8Lm66zfg4zqebzvVRXC/Hx8djKc9vc800eV6U/bwc12dO1eM7yrx582bgNlqFDgAAzTPXTYQCHYAEDCqmyyQX6FWfzdpqtRqfKK9SYowiVcu/cW9f1efT57QvDw8PG93eoqhWGI3qtu2Dkuq54qP+HLntc6jH8ec3fZ4NK3Yn4VwfxfUy6js1XJeyt82fhPOizOfluG7dXuf4jjK9Xm/oKvSVlZWmh4IAAHCnmesmQoEOQAIGFdNlkgv0qgVfp9NpfKK86RKjKMrdAnrYtq6urka73Y69vb2BhffR0VHs7e3FxsZGpVWZk17w32ZfjnNl5aCU3daqpe7r169jb2/vl/1xfHwc29vbla7TjY2Nif8cSf0YiKp30ihzjTR9ng3bxkk415u+XlKmyhc6mj4vbvq8fP36daVzbHt7+9ovaxweHsbe3l602+2h1/e4P2uGZdgq9KIo4uTkpOnhIAAA3FnmuolQoAOQgEHFdJmmAr3q6uZRpW750Gq1rpR3e3t7I/0iweWyou57rnJL4NsW/JO4L+usrHz27Flsb29fW0rXLePL7teyX3pYWFgodV1Vef9Vjn+KNP05UvXOBKMq0FOfb4P2U91rNuW5nvJ6qXPr9tT7uuw1U3dfjuvzsux7r3M3mb29vWi1Wr8cq3F+zpTJgwcPBr7n//qv/2p6OAgAAHeWuW4iFOgAJGBQMV0muUCvWlqMu5hLVWKUedZtlRWQVcqH1dXVZIVh2dWFVYr6XPZl1aKpzOvWeU5xmW0t+/4XFhYqXVOdTif5+dnE9ZjDNlR9vVGcb1WO47j3fRPXyyj3ddk7N1Q9L8b9eTmu86B/Z4xRXMu3ycePH4e+7/39/aaHhAAAcCeZ6yZCgQ5AAgYV02WSC/SqZUDTk+N1trtMgdFP2ZK2qeKg7ErbKrfxzmFfHh8fV9rOKsenajFf5jXLrgKtcyvzMtu7sLAwsdfjqD5HUm9DTudble0d9/4u81qjekRFlX1d9pqpcuya+Lxs8hqclPzrX/8a+L7/+OOPpoeEAABwJ5nrJkKBDkACBhXTRYHe7HZXud162RW+4y4oq773KiVTDvuy6u3bq6zqrlrO3/R6R0dHpV7nxYsXtY5/2X0xzsctTMLnSOptmJTzreyXLMa9DYhkoQAAIABJREFU71P9eVVvvz/KfV3mmqnyek18Xo5i23LL7u7u0PduFToAAIyfuW4iFOgAJGBQMV0U6M1t97Nnzyq9bpUyZ5Lfe5X3ncO+3NjYKP1ar1+/rrxPy94av8y2lr0dc90Cq2wp2G63J+qcHPW1k3obyr5OnbtRVDnfyh7Hce/7cV8vk7Kvy75WU5+XVZ7/vrGxUXqFfG558uTJwPf98OHDpoeFAABw55jrJkKBDkACBhXTRYHe3HZXuZX56Wm1FYu32f6jo6PodDqxsbERq6urlW/rnHL7ctiXVfZPlee/91NlhftNr1W2sLvNCvEyrz/OxwxMwudI6m0o+zp1vghRdrVxleM47n0/7utlHPu6zJdvyr5WU5+XVfbn5fPs9evX0W63Y29vb6x3sBhFblqFvrW11fTQEAAA7hRz3UQo0AFIwKBiukxTgV7l9rmTsN11njE9qiLq+Pg4Wq1Wpef93ibTtC+rrKqsU/ykXC0/ii9D1EndW8SP8nqse+00sQ2Tcr6VPY7j3vdNXC+j3tdlvqxQ9rWa+rys+riLMuffxsZGrffTdF6+fDnwfVmFDgAA42WumwgFOgAJGFRMl0ku0KuWfZOyKq3s9tYp/EdRRLVaraSlRsrty2FfjuJ9T8K2Tso5cNs0/TlS9TnaKYvSUZ9vZf+McZ8T03htp9zeJj8vR/klrVarNTHjgJvS7XZvfC8AAMB4mOsmQoEOQAIGFdNlmgr0us9tTp1RFi4pX/vo6KjS6umUmaZ9OYr3PQnbOinnwG1T9XMk9WrWvb29Sn++Av32mcZrO+X2NrlPq14PddJqtZJew6PKsFXo9+/fj7Ozs6aHiAAAcCeY6yZCgQ5AAgYV02WSC/R2u53lpHkOJcbp6WhXAqZ67znsy1G870nY1kk5B26bqp8j7XZ74v/8STnfyv4Z4z4npvHaTrm9Te7T09P0t3K/LuN8TETd9Hq9uHfv3sD3YBU6AACMh7luIhToACRgUDFdJrlAr7pSbWFhofEJ8VxKjCZu217nveewL0fxvidhWyflHLhtqpZ1ZVaAV0nVFfDb29uNXhejOKfHfU5M47Wdcnub3Kf9HB4ejvwOKBsbG0mv5VHkzZs3A7f//v37cXJy0vQwEQAApp65biIU6AAkYFAxXSa5QK9aLhRF+tsvT0LRkPq1j4+PK+3T1dXV6HQ6pZ4tm/q9T/q+PD09rVQCHR0dVd7OKs/QTn09jTLjuh6rnu+pt63qn13m+dSjfh+p99W493sT18sk7OtRbuuoXnt7eztev349ks+YstdTk7lpFfrKykrTw0QAAJh65rqJUKADkIBBxXSZ9AL9xYsXlSbLU68enaSiIdVrV7mldJnVsKN875O+L09Pq60wrro/T0+rraBOta1NX0OpU3Wla53jdNtjVxRFPHv2LOm5W+ZLL5dT5QsbZW+TPcrreJR/XpVre9T7uszfbaPcz+M4hnt7e7GxsVH5rg3D0ul0kp1Xo8r//b//d+h7sAodAABGy1w3EQp0ABIwqJguk16g13lWap0iI2UmvcQoW07UeRZ06vc+6fvy9PQ0NjY2Sr9Wq9WqvJ1VVmemeq2mr6HUqXKMiqJ8kX1Tqhb3ZW85Xfb16pSHnU6n9OuX/cLSKK/jUf55Va69Ue/r169fN7qfx30M+zk8PIzt7e1ot9vx+vXrytfUJHyprkwePHgw8D3813/9V9NDRQAAmGrmuolQoAOQgEHFdJn0Av309DQWFhYqTZg3/Sz0SS8xyu7Pqre+rfLM+mnZl6en1b7kUfXcrHr78Zter+zdB3JYtTnK/VgUt1+FXufLP2WvubKvV6c8rFIal/2SzSiv41H+eVXu1jEJ+3qU+3ncx3BYDg8PS9+dpunxQNl8/Phx6PvY399vergIAABTy1w3EQp0ABIwqJguORToVUqMfsreWrhKyqwAHHXRkOK1R7V9rVYr+WtP+r6s+lpFUW0VetVbGd/0emVvGZ1qBfYkpeq+XFhYqPXM+tPT0zg6Oqr8xZ8qBWyV163yRZiqXzTY29sb+7U2zj+vyi3WR72vy9wVYpT7edzHMOWxGdc23Tb/+te/Br6HP/74o+nhIgAATC1z3UQo0AFIwKBiuuRQoJ+eVl+FXhQ/S/Sqq6ivS7vdPv/zmy4aUrz2KLbv6Oio0rEZ5/sdx2tXLWfLlOhVvpBQZVvLXkupV6EfHh42ejvlqmVo/zOkzp9VdnXsxVS5bX6V162yz1N/YaPq9qZ69nwT18so93XZVdSpj9u4XnsSjvMkZHd3d+j7sAodAABGw1w3EQp0ABIwqJguuRTodW6H3C8e6hSBx8fHsbGxcaU8aXpSP8Vrl32NKmVW1cJwnO93HK9d5/x88eJFbG9v//Ilj+Pj49je3q78nN8q21r2eeC3WYF9MXt7e7+Uhak+E+qkyi2zL+6HsuX23t5erS/7lL27RdVzt59RfGFjFHdS6H9e3/a8S3m9VL0Dyij29cbGxtjf96hee3V1tfSdC4alygr+2/5Z48yTJ08Gvo+HDx82PWQEAICpZK6bCAU6AAkYVEyXXAr009N65dfFYqbVasXe3t615czh4WHs7e3FxsbG0DJ4GkqMKmXWTUXW0dFRrdW243y/43rtuqV3ypTZzirFU90voBwdHcXGxsa1+6Tpz5E6BXdR/FxdvL29feWaODo6ik6nU+s66O/jUZ27F/Ps2bOkX9iosmL+Np/ddc7z1NdL1XMm9b4ueyeVlO97VK99cR9tbGxUOo/qnFOjeJzLKHPTKvStra2mh40AADB1zHUToUAHIAGDiumyubk58HhOWoF+elrv1sjjLG5yKDHKrkAuip/l3nUlx+HhYa1bjFd975O+Ly/vkybPzSrbWnVV7bNnz6LT6Vxbdh0fH8fh4WF0Op1otVo3FoRNf4ZMwnG6mDoFYtPbXPVW/J1OZ6znedPXS8q02+2p+ry87vcsLCzE6upqtNvt2NvbG3hN9D9nqnwJocqdEiYlL1++HPh+Hj58GGdnZ00PHQEAYKqY6yZCgQ5AAgYV0yW3Av30tNkSfRpKjKrPK29qP+awLy+nypcTyqbKFxVyuI6a/vw4Pa3/SIjUqfvM76a3u+ot1qvc9SDFOTQt10vV1dOjeN+pX3vc+7DuCvcm0+12h76nVqvV9NARAACmirluIhToACRgUDFdVlZWBh7PSS3QmyozyhYPOZQYZW/jXiWjKHpz2JejPDf7BdootrXOranHdQ2NI02X6HXL8yrnw23uEjEoVVZEj+ozp4lre9zXS5lHaOT4eTmu/VcU1e+UMEn597//PfB93b9/3yp0AABIyFw3EQp0ABIwqJguuRbop6enIymHUhQPOZQYqcugURW9OezL65KiRL+4+nRU23p0dDT2Er3pz42LOTw8HPv7X1hYiL29vVttd5V9nfILHa9fv669zSnvfNHUtT2u66VOeT7qz7RxH5um9uGkpNfrxb179wa+P6vQAQAgHXPdRCjQAUjAoGK6PHnyZODxnPQC/fT0NPb29io9D/W2mZYSo7/vUuyTURa9uezL63KbL3hcLipHva2juCNB6m0cVY6Pj8f2/ldXV+P4+PjW21x1X6f+QkfdpFr13/S1Pco7oLx48aL2OTLK9z3uY3Ob5F6e9/PmzZuh7/N//I//EX/88YeIiIiITFj+z//5P3FyctL0dB8VmOsmQoEOQAIGFdNlfn5+4PHMoUDvp91uj6xIX1hYqHTb4hxKjH5uuwL38i1yU29fTvty0P6tUs4+e/bsyurkKs+Pvs22djqdka2uXVhYiFarNdGlVtVjVfU6Sfks5jrnw+vXr2tv/8bGRrJtPzo6uvV+noRrO/X1UvXvmXG/73Efm9tcaym+pDIJuWkVuoiIiIhMdnZ2dpqe8qMkc91EKNABSMCgYrr8t//23wYez5wK9H62t7dvVRT10y/86txqueyf0WSJcTlVV0s/e/bs2mc4p96+HPfldTk6OoqNjY1YXV29Urqtrq7GxsbGwHPt8PCw1Hamet7v9vZ2shXLGxsbSYvjceTw8DBardaty9H+Z8go3n/dc7fqHTtSF/+Xr4l2ux2rq6uVv/w0qv1TJ51O51Zf3nr27Nmti/NxvO9Ur318fBzb29vRarWSfunt9evX2X3WlMnHjx+T7SMRERERGW8ePnzY9JQfJZnrJkKBDkACBhXTZdhgP8cC/WIODw+j3W5Hq9UaWtI8e/YsVldXo9VqRafTmehVsqPM8fFxdDqdeP369ZV9tbCwcGPRK6PJxsZGqX+ct1qt5OfD9vb2efE/qFR/8eLF+fXTbrenqsQ6OjqKTqczcZ8hZSdsBv3+vb298+N6+ff0r/O7+jlYN/3Pz/65ct0XMPqfo3f975rLOTw8jE6nc/6FimHXWn8frq6uRrvdvhN/Hz148KDxyV8RERERqZf9/f2mp/0owVw3EQp0ABIwqJge3W536EA/9wJdZBpSdpVmp9NpfFtlPCk7WdP0dorI7WMVuoiIiEi+UaDnwVw3EQp0ABIwqJge+/v7Qwf6CnSRZtNut0v/w3xanvsrN6fsOdH0dopImjx58qTxyV8RERERqR4Feh7MdROhQAcgAYOK6bG5uTl0oK9AF6meVM+N3t7eLv2P8lTPP5c8Uva8aHo7RSRNdnd3G5/8FREREZHqUaDnwVw3EQp0ABIwqJgerVZr6EBfgS5SPf3r58WLF7G9vV3rNaqsPC+KovafI3mm7HnR9HaKSLoMW4U+Ozvb+PaJiIiI3NUM+7KjAj0P5rqJUKADkIBBxfRYWVlRoIskznXX0urqarTb7Tg8PIyjo6Mrv+fo6Cj29vai1WrFwsJCpfLc6vO7FwW6yN3LwcHB0Ov948ePjW+jiIiIyF2MAj1/5rqJUKADkIBBxfQYdiwV6CL1UqX8vm0WFhauLeRluqNAF7mbefny5dBV6L1er/FtFBEREblrUaDnz1w3EQp0ABIwqJgeDx8+VKCLJM44C3S3br+bUaCL3M10u13jNhEREZEJiwI9f+a6iVCgA5CAQcX0uKl8MRErUj3Kc5mUc6zp7RSR9Pn3v/898JqfmZmxCl1ERERkzFGg589cNxEKdAASMKiYDicnJwp0kRFk1MX5s2fP3Lb9jkeBLnJ30+v14t69e8ZuIiIiIhMSBXr+zHUToUAHIAGDiumwv7+vQBcZQUZVnC8sLES73W78/UnzUaCL3O28efNm6LXf7XYb30YRERGRuxIFev7MdROhQAcgAYOK6bC1taVAFxlBjo6Oot1ux4sXL5IU5y9evHC7dvklCnSRu52bVqG/fPmy8W0UERERuStRoOfPXDcRCnQAEjComA6tVkuBLjKGHB4eRrvdjlarFaurq/Hs2bOBK8xXV1fj9evX0W63Y29vr/Ftl8mMAl1EPn78aBW6iIiIyAREgZ4/c91EKNABSMCgYjqsr68r0EVEREQyzYMHDwaO4Z4+fdr49omIiIjchSjQ82eumwgFOgAJGFRMh2HHUYEuIiIiMtnpdDpDx3G7u7uNb6OIiIjItEeBnj9z3UQo0AFIwKBiOvz+++8KdBEREZGM8+TJE6vQRURERBqMAj1/5rqJUKADkIBBxXS4qTxXoIuIiIhMdoZN2BZFER8/fmx8G0VERESmOQr0/JnrJkKBDkACBhX5Ozs7U6CLiIiITEGGrUKfnZ1tfPtEREREpjkK9PyZ6yZCgQ5AAgYV+dvf31egi4iIiExBut2uVegiIiIiDUWBnj9z3UQo0AFIwKAifzs7Owp0ERERkSnJy5cvB47nZmZmotfrNb6NIiIiItMYBXr+zHUToUAHIAGDivy1Wq3zY/b//X//nwJdREREJOPctArdmE5ERERkNFGg589cNxEKdAASMKjI38UC/b//9/9uslVEREQk87x588YqdBEREZExR4GeP3PdRCjQAUjAoCJ/F4/hv/71LwW6iIiISObp9Xpx7969geO6f//7341vo4iIiMi0RYGeP3PdRCjQAUjAoCJ/F4/h//yf/1OBLiIiIjIFGbYKvSiK6Ha7jW+jiIiIyDRFgZ4/c91EKNABSMCgIn8Xj5kCXURERGQ60uv14sGDBwPHdi9fvmx8G0VERESmKQr0/JnrJkKBDkACBhX5u3jM/tf/+l8KdBEREZEpycePH4euQj84OGh8G0VERESmJQr0/JnrJkKBDkACBhV529/fV6CLiIiITHGGrUJ/+vRp49snIiIiMi1RoOfPXDcRCnQAEjCoyNvlAn1zc1OBLiIiIjJF6XQ6VqGLiIiIjCEK9PyZ6yZCgQ5AAgYVeWu1Wgp0ERERkSnPkydPjPFERERERhwFev7MdROhQAcgAYOKvF0s0BcXF+P//b//N/B4vnz5svF/iIiIiIhI9QybzFWgi4iIiKSJAj1/5rqJUKADkIBBRd6eP3/+S4F++ZbuF/O///f/bvwfIiIiIiJSL0tLS9eO8brdbuPbJiIiIjINUaDnz1w3EQp0ABIwqMjbxePXarWGFuhWJ4mIiIjkm16v98ut3O/duxcfP35sfLtEREREpiUK9PyZ6yZCgQ5AAgYVebt//74CXUREROQO5eDgIHZ3d6PX6zW+LSIiIiLTFAV6/sx1E6FAByABg4q8XTxeOzs7CnQREREREREREZEaUaDnz1w3EQp0ABIwqMhXt9u9MpBXoIuIiIiIiIiIiFSPAj1/5rqJUKADkIBBRb4ul+VnZ2cKdBERERERERERkRpRoOfPXDcRCnQAEjCoyNfm5uaV46VAFxERERERERERqR4Fev7MdROhQAcgAYOKfLVarfNjNT8/HxEKdBERERERERERkTpRoOfPXDcRCnQAEjCoyNfKysr5sVpcXIwIBbqIiIiIiIiIiEidKNDzZ66bCAU6AAkYVOTr4rFbX1+PCAW6iIiIiIiIiIhInSjQ82eumwgFOgAJGFTk6+HDh+fHqtVqRYQCXUREREREREREpE4U6Pkz102EAh2ABAwq8nXxWG1tbUWEAl1ERERERERERKROFOj5M9dNhAIdgAQMKvJ0cnJy7SBegS4iIiIiIiIiIlI9CvT8mesmQoEOQAIGFXm6XJSfnJxc+98V6CIiIiIiIiIiIjdHgZ4/c91EKNABSMCgIk9bW1vXHisFuoiIiIiIiIiISPUo0PNnrpsIBToACRhU5KnVap0fp7m5ufP/rkAXERERERERERGpHgV6/sx1E6FAByABg4o8ra+vnx+nxcXF8/+uQBcREREREREREakeBXr+zHUToUAHIAGDijxdPG4rKyvn/12BLiIiIiIiIiIiUj0K9PyZ6yZCgQ5AAgYVefr999/Pj1Or1Tr/7wp0ERERERERERGR6lGg589cNxEKdAASMKjI08XjtLm5ef7fFegiIiIiIiIiIiLVo0DPn7luIhToACRgUJGfs7OzgQN4BbqIiIiIiIiIiEj1KNDzZ66bCAU6AAkYVOTnckne7XYH/j8FuoiIiIiIyOjy999/X8mnT5/i7du312ZtbS2ePn2aNMvLywP/vE+fPl27jb1er/F9JyIyaVGg589cNxEKdAASMKjIz87OzsDjpEAXERERERGplm63e235vby8/EtR/ejRo4H/3so9jx49GljKXyzhu91u48dLRGRUUaDnz1w3EQp0ABIwqMhPq9U6P0YzMzO//D8FuoiIiIiIyM/0i/HPnz+fl8F3oQwfV2ZnZ8/3Z3//fv78Of7+++84ODho/PiLiFSNAj1/5rqJUKADkIBBRX4uFuiLi4u//D8FuoiIiIiI3JUcHBzE33//faUcn5mZabxcLoqfX3heXFwsnefPn0er1bo2z58/r/Rak7IPiqI4Py5ra2vx9u3b89XsTZ8/IiKXo0DPn7luIhToACRgUJGfi8fs+fPnv/w/BbqIiIiIiExTLt5WvX9L9VGXw3Nzc7+U0ZfL7J2dndjf3z/P2dlZQ/86rO7s7OyXbd/f37/y/i6+97m5uZF/yeDp06extLT0y+3iPaNdRJqIAj1/5rqJUKADkIBBRX4uHrNWq/XL/1Ogi4iIiIhIbun1evH333/H+/fvY21tbSQleb8Uv7jKe3Nz87xE7na7zfwDLyMnJyfn+2tra+vK6vjUZXu/XF9bW4v37997BruIjDwK9PyZ6yZCgQ5AAgYV+bl4jBToIiIiIiKSUy4X5amK1svleI6rw6fFxVXum5ub0Wq1YmVlJemt5Z8+fRrLy8vnxXrT57WITEcU6Pkz102EAh2ABAwq8jNs8K5AFxERERGRSUi32z1/PvnS0lI8evToVoXp/Px8LC4uxvr6+nlBbtV4vrrd7i+3j19cXIz5+flbnSOzs7Pnt4L//Pmz1eoiUjkK9PyZ6yZCgQ5AAgYVeblckCvQRURERESk6fRvwd4vy2+zynhxcTFWVlbOS/KTk5NG/u1Fc/q3ik+xcr1/G/i3b996trqI3BgFev7MdROhQAcgAYOKvFwuyG/6/wp0ERERERFJnf5t2JeXl2N2drZ2Ub6+vn7+HHK3Wucm/VvDb25uxvr6eu1ivb9S3e3fReRyFOj5M9dNhAIdgAQMKvLSarUU6CIiIiIiMtb0V5fXeWb53NxcLC4uRqvVip2dHSvKSe7k5CR2dnai1WrF8+fPY25urvJ5+vTp01hbW4vPnz9bpS5yh6NAz5+5biIU6AAkYFCRl4sF+uLi4pX/r0AXEREREZHbpNfrxefPn2Ntba3yc8vn5ubi+fPn57dft6qcpvRXq9ct1R89eqRQF7mDUaDnz1w3EQp0ABIwqMjL8+fPFegiIiIiIpI0dQtzK8vJydnZ2flK9aq3f5+dnVWoi9yBKNDzZ66bCAU6AAkYVOTl4vFqtVpX/r8CXUREREREbsrBwUHlW7LPzc3FyspKbG5uRrfbHf8/hmAEut1ubG1txcrKSqVV6k+fPo23b996hrrIlEWBnj9z3UQo0AFIwKAiL/fv31egi4iIiIhIpXS73fj06VMsLS2VXnXbL8y3trasLufOODk5OS/U5+fnS10rMzMzsbS0FO/fv49ut9v49S4i9aNAz5+5biIU6AAkYFCRl4vHZ2dn58r/V6CLiIiIiMjp6X9WmZe9LXu/MHc7dviP/m3f19fXS69Q7z8//eDgoPHPARGpFgV6/sx1E6FAByABg4p8dLvdGwfuCnQRmYb8/fffv+TTp0/x9u3bX/L06dOBqfI8y9vk0aNHA7dhbW3tl+19//79lffl+ZkiIpI6nz9/juXl5ZidnS21avb58+exubmpMIeS+ivUnz9/XmrMOTMzE8vLy56dLpJJFOj5M9dNhAIdgAQMKvJxuRw/Ozu78dco0EVkEnJdEb62tnZeNpddGTfNmZ2dPd8fS0tL1xbvJl1FRORyer3e+a3Zy/x9Mz8/H61WyzPMIZFutxubm5tD51YuZmlpKT59+mRcJzKhUaDnz1w3EQp0ABIwqMjH5ubmjcdHgS4i40yv14u///47Pn/+fGVleJmVb1IvMzMzV1a6f/r0Kf7++2/P3RQRuQOpUpr3V5lvbW1d+wVcIJ2zs7Pz56eXWZ2uTBeZvCjQ82eumwgFOgAJGFTko9VqnR+b+fn5a3+NAl1EUudiQd5fNT7WFeMzRRSLl7JeRNEakP0a6RZRnNT8vVtDtuXyds+NaZ8V/1nRvry8/MtKdgW7iEieqVKaz83Nxfr6euzs7Iz5XyzARfv7+6Wfna5MF5mMKNDzZ66bCAU6AAkYVORjZWXl/NgsLi5e+2sU6CJSJwcHB+cl+fLy8uieIz5fXF+Cb10opE+K+O2O/BRnl8r4i+X78wv7aiZ9wX7xVvH91esmbEVEJi/9Z5rf9Pfy/Px8bG5uujU7TKiTk5PY3NyM+fn5G8dp/WemN/35I3IXo0DPn7luIhToACRgUJGPi8dqfX392l+jQBeRYblYlCe9zfrcP0Xv8wsF8E5xvrq76aJ6Wn5+WSXf388r/+z7+TTFev/28Gtra+er1ps+b0VE7loODg5ibW3txr+n+6X5ycnJeP9hAtxK2TJ9ZmYm1tbW4uDgoPHPJZG7EgV6/sx1E6FAByABg4p8PHz48PzYtFqta3+NAl1ETk//82zyt2/fxtLS0u1vud4vyFeKX1eM36HV4rn8nK9q3/nnWK2nKdj7t4Tvr1g3kSsikja9Xi/ev39/49/ZSnOYLmXL9NnZ2Xj//r3H8YiMOAr0/JnrJkKBDkACBhX5uHhstra2rv01CnSRu5dut3u+qnxpaan+qvL+s8b7JflOYfX4FP6cr2LfLP7znPZbPJu9v1pdqS4iUi+7u7uxvLw89LO2/0xzt2eH6XZychKtVuvGZ6YvLS25xbvIiKJAz5+5biIU6AAkYFCRh5OTk1KDdgW6yPTn4sryWs8p7xflF1aSN13q+pmMn6Jb/Gfl+vOi9qr1fqn++fNnq6RERK5Jf7X5sC+9zczMxMrKSuzs7Iz3Hx7ARNjf34+VlZWh4/3Z2dl4+/at8ZZIwijQ82eumwgFOgAJGFTk4XIxPuiWjQp0kelKt9uNT58+xdraWr3bsC8WP2/hvfmzKC/OlOV+qv8U+/982aK/Yn2m2nk4OzsbS0tLnqkuInc+ZVabLy4uxtbWVpydnY33HxzAxNra2ornz5/fuCp9d3e38c85kdyjQM+fuW4iFOgAJGBQkYetra1Sx0aBLpJ3Dg4O4v379/VWl/fL8q3Crdf9jPynOLmwWr3GbeD7z1NXqIvIXcinT5+GfhFuZmYm1tfXPdccGKrMLd5nZ2fj06dP0ev1Gv/sE8kxCvT8mesmQoEOQAIGFXlotVrnx2Vubm7gr1Ogi+SV2oX5vLLcz+T9FGf/3OmgX6or1EXkDqfX68Xbt2+H/v3eX20OUNXOzs7QVekzMzNu7y5SIwr0/JnrJkKBDkACBhV5WF9f/2WibRAFushkp9frxadPn2J5ebl8YT5T/HwedauZDomGAAAgAElEQVTwvHI/2f0U3eLnIwRWqq1S79/y/eDgoPHrVkSkSrrd7tDbtN+V1eZlP++B2ymzKn15edmYSqRkFOj5M9dNhAIdgAQMKvJw8TitrKwM/HUKdJHJy99//13tGeZz/5SNW0UUJzcX5mUnqJsuUv34+S3+WaW+U/y8g8J8uXN3dnY2lpeX4/Pnz25HKiITm93d3Xj69OnAz7K5ubk7tdpcgQ7jt7W1NXSO5+nTp56TLnJDFOj5M9dNhAIdgAQMKvLw+++/nx+XVqs18Ncp0EWaT3+VeenbslcszK8Ukgp0Pxn/1CnUHz16ZHW6iExMbirOFxcX7+SEuwIdmrO/vx8rKyuKdJEaUaDnz1w3EQp0ABIwqMjDxeOyubk58Ncp0EWaSbfbjffv35dbZd6/JftmvcL8SgGpQPczRT/nhXrJW77Pzs7G2tqaZ6eLyNgzrDifmZmJlZWVqb9N+zAKdGjeyclJrK+vD/xS7+zsbHz69Knxz1ORSYoCPX/muolQoAOQgEHF5Ds7Oys9YFegi4wvBwcHsba2FrOzszdPEM8XP1fYjuAZ5gp0P9P8c/4M9ec3n+MzMzPnt3pv+vNBRKY3nz59GviFuZmZmWi1WnF2dja+fyxMKAU6TI6zs7NotVqKdJESUaDnz1w3EQp0ABIwqJh8l0vxbrdb+tcq0EXSpnRp3l9lvlVEcTba8lqB7ucu/Zzf7v2G1enKdBFJnZtWnCvOf6VAh8lzdnYWW1tbMTc3N7BI73Q6jX/eijQZBXr+zHUToUAHIAGDism3s7NT+rgo0EXSp3Rp3n+W+c54y2oFup+7+lN0iyhaxY3PTlemi8htMqw4n5ubi83NTcX5NRToMNmGFemekS53OQr0/JnrJkKBDkACBhWTr9Vq/VICDKNAF0mT/jPNS5Xm60UU3eYKagW6Hz+/RXFS/LzV+2K5Mv3g4KDxzxkRmex0u91YXl4eWJxvbW2N5x8DmVKgQx5uKtKNmeSuRYGeP3PdRCjQAUjAoGLyXSzQFxcXh/5aBbrI7fLp06dYWlqa+NL8l+JQge7Hzy8/52X6DSvTZ2dn4/3799Htdhv/7BGRyUmv1xtYnPdv1c7NFOiQl2FF+vLysvGS3Jko0PNnrpsIBToACRhUTL6Lx+j58+dDf60CXaR6Dg4OYnl5OWZmZrIpzX8pCxXofvwM/Clbpi8tLcWnT58a/zwSkWbz/v37a8cDnnFenQId8nN2dhatVmvg5+Dbt28b/5wWGXUU6Pkz102EAh2ABAwqJt/FY3TTihcFuki59Hq9+PTp0/BbtM8UP59pvj/Z5bMC3Y+fcj/FSfHzmelzg6+TmZmZWFtbs8pK5I5ld3d34JhgfX1dcV6DAh3yNaxIn52djU6n0/jntsiookDPn7luIhToACRgUDH5Lh4TBbrI7VJqtfliEcVWEcVZHqWzAt2Pn+o/xf4/X5CZGXzNPH36ND5//tz455aIjC7dbnfgo1ueP38eJycnYxnvTyMFOuTv7OwsVlZWBo6TfOFQpjEK9PyZ6yZCgQ5AAgYVk6/KYF2BLnJ9Pn36FE+fPh08gTtX/LzN80l+RbMC3Y+f+j/F2T9fmFkcfO3Mzs7G27dvo9frNf5ZJiLp8vbt22uv+fn5+ameIP/27Vt0Op149+5dvHr16tp98Oeff8arV6+i3W7Hly9f4sePH5X/nNsW6D9+/IhOpxOvXr2Kx48f//J7/vrrr3j37l18+fLlNrtiqB8/fpzvqw8fPsSrV68G7q+L++zDhw+xs7MT379/H9m2VdX0vuz7/v17tNvta7ejf759/fp15NtRxY8fP+LLly/n58Cff/459HqZtO1PZX9/f+DckTGSTFsU6Pkz102EAh2ABAwqJtvlQlyBLlI+vV4v3r59O/w27c+Lkd2ivfhWRNEponhXRPFqwJ//5z//r11E8aWI4kf1bbltgV78+Gc7XxVRPL70+/76Z/u/jK6AL34U/9lXH/7ZjkH76+I++1BEsVNE8X1yvhzQ9L48347v/5xT121H/3z7Ojn77XzffblwDvx5w/Uygu0vTooo1ouhq9KXl5etthLJPAcHB/Ho0aMr1/fMzExsbm6OZ5A/Zt++fYsPHz6UHjMMKojb7XbpYrhugf79+/ehRfXlPH78ODqdzq330Y8fP2JnZyfevXt3pdytm8ePH8eHDx9qfQHhotz25WXfvn27tngedq5dV+jX3Q91fPnyJf76669Gj/sk2trairm5uSvveXZ2NnZ3dxv/fBdJEQV6/sx1E6FAByABg4rJdrkQr/rrL0aBLncl3W53+G3a54qfz0EewWrz4lvxswC8zYTrn8XPgrBkMVz2da/8vu/F8KL6ch4XUXRuv8+KH8XP4vtdcbXcrZvH/+z3Gl9AyHlfXtmOb8X1xfOwc+2aQr/ufqi1zV+Kn18uaPC4X7tdW0UU84P/7KdPn5ooFsksvV4v1tbWrr2mp/U559++fatUoJZNGXVeq9Pp1N6mv/7661aFZep9dDntdnvk2zYp+/Ki23xx4927d7feD1V9+fIl2RcobnvcJ1X/+ejXvd/l5WWr0SX7KNDzZ66bCAU6AAkYVEy2y/8wvYkCXe5ydnd3Y3l5efAk1j/PNk9dtJ0Xl1UK1JIp9WfXeK2ic4vt+qu4VWGZeh9dSXv02zYp+/KX7bjNFzfeXXpPCc/Pgdv7pUj3BYpbHveh29ktfj4rfcCf++jRo/j06VPjn38iMjy7u7vX3pFmfn4+ut3uGEb149dut0f2d20ZVV/rtivki+LnyuW6RrWvLuavv/6qdWv33PZlX90V3Jf3Wd39UNUovmzS35eTdEv/VE5OTq6dT5qZmYlOp9P4575I3SjQ82eumwgFOgAJGFRMtosF+uLi4o2/XoEudzG7u7vDn2++UkTRHeEtyNujm2gt9edXfK1br5Aviij+nOACvSh+FtM1bu2e27483466K7gv7bO6+6Hy9o7gyyb9fTmqW/oXZ8XPO1cMuL377OysIl1kAjNo1fnMzEy0Wq2Rj+WbkqK4HJYyqrxWisK3n1evXtXaZ6PcXxdTp5jObV9GpD0H+yV6yvPzou/fv4/8mnn8+PFUlugREZubm9fe+WtpaclqdMkyCvT8mesmQoEOQAIGFZPt+fPn58dDgS7ya4YW5zPFz2cZj+A27cmLyyEptQ0VXitJ4dvPq3r7dpT765fUKKZz25fJz8F/SvSU5+cv2/q9GPk1UzwuRlain7+PreLnoyCu+fMV6SKTk4ODg2tXnS8uLsbJycnIx/FNGXURWBRpC/SUhW8/X79+rbzfRr3PLubyrcmnbV+O4u4HVd5bVVWez36bTHOJfnZ29svcRT8zMzMeeSPZRYGeP3PdRCjQAUjAoGKyXTw+ZVbJKNDlLmRocT5XRLFZRHE22gIteXE5IKW2o+zrpSx8+/k6upI6Sd5V277s9uUo7n5Q4b1V3t4qz2e/TcZQov8Wv0WxU/x8NMQ126BIF2k2b9++vXJdzszMxNbW1sjH70169+7dWD5nyxjL5/2A1Fk5Pe5t/Pbt28Ru22325bdv3xrd3rLnZ9+obts+KClujT/JdnZ2rl2Nvra21vjfCyJlo0DPn7luIhToACRgUDHZ7t+/f348FOhy19PtdocX5yN6vvm1xdm78UyyldqWJicpa6ycHvs2fiu/jTnty+Jbg9ta4fw8395R3bZ9UBLcGr/0e9svFOkiE5JutxuPHj26ci1O+6rziJ/F1bg+Y8to+u+oHz9+VNp/173Gq1evotPpxNevXwcW3t+/f4+vX79Gu92Ox48fl96+KsV0TvtyXKu5b3t+RkR0Op1Kr/vu3bv4+vXrL/vjx48f8eXLl0pFfLvdLr2NORq0Gv3Ro0dxcHDQ+N8TIjdFgZ4/c91EKNABSMCgYrJVHagr0GUa0+12Y3l5+fpze8zF+W/xz6rTMU0Altqehicpix8JVnm/KqLoFFF8LQYW3sX3f/5/u/i5wrjs9lUopnPal2NbzX3L8/O3+O3nsa3y2u/+OdYX9kfxo4jiS1GtiG+P+bNhSJH+9OlTtzAVGXE6nc61Kx83NzdHP2ifAFXK234eP34c7Xb7SikY8bMY/vLly7W3zi6j7t8tHz58uHLb8K9fv1ZeKbyzs1Np//V/36tXr+LLly+Vfu9FVW41XraYzmVffvnypfI2/vnnn/Hly5drS+m6ZXxZZa+Zx48fl7pjQJX3X/ULHjka9Gz0jx8/Nv73hciwKNDzZ66bCAU6AAkYVEyubrdbeaCuQJdpSq/Xu/YWrEVRNFKcn5dkVcrbfh4XP4vfS6Xgb/FPMfyluPbW2aW2p+akavGhuHLb8OJrUX2l8E7NAv3Vz/dd+zhUuY16yWI6l31ZfKmxjX/+c55dV0rXLONLH6uy18zjotQdAyq9/4pf8Ejxc1ORbvWVSPqsra1dud7m5+ej2+2OftA+AaqupC2Kn+Vq1T+jXziWUXV7yjwfusr7rPr+Xr16Vem26sOUvZV+2aI+l31ZtZgv87p1nuteRtn3//jx40pld9k7QVQ9P3N1cnIS8/PzV97/8vJy9Hq9xv/uELkuCvT8mesmQoEOQAIGFZPrchl+dnZW+fdcjAJdcsr79++vXbFQzBRRtJopzn+LGitpiyKKDxUL5k5xXjiW+vVVt6fE86Ervc+q7+9VUem26kNfq+yt9EsW9bnsy8rFfInXrfNc91LbWvb9Py6qrcAveyeIiudnyp9iv/j5ZZ9rtmttbc3EsUiC9Hq9ax/vsr6+XmrsPC2qrtS9zQrrd+/elfp1VbanTOHbV7akrfMc9FTKPge87K28c9iXP378qLSdVY5P1WK+jLLXzOUV/Km29/Hjx5VfN2etVuvKPnj06FF0u93G/x4RuRwFev7MdROhQAcgAYOKybW5uVn5eCjQJffs7u5e++zSfnFenDVXhv0WNW6bfZsV1u9GUPqWKHzPX7dsSVvjOejJjkfZ54CXvJV3Dvuy+FHxHKxyC/uKxXyp1yx7zXytfh6V2t7HzX5m/Ba/RbFVXFukz8zMxPv37xv/3BXJNQcHB1e+bDczM1P51t25+/79e6XP7nGtfK2yTVWOWdkVvk0XlGW2sWyJnMO+rHr79iqruquW8zcpe8389ddfpbexzr5IdceDXOzv71/7md3pdBr/+0TkYhTo+TPXTYQCHYAEDCom18Vvac/Pz5f6PQp0yTW9Xm/wc85XiihOJqAE+15+4q4oirGtfK20TRVut156hW/DBWWpbSxZIuewLyvfvr3Kqu6K5fyNr1f2mvmr3jlUel8kuuPBbX+KVvHzy0CXtu/Ro0eejy5SMR8/frxyLd2lW7ZfVLYELYrxlsplt+nPP/+s9LplV3cXRbP/nk353nPYl+12u/Rrlb2LwUVlb4tfZlvL3r697pdxyhb+nU6n1uvnbNAt3X2hUCYpCvT8mesmQoEOQAIGFZNrZWXl/FgsLi6W+j0KdMkxA2/XvlhEsT8ZxddvUaEELYqxlsqlt+nPirdaL7u6u8igQC/53nPYl0W7wnlY8i4Gv7x+2dvil9nWsrdvr/BlhF9ev2zh35mgz5Gz4ueXgq7ZTrd1FymX6553vrKycqdu2X5RlWJxnM9dLrtNZW9j3ldlNfJtff/+PXZ2dqLdbserV68q30o81TbmsC+r7Js6jxCossL9JmWvmdusEC/z+k0+ZqBpF+c6+lleXm787xeR01MF+jQw102EAh2ABAwqJtfFY7O+vl7q9yjQJad0u91rn1tazBRRbE1O4XVefFUoFsf53OXS21TyNubnr1thNfKt38P34ucXFNrFz9tyV33Gd6JtzGFfVto3NR4hUGWF+42vVfaaucUK8VKv3+BjBgZu937x80tCl7bVrUxFBmfQ3Wo2NzdHPCqfbFWKyzrPc65rlNtU9rXr+PHjR3z48CEeP36cfCxSdxtz2JdlnyleFPWK6ZSr5UfxRYg6qXuL+GmxtbV15UvUT58+9WVCaTwK9PyZ6yZCgQ5AAgYVk+vhw4fnx6LVapX6PQp0ySUDV52vF40/53xg4VWluKzxPOfa2zXCbSr72rW2+0cRxYfi57PExzBJOS37svQzxYuiVjGddLX8CL4IUSs1bxE/jp9iq7j2tu5LS0smkEUupNfrxaNHj365TmZmZkxkR7XnY1d57vS4tqvONpV97ao+fPgw9r+jUr7fJvdl6vc8Kds6Ccd/mnW73Sv/Jnz06FF0u93G/96RuxsFev7MdROhQAcgAYOKyXXxWJR9/poCXSY9BwcHVybAi6KIYr6Ioju5JddvUfH52BWeOz227aqxTWVfu/Lrfhj/BOW07MvU73lStnUSjn9TP8VZEcXzq9tsNbrIz1w3dpiZmbmTzzu/TpXPwkncrkl47e/fv1daQZ0y07Ivx3EeNrGtk3D8p123273yXPSZmZk4ODho/O8fuZtRoOfPXDcRCnQAEjComEwnJye1BukKdJnkDFx13prscuu85KowGTaJ2zUJr118L6qtoE6YadmX4zgPm9jWSTj+Tf8U+0UUc1e3fXl52Wp0ubM5ODi4MnaYn5+/s887v06Vz8JJ3K5JeO1x3a697jbmsC/HcR42sa2TcPzvgrOzMyW6TEwU6Pkz102EAh2ABAwqJtPlIvzk5KTW77sYBbo0lV6vF0tLS1fPywxWnf9SblWYDJvE7ZqE1x7X7drrbmMO+3Ic52ET2zoJx38Sfoqz4uejLC5t/+zsrElkuXO5rjx//vy58vySKp+Fk7hdTb92E7dtr7qNOezLcZyHTWzrJBz/u2RlZeWX/aNElyaiQM+fuW4iFOgAJGBQMZm2trZqHQsFukxadnd3s151/kuxVWEybBK3q+nXbuK27ZW3MYN9OY7zsIltnYTjP0k/xX5x7bPR37592/jnusg4cl15vrKyMrrBd8aqfBZO4jPQm3ztHz9+VNp/r169ip2dnfj27dtY338O+7LKLfC/f/9eeTu/ffuWbFubGIekPGbTTokuTUeBnj9z3UQo0AFIwKBiMrVarfPjMDc3V/r3KdBlkvL27dur5+JckdWq818KrSoTYhP4DPQmX7v4UXFC8VURxU4Rxbd0Je3U7Msqt8D/XuNZ7d/Kv36q9zyO1DlmTf8Mejb606dP3dJdpjrK82pevXpV+rPw69evY9uustvU5Gt3Op3Sr/Xly5fG3n8O+7LKeVh1X0ZEfPnyZezbSnOuK9E/fvzY+N9PcjeiQM+fuW4iFOgAJGBQMZnW19fPj8Pi4mLp36dAl0nIwFu2rxRRnOVZZP0Wv/0sdUtO3BVfFei/vE6nwr77Um1bU77/LPZllfOw4r78LX6L4kv510+1rXX25136KTaLK6vR3dJdpjXK8+revXtX+nP7w4cPY9uustvU5GuXLVI7nU5j25j6tUb12u12e6TnYZXzPNVrlbnTAKNzcVFBP7u7u43/PSXTHwV6/sx1E6FAByABg4rJdPG4VJk0VKBL0zk4OIhHjx79ev7NFFFs5V+SFe/KTdoVRRHFBwX6L69TtvTt1Ch8E77/LPZle7TnYZXzPNlrlbjTwF3/KbpFFPO/7jersWTaojyvZ2dnp/Tn9uPHj8e2XWW3qcnXfvz4canXqXrr+69fvyZ9/znsyyorxKueh1VvtX+Tsnce2NnZqbSdpHf50XZu5y7jiAI9f+a6iVCgA5CAQcVk+v3338+PQ6vVKv37FOjSZDqdztXnnc8X2d6y/UqBtVN+4q54rED/5XUel9xvFW99X3wtf0ymZl9WWCFe9Tyseqv9G1+v7J0HdqbjM2LUP8VZ8fNOHpf239raWuOf//8/e+evm0jP9mHvCSScQHZzAFklFQ2PROpIKCl5G5IuFcpWNCkmDQVVtkC0ieYEWGqKpUs5Ej1QU3ziEO6vSGCHPwF78IzH5Lqsq3mfd43xGMbxD3sQ93U8HhOeJ2Q0Ghl9d2e1C123PS7rTquNrVbLat0+9KVJXabj0OR4eJ226j5PvVKpaLcR0oMQHbOWAN1/WOsGEQJ0AACwAJOKfBK/Di8vL9r/jgAdXdlut9fH3bXy+sj2tfBqpL9wp5TKbBe6bntc1p1WG1VL/3ocSl+a1GU6Do2Oh9e57rrPU68czvdEFkU9r/chz0VHnx2Px2un1xCem1GpVIy+v5M8g3qObvCp25Yk2Ko7jTaa/qAhy/ebdt2mQbfOWDL5MYJJW3VPH7C9C304HEq9Xrda51cg/og7pd5DdOY9mJYE6P7DWjeIEKADAIAFmFTkj9lslniCToCOLvzf//63PuaCwwzEVMVsAS/JM6gXr6UZfOq2JVEbLNWdRhtNf9BwKH35TcyDbp2xZPJjBKO26p4+YHkXuhoqUfXD/B76Jt9E/VVrz0X/+fMni8nonYTndtA9kjqu6U70fr+/CB110G1HEmzVrVuPyQ8OarWa0XXI8v2mXbfJMe5za7Wa9Pv9pWPyp9Op9Pt94x+GmLRV95ntxWJRRqNRor6N8/b2tvQDAzDn9vaWeQ9mIgG6/7DWDSIE6AAAYAEmFfljNQSPoijxv41LgI5puBaeH8jzzj8NrXSPpI5ruBNd9dUidNT6/2u2I9H7tVS3dl8Z/OBA1cyuw6H05TcxPMZ9bu29f+PH5Kvpx/9m+sMQk7bqPrO9qESN9v/uUG9q6QcG+9aX56Imau256D9//uRYU/TK1XnE+fl5irPsw0Z3R23cYrEonU5H3t7e1p7zPRqNpN/vS6vVWqtbB902JMFW3bo7pnVC1NFoZByeH1JfzkkaettUB5PnqheLxUQ70UejkXQ6nY19AslYDdH/++8/5/cxPDwJ0P2HtW4QIUAHAAALMKnIH91uN/F1IEDHrNy0Y0wdq4N53vnW0Ep3R23conoPEt/U2nO+1Ui9h5gttVa3Vns025DovVqqW3vHtEaIqkbKODw/pL5c1Jcw9LapVjtNnqteVIl2oqvRx+drQ58kuVY+FTVTayE6zwZFX2w2m0tj9/z8XGazWUoz7MNn9W+INNXBZl1p1a27C1mpfz82GA6HS3UMh8NEx4wfWl/G+yOrcbhvW01PbqhUKtLtdtfGgMh7ID8cDqXb7Uqr1dr5QwJIzvn5+VJf3t/fO7+f4WFJgO4/rHWDCAE6AABYgElF/giCYHENjo+Pjf4tATpm4VcOz7/JN1Hd7BYAtdpjsa606tbehazUvx8bDFd+aDBUiY4ZP7S+XOqPjMbh3m01Pbmhot4/Z8P111DT9/9ddT/Gw44fEiS5Vr4VNVOirpffNyE65t3Vxenj42PCcws8Pj5m8v2vg8260qrb9Hnl9KUeJj9M0NXkRwomJDk1IKvrDpuZzWZrIXq73XZ+X8PDkQDdf1jrBhECdAAAsACTivwRD9DL5bLRvyVAx7TdGJ6fK1GzrxFULQKrx2wW17TaYrGutOo2fV45falZp8kPE3Q1+JGCUVsTnBqQ1XU/lKJul987ITrm1SiK5Pj4eGm8mjyyCLaTRSCog8260qxb9xh3E22Hvb70ZRyb47BWq6XW1ul0mujxB1l8huBzVu8jzHnQpgTo/sNaN4gQoAMAgAWYVOSP+DW5vr42+rcE6JimhOcrYVUGgaBWOyzWlWbd2se4m2g57PWlL1MbhzWVWlvVVCV7/EEGn6FDKoTo6IOrc4mXl5d0JtVfmLRDdB1s1pVm3bYD1DTCXl/6chUb43Den2m2dTQaZR6iw/6sPrbi+/fvMh6Pnd/j0H8J0P2HtW4QIUAHAAALMKnIH/FrEgSB0b8lQMe0JDz/JKxKOUTXaoPFutKs23qAmkLY60tfpjIOayr1tqqR5TGQUn/6XgjRMc/e398vjc/b29tU5tOQzjHac3WwWVfadb+9vVnpl7TCXp/6cpV9ng//+PiYaVvTOI3AdhthmfjpfUop+d///uf8Pof+S4DuP6x1gwgBOgAAWIBJRf6IX4Pn52ejf0uAjml5dXW1PKYIzxcllWO0P9R6fYt1pV23erPUNymFvT715Vr9ezwfXj2uPG8+7bamcRqB5Tb6XjaF6FEUOb+X4Nd2dUH6/Pw8pdk0zBkOh6mEgjrYrCuLuofD4V67kOv1empt9K0vVzEdh5VKRd7e3pbqmE6nmbS12+2mthu9WCxKq9WS0Wi0Vxthmevr66V+DsPQ+f0O/ZYA3X9Y6wYRAnQAALAAk4r8sc/knAAd0/B///vf8ngiPF8raqhSCQW1XttiXVnUrYZqv13I9fTCXt/6cmPfmozDihL1ttKfU7vj89O2dvccB9ssqvcfFIy+9vfUaoj+8+dPjjZFZ47HY/n+/ftiPB4fH8tkMkllLg3rDIfDvXYCK/UeanY6He3wT7feJKRZt2k/VSoV6ff7qbbR175cZTQaSafTkXq9vhZS1+t16XQ6a8H5nOFwqNXO1R8yJKXf71s7gr7T6chwOLTSLlhnNputPQ+d+Q7uIwG6/7DWDSIE6AAAYAEmFfliNQAnQEfXttvt5bH0QxGebylqqPbbCazUe6jZUdrhn269id5PmnWb9lNFieqvv5bNNvral2uvNfoYQ3W1HlLXP/7b2+bXUkPN61G31Na+snYEveooUUO+n+JlNUT/77//nN9X8Gu6+mM801OWwB7D4VDCMJTHx8dPdwVXKpVFoNnv97/cjtnpdCrdblceHx+lUqks9U2xWNwZ9oJ9dB9J0Gq1rL7udDqVfr+/CP4/C9VrtZrU63VptVoShiGBecasPg+d+Q7uIwG6/7DWDSIE6AAAYAEmFfliNQDf99/HJUBHU9fC82MlKiKc0i1qqESFStSj+nxXcCUWaPbVl9sxq6bqfSfy40dfxPumuDvspdgv2o8kaNm9Jmr68RmYB/+fheq1j//e+vh8EZjvLOp8uQ95Pihm7epC9PX1dQqzaAA4ZFZ/yPCZ3W7XdVPBEQ8PD0tjod1uO7//oZ8SoPsPa90gQoAOAAAWYFKRL5VHdC8AACAASURBVIIgIEDHXDgYDJaOwlNKifpLUEWhHHpZ+yHDZ3b5PvClqJlaC9Gbzabz+wx+HVePbp/NZinMogHgUAnDUG9uopRMp1PXzQVHzGYz+fHjx9L9hqPcMYkE6P7DWjeIEKADAIAFmFTki3iAXi6Xjf89ATracDwey8+fP5fH0AthGYVy6EWFmuG5UqKmfCf4VFSk3k8RiV3DwWDg/H6Dh2+j0Vgady8vL9bnzwCQP+r1upVjzPv9vvbcxNbzz8FfVtdD7u/vnd8H0T8J0P2HtW4QIUAHAAALMKnIF9fX1wTo6NzV55SqB4IyCiWvRdWVlWPMVd8gPLf0/HNKtkX9Xb6O379/Z2cWpmoURUun2SSZ2wKAn8w/97VaTfr9fqI6THaeK6USvw4cFvE1FaWURFHk/H6IfkmA7j+sdYMIAToAAFiASUW+iF+PIAiM/z0BOu7r2nPPzwnKKJQ8l8VntaZE9ZN9Xo12nqvkr0NxX1SwfC2vrq6c33fwcK1Wq2shBgB8DT7bIR6GoQyHQxmNRmv/ZjQaydvbm7RaLSkWi0ZzE3afw5zJZLL0463//vvP+f0Q/ZIA3X9Y6wYRAnQAALAAk4p8USgUCNDRmePxePm558dK1ISgjELJc/lsh7gK33emq9H6Z1iNlKg3JaqlRBUNw3N2n3tfVHn5moZh6Pz+g4fn6uLzw8OD/YkzAOQWo7nFnhaLxY2BPHxd4o/GU0pJr9dzfl9EfyRA9x/WukGEAB0AACzApCJf7DsxJ0DHfby6uloeN12CMgol7yXLBWpV3BzIU/wqaqaWnod+fHzMUe5o3f/++29pjM1mM/sTZwDILVnOTzi6HTbx48ePxRhhFzqaSIDuP6x1gwgBOgAAWIBJRX6IoogAHZ259ozBa0IyCsWHkmmAztHtB1NUd/naVqtV5/chPBxX57RJTlUCAL8hPAfXvLy8LI0VdqGjrgTo/sNaN4gQoAMAgAWYVOSH1fA7yU4dAnRM4ng8lu/fv/8bL8dK1IygjELxoRCeU5KW1aPcWVhGW8affc7uc4CvSdrzkkqlwrHtsBN2oWMSCdD9h7VuECFABwAACzCpyA/Pz8979z8BOiax0Wgsj5dngjIKxZeSenBeURzbfqBFTdTSUe7fv393fj9C/2X3OQCIpBegF4tFCcPQ9dsDT2AXOiaRAN1/WOsGEQJ0AACwAJOK/BAEwaLvz8/PE9VBgI6mRlEkx8fH/8ZKmaCMQvGppBacF5WokO+DQy/qefm6t9tt5/cl9Ft2nwOAiMhoNJIwDKVWq1mZl9RqNY5rh0TEd6FfXV05v09i/iVA9x/WukGEAB0AACzApCI/XF9fL/q+XC4nqoMAHU2NL3QrpUT9JTCjUHwqavQedKuapeC8pjiu/YsV9ePf9WcXOu7jeDxe+lHew8OD3ckyAHjLcDiUMAyl1WpJvV6XSqWycR5SLBalXq/L4+OjhGEob29vrpsOnrN60l8URc7vl5hvCdD9h7VuECFABwAACzCpyA/xa5F0wZEAHU1cPWZVXROaUSi+FzX8CNRbSlRdvR/B/tkO87oS9fjx/3/j8/9Vi3pZHhvNZtP5/Qn9tN1uL42lyWRid7IMAABgyGw2Y56DRhKg+w9r3SBCgA4AABZgUpEfTk9PF32f9HmRBOho4tru8wkBGoVCoXzFEt+Ffnx87Pz+hH768+fPvU9TAgAAsE38tD9O28FdEqD7D2vdIEKADgAAFmBSkR/ifd/tdhPVQYCOuo7H4+Uxckt4TqFQKF+1rO5C51noaOrqqTYvLy92J8oAAAAJ6Xa7S/eoXq/n/L6J+ZUA3X9Y6wYRAnQAALAAk4p8MJlMrEzKCdBR10ajsTxGIgJ0CoVC+colvgv958+fzu9T6Jf39/dLpxjMZjO7k2UAAIA9+PHjx+I+Va1Wnd83Mb8SoPsPa90gQoAOAAAWYFKRD1aD76TPjCRAR12/f//+b3yUCc8pFArlqxf1vDxvGAwGzu9V6I/x49tvb2+tzpMBAAD25eHhgWPcUUsCdP9hrRtECNABAMACTCrywcvLi5W+J0BHHcMwXB4fLwToFAqF8tWLmi3PG9idhbpyfDsAAOSd1bUSfiiIn0mA7j+sdYMIAToAAFiASUU+CIJg0e8/fvxIXA8BOup4dXX1b2wcE55TKBQK5b2o23/zhuPjY+f3K/TDdru9NOfk+HYAAMgjx8fHi3tVs9l0fv/EfEqA7j+sdYMIAToAAFiASUU+uL29XfR7uVxOXA8BOuoYXzhQtwToFAqFQnkvqrs8dwjD0Pk9C/Nv/Id55+fn9ibIAAAAFrm+vl7cr0qlkvP7J+ZTAnT/Ya0bRAjQAQDAAkwq8kH8Ouzz3EgCdNzl2vHtXQJ0CoVCofwr6phj3NHM+A/zgiCwNj8GAACwyeqj81zfPzGfEqD7D2vdIEKADgAAFmBSkQ8uLi6sLDwSoOMuq9Xq0rhwHdRQKBQKJV9FXf+7R3z//t35fQvz7WAwYGEZAAC8YDKZLN2zer2e8/so5k8CdP9hrRtECNABAMACTCryQbzfX15eEtdDgI67/P79+79xcU2ATqFQKJTlol6W5w+DwcD5vQvz6+rJNgAAAHkmfs/iOei4SQJ0/2GtG0QI0AEAwAJMKtwzm82sTcgJ0HGb4/F4eVw8E6BTKBQKZbmoyfL8gcVl3Gaj0ViMlR8/flibHwMAAKRBfA2MR9XgJgnQ/Ye1bhAhQAcAAAswqXDPaugdRZG1ugjQcesfgn8J0CkUCoWyXngOOupaKpUWY+X6+triDBkAAMA+Dw8Pi/tWqVRyfh/F/EmA7j+sdYMIAToAAFiASYV7ut2utX4nQMdtxneJKUV4TqFQKJTNRZX/3St+/vzp/P6F+TX+aJggCOxMjgEAAFLi+fl56W9i1/dRzJ8E6P7DWjeIEKADAIAFmFS4JwiCRZ8fHx/vVRcBOm7z6urq35g4J0CnUCgUyuaiAsXiMmoZHyfdbtfS7BgAACAdVtdMxuOx83sp5ksCdP9hrRtECNABAMACTCrcEz9CrFwu71UXATpu8+fPn//GxDUBOoVCoVA2F9VdnkMMBgPn9zDMn1EUsagMAABeMZlMlu5dvV7P+f0U8yUBuv+w1g0iBOgAAGABJhXuiV+DfZ8dSYCO21waEwEBOoVCoVA2F/VXsbiMO11dYJ5MJnYmxwAAsMZnf+ezjmMOcxzcJgG6/7DWDSIE6AAAYAEmFe6JX4N9nx1JgI7b9D1A1100ct1OCoVC8b2o2fL3arvddn4Pw/y5usAMAADpQYBuD9ZJcJsE6P7DWjeIEKADAIAFmFS4J97nz8/Pe9VFgI6fORgMlsfEX/+CZgJ0CoVCya4wh8BdhmHI3w4AABlBgG6P4+Nj5jj4qQTo/sNaN4gQoAMAgAWYVLjH5mScAB21/wgkQKdQKBTKlsIcAnfZaDT42wEAICMI0O0RXwdjjoOrEqD7D2vdIEKADgAAFmBS4ZbVwJsAHTP7I5AAnUKhUChbCnMI3CUBOgBAdhCg24MAHbdJgO4/rHWDCAE6AABYgEmFW1YDb9v1sfiNn/4RSIBOoVAolC2FOQTukgAdACA7CNDtQYCO2yRA9x/WukGEAB0AACzApMItQRAQoKObPwIJ0CkUCoWypTCHwF0SoAMAZAcBuj0I0HGbBOj+w1o3iBCgAwCABZhUuCUeoJfL5b3rI0BH7T8CCdApFAqFsqUwh8BdNptN/nYAAMgIAnR7EKDjNgnQ/Ye1bhAhQAcAAAswqXBLvP8J0DFNoyhaHhNd/4JmAnQKhULJrjCHwF2uLjADAEB6EKDbgzkObpMA3X9Y6wYRAnQAALAAkwq3xPs/CIK96yNAx20ujYnAv6CZAJ1CoVCyKSpa/l7t9XrO72GYPwnQAQCygwDdHvH+arfbzu+nmC8J0P2HtW4QIUAHAAALMKlwS6FQIEDHzDw6OiJAp1AoFMrOov4SoONuVxeYWVQGAEgPAnR7MMfBbRKg+w9r3SBCgA4AABZgUuEW2xNxAnTcZqlU+jcmyv4FzQToFAqFkk1RL8vfq+Px2Pk9DPMpi8oAANlAgG6H1TUTAnRclQDdf1jrBhECdAAAsACTCnesPpOaAB3Ttlqt/hsTBf+CZgJ0CoVCyaaoh3/fqUdHR87vX5hf4/ffl5eXveeyaTEajaTT6Ui9XpdisbjU7nq9Lp1OR97e3py2cTqdynA4lDAMpdVqSb1el3q9/ul8p1KpSL1el1arJd1uV0ajkdP2x+l2u2t9XSwWpV6vS7fbNa7v7e1NWq2W1Gq1jX3Q7XZlOp2m8E42M51Opd/vL65TpVL59PrkYWytcsjXZzqdSrfbXVyb1c97/L1m/dnZ93vIRYDu+1jfxOqaiev7KOZPAnT/Ya0bRAjQAQDAAkwq3LH6h9tsNrNeJwE6xm02m8vjYuJX2JxVgK6mStRQiQqVqJYSVf/ws9esfPz3lhLVVaJG+elXNf14H3UlqrjS7poS9ahE9dNvrxopUZ1P2lH/+G9v+em3vBdfxqiP111N3z8Ti36tbOnPHLbfWj+U/73fUqnk/P6F+fXs7GwxVh4eHizMkO0yHA43Bj7bQul+v79WTxrB1Tzoe3x83BjyJbFYLEqr1do7rEz6fsMw1P63YRjubIfp9Wu1Wnu97130+/21kDjrayPC9dlEt9s1asumz77Oe07CcDjc+mOYTW3ZFESn8T30GXkZ62kQBMGirfxIEDdJgO4/rHWDCAE6AABYgEmFO56fn633NwE6Gv0h2PUr+NFdtDGud/reF+pRrYd8SS2q9wBuul8fJ33PaqS2B6qb2hvaHw9qqDYHkJ9ZURsDfdvXPq2xlFbdeR6jPl33rW3uq/cfleSsL12V+Ptj/oDbjJ9uUy6XrcxnbdFqtRJ/Rz4+Pi7VpfvvTLDyXb7FTqeTuO9M3+90Ok0UttVqtU/b0Ol0Er3vSqVifUdxv9+39iOHfa+NCNcnTrfbtXptisWi1SA9aT8ptf6DA9PrnoS8jfU0uL6+XrSPHwniJgnQ/Ye1bhAhQAcAAAswqXBH/JfP5+fnVuokQMddLo2LB7/CHt2FmrTqTWwneT8nec8q3KOtNWUtBFStPdrxuPKeLF/7tMZSWnXneYz6dN03trev7P0owXJfuioqWn5PYRg6v3dhfl093SYvJN05GTceHur+GxNS/27/eA9JwkqT9zsajfYK3DaFtPv8+EGp9xDU1u5Xk53DJu4TJHN93rHxOd/2vvdtow/fQ3HyONbT4PT0dNE21khwkwTo/sNaN4gQoAMAgAWYVLgj/stnWzt2CNBxl/GjVtWFX0GP7iJNWvXuZU0lOjbb9D3vFV7OrVg4Bj/pTt6VPkvr2qc1ltKqO89j1KfrvtZek1MaDD9DeXqUg3G/BMvvZzweO793YX5dXWSeTCZW5rT7YDNUm4dXuv9/EzL5blfv4ZUpJu/XRn/X6/XFa+8bzm6qMwmj0SjVgFap9yA57R84HOL12fdHAWlfHxGRx8dHa+1I83to3p95HetpEG8XPxLETRKg+w9r3SBCgA4AABZgUuGOeN/bemYkATru0ufnoOsu0KRV794mCKZN3rOV8HxufY9Q0kaIOvcjTLV97dMaS2nVnecx6tN1X7R1pOy2d5NF5W2Iri7+vY+zszPn9y3Mt+PxeGnsd7tdK3PapOxzXPJnmgSGJmT23a7Wj6S31TabIWG/35dut2v1fW96nr0u+zxP28QkweJXvj7T6TST8Hyf62PyrHld0/oeEsn3WLfN6nrJYDBwfh/F/EmA7j+sdYMIAToAAFiASYU74keHBUFgpU4CdNxlFEXLY+PZn4BHd3EmrXqt+JhScGozPJ/7lqAvOym0w+C9uR5LadWd5zHq03VftNfk+ez76GGIribL76HZbDq/b2H+jZ9uc3t7a2VOm4ThcJjt9+UGTci6bcPhMLdtU+p9p7ztYHTbM7y3kdZR1tveuwlf+fqkvVN633aORiMn1yeuCXkf67Z5eHhYtOXo6Mj5/RPzKQG6/7DWDSIE6AAAYAEmFe6I97Wt3ToE6KjjycnJv7Fx7U+4o7swk1a91hzaD3pT0XAXuho6bKvhtU9rLKVVd67HqEfX/ZukeGz7Z1p4JEKWRT0vtz+KIuf3LMy/9/f3izFzenpqZU6bhKx2UW7ThE3/vl6vSxiG8vb29mngPRqN5O3tTTqdjlGgaXJktut+tKnpc6xNdw8/Pj7K29vb0utMp1Pp9/tG4WSn0+H6WL42Ng3DUKuNWQfSm0yrP12MddtcXFws2lGtVp3fPzGfEqD7D2vdIEKADgAAFmBS4YbJZJLKJJwAHXWML3QrpcSXY9x1F2Ws1FtXokIl6k19Giaq0cd/76j3naa6C1AGwbTrBTg1NWhrVrt6LVz7tMZSWnXneoz6dN1Dw7ofP/ov9jlQUyWqr8yC+I4f37HfZPn49pOTE+f3K/TD1YXmKIqszGtN6Pf7xt8dlUpF+v3+xjAoaRhvwvzf1Ov1vY4aNznaWTesTPLe6/W6vL29LdWzT19uq9PkhwOmP1TWrbtYLGrt6jcZm1yfz0lydLvtz/iu65PkFAyX30M+jHWbrK7BtNtt5/dPzKcE6P7DWjeIEKADAIAFmFS4YTXonkwmqdQblwAd564d4/7gR7ijuyCTuN66EtXf4xnQJseoawbTSRbNlFLvbVk5gl29KfPdt13NdvYTtLHy3t8bw8mEoazrsZRW3Xkdo95dd90fERSV1i58o/dv8GMUV0X9XW4zx7ejiUdHR4ux8/z8bGVea4Lprs9Wq7WzTpNgeq5pm02OVd+G7rOudYN60/e9qz+THP29rc7RaKRdp861nqO7I7dYLBoFgLrPDtdt61e8Pqa7pdP4jO/aOW1an8vvIV/Guk1eXl6W2jAej53fOzGfEqD7D2vdIEKADgAAFmBS4YbVP95sQYCOul5dXf0bH4X8BzvfJMUAva6MjqzeWtej5uKWZghqumCm88xlo124Lc12mgbzGvUmea679nVKaSylVXdex6hP11173BeV2ckLXbufJZdF3f5r79HREQvLaGR8XnFxcWFtbqvDdDo1+s4wOcrcNJh3he7OV92jk233p2kIqFNnp9Oxfr11d/yu7rrWQWcsFYtFrbq+4vVJ63EFJp/xXdfHdh8maaNSet9Dvox1m1xfXy9e/+zszPl9E/MrAbr/sNYNIgToAABgASYVbgiCYNHPP378sFYvATrqurbr4MWDcEdz0chpG3WfB615pLPJYplOeL6oVzf41DjKW00N2qhZp3E7Da99mmMp7+PU1hj17bpr725/S/gjHI3PZ/ZX2+A9zJbby3NB0dR2u700hmydrqSD6fHtJrspTcN5l+i0Tze0s92fb29v1uvU/dGAblA3Go206qvValr1raI7TnVOJfhq18f0aPQ0P+OfXZ80+jBpG3fh01i3xWw2W3ptTtnBbRKg+w9r3SBCgA4AABZgUuGG29vbRT+Xy2Vr9RKgo4knJyf/xshpvsOdb5L/YNKonZphoslime5x69/EYNesRuhnfIy3ye5ew5DW6jVKOJZ8GKc2xqhP112NNOuqJbzmun1h6RSBNIoKlts6GAyc36PQL8fj8dIx7g8PD9bmt7vQ3emqlJLHx0fj+nWPR1cq/wF6pVKxVpdJf5oEoCahnc3ronuktekz1efohqBhGFp734dyfUyObzfZ2T3H5DP+2fUxaaPr7yGfxrotnp+fl16bU3ZwmwTo/sNaN4gQoAMAgAWYVLgh3u+3t7fW6iVARxNXd4vlfRe67qKRF+2sWA7QNetb1Ku7C1mjP1VHvy71mGB3r+6R4wbXPs2x5MM4tTGmfLru2se3G/wIZal+3cA/dP/9tLH9EyWq8K+dpVLJ+f0J/bRarS7GUaFQsDa/3YXJ8ca6zwCPY7LDfV9Go5F0u13pdDpSr9eNj2621UbdukwCNt06TUI1m+9ZN6DcZ9esTv06AfBXuz4m4XGS0Ff3ud1KfR5+m3xW027jLnwa67Y4PT1dvO7V1ZXz+yXmWwJ0/2GtG0QI0AEAwAJMKtxwcXGx6OcgCKzVS4COpvq0C1130cjKa43U+y7tjno/ntn0Wc+W2qldn+aR8It6DXb47qzLpG80n/2+VL/BTuc8jKWsxqnrMerTddcO4/fYIa5Vv8Ex9lmW+LPPlVLS6/Wc35vQTweDwdJYSrp70RTdZ/kqlSwQMtmdm4TpdCqtVsvoGc/7qEMa/emyTh3S+LFCEnV2eH+162NybdL+jH8W+tZqtdy0cRc+jXUbRFG09LphGDq/X2K+JUD3H9a6QYQAHQAALMCkwg3xfn55ebFWLwE6mrq2C/05nwHPN0k/mFRTJaql3p8lnsGikc33nOi5zZbaqf1saaUSBZQ2d8tnMZZSrTtHY9Sn657GjwsSmfCI+DSLmiy3kV1ZuK/xH+ZdXl5am+Nuw+RzmPZrmNJqtTL/LnL1fnXrNHk2tIv3nIdr9NWuj+3xncZr5KmNNt+r67Fug/jj805OTpzfJzH/EqD7D2vdIEKADgAAFmBSkT2z2Sy1CTgBOiZxaRd6QYma5S/k+SYpB5Ot7BeMbL5nk+dL2+5P2+85i2uf6lhKqe68jVGfrnvW/ZZGX6RV1OVy+6Iocn5PQr9d/WFeFgvNJp/BtF9Dl9FoZLRz3qYu3q8Pdbq+P5i0N+99abtO2+M7jdfIUxttvlfXY31fJpPJ0uuxJoI6EqD7D2vdIEKADgAAFmBSkT2rIXcURanVzR+LqGMYhsvj5SZ/Ic83SSeYVCNltpPWoq7es+26bb/nLPrBh35d1JfTMerTdXfRd7b7Io2iusttu7+/d34/wsPw6OhoMa6y2IVu8hlM+zV0yeq49qRtTKM/816n6/uDSXvz3pe267Q9vtN4jTy10eZ7dT3W9yW++/zo6EjG47HzeyTmXwJ0/2GtG0QI0AEAwAJMKrKn2+2m1s8E6JjUq6ur5THTzVfQ801SCtAzOgo7aTvTeM+267b9nrPoBx/6dVFfTseoT9fdVf/Z7AvbRc3U+4kjH+1iURlt2mg0lsZ92ovNJp/BtF9DBxfHtpu2MY3+zHudru8PJu3Ne1/artP2+E7jNfLURpvv1fVY3wd2n2NSCdD9h7VuECFABwAACzCpyJ4gCBZ9fHx8bLVuAnRM6ng8Xtoxpk5V7o5y112I0a7PwZHYpu20/Z7TqNv2e87k2nvQr98k32PUp+vusg9t9YXtom6X2xWGofP7EB6Oq3OK6+trq/PdVUyOQh+NRsb1D4dD7fp3MZ1Ojb4z6vW6dLtdGQ6HO+u21UbbdflSp+v7g0l7896Xtuu02XdpvUae2mjzvboe6/sQ332ulOKHgqgtAbr/sNYNIgToAABgASYV2fPw8LDo43K5bLVuAnTcx2azuTxu7vIT9nwTy8Hk1HCBp67ejzse2gvrsn7PadVtdLz4KMGzv4f69Wf93tfqNRhXNutyMUZ9uu5G/Ziypv2QRlk9ur1UKjm//+DhmeUu9Hq9rv0Z7Pf7xvX3+33t+nex9tgci2211UbbdflSp+44ygN570vbdZp8xnV+bLKKyY9k6vX6xjpqtVpu2rgLn8Z6UqIoWnov1WrV+X0R/ZEA3X9Y6wYRAnQAALAAk4rsife57R05BOi4r6VSaXnsvOQj8PkmloPpUK8upZSovuGx8DbbabGutOpW9fT68pt8E9XXr9/FNVqq12bom/Mx6tN1122raRt9LGqi1o5uj6LI+b0HD8/VXegXFxdW57xxOp2O9vdFq9Uyrv/x8VG7/l3oBldhGBq301YbbdflS5261zlJ+GmbvPel7TpNPoPdbteojSLrj1jb5uPj48Y6TEL+tNu4C5/GelIuLy8X74O5DppKgO4/rHWDCAE6AABYgElF9sT7PAgCq3UToOO+rh3lXlCionwES7qLRlp16YZ/YYLgz2Y7LdaVVt2qo9mXSolqJejPR/36XVyjpH2xs66cj1Gfrrt2XRq7930uaqZEXSy/Z45uxzRtt9tL4+35+dnqvHeOyQ7xYrFoVLfpkeu7KBaLWvVMp1Ojdr69vVlro0i+w9S06tQ9HSBJ+GmbvPel7TpNTm74bIf4NkwC+s9+3GLSxs9CeFtt3IVPYz0Jqz82YB0ETSVA9x/WukGEAB0AACzApCJ74n1seyGRAB1tuPYH46nKxfPQdReNtOoq6tWlpoY7e98069Vtp8W60qrbZKewKhr2p+Ex5rbfu2mganKs+c66cj5Gfbru2rv5u+6/59Is6m75/d7f3zu/3+Dhe3Z2thhzhUJBZrOZ1bnvHJPvDJNd6Ca7SpVy8+xqEZFWq2W17jTamfc6dY/IrlQqRm1Mg7z3pe06TY4vV8rsByimP5L5bFe2yY9Y0m6jrf7Mw1g3ZTabyenp6eI9nJycOL8Pon8SoPsPa90gQoAOAAAWYFKRPWlOvgnQ0Zarzy5Vl+6DJd1Fo6zrWqq3pb+45bKdrvpTKWW0G9nomHCDftAOpw2OHjcKlDXa6sMY9eW6ax+tX3H/PZdWUS/L7/Xs7Mz5fQa/hquL0Le3t1bnvnNMg26dEN0klJ67C1v1xBmNRlbbmFY7fahT94QA2ztzh8Oh0c5pH/rSdp2610Yps13oJt8du06wMPkcptVG2/3peqybEgTBUvs5aQeTSIDuP6x1gwgBOgAAWIBJRbasBtwE6Jhn156Hfuc2XNJdNMq6rkWdI/2FLZftTKU/DQNPnTDVJOg17Qft9tY13/9I6Yfymm31YYz6dN21r4/lXehqqD+O0iqr4TnPAsWsrVarS2MwjWOBTY5xn1ur1aTf7y/tBJ1Op9Lv96VSqRjXp5S9AL3f72u/91qtZrWNJu00wYc6O52OVn3FYlFGo5FRWzfx9va2FI7q4kNf2q7T5Ih0pdL5kUyn07Fan6sf8oj4M9ZNWF0LKZVKzu9/yAlYDQAAIABJREFU6KcE6P7DWjeIEKADAIAFmFRky+ofdWnXH5cAHU0dj8dLR68qpUQ9uwuCdBeNbNZltAO5Zra4lfV7TrU/DXdfK6Xe+6uvlo4gV9OP/83gKPQk/WAU0u4IVJOE5zpt9WGM+nTdtZ/ZXlSiRvt/z6k3tfQDg33rS9yOSIkqLL/HXq/n/P6CX8vxeCxHR0eLMZjWUe5JQ2+b7kJ3J6lOaDUajYzDc502iuQ/TE2rTpOjsovFYqIfg4xGI+l0OhvHq6v37UOd0+nUaBe6Uu9HkNv8kcyuY9dNj5pPo40m/enDWNdl9eh2fiyI+0iA7j+sdYMIAToAAFiASUW2rB4pZhsCdLTtYDBYWvRWSol6cRMG6S7yaNWlu3NWI0xTI2UcTGq302JdadedNPy0qXZbu4Z115Wot+X61ZtKtFtat63ejFFPrrvRc9WLKtFOdDVS70H9hj4xrctG2RSet9tt5/cV/Jqu7h69ubmxPg9OEl7Zdhe6uz6Veg+tOp3O2jOXh8Nhol2pum0UyX+YmmadpjudK5WKdLvdjc/Gnk6nMhwOpdvtSqvV2hmIunzfPtRpem1sGoahVhtNj1tPw7T608VY1+Xh4WGp/maz6fy+h/5KgO4/rHWDCAE6AABYgElFtsQD9HK5bL1+AnRMw8FgsD6mHITouos7WnXp7kZV6j1M6yhRw5UAdahSDVBtv+e069Z+znSKarfVJEx11FZvxqhP1z00rLui3n9sMVx/DTV9/99V96OPd/yQIMlndJ+yKTxnHoCuXT3K/fn52fpc2CSg1tUkrN6F6fPK01AHm3X5VqeI+bH4WV6btN63L3W6uDa1Wk27fb58xl32p2kbd9Htdpfq5uh23FcCdP9hrRtECNABAMACTCqyJd7fBOjok+12e31cZRyi6y7IaNVl+CzoNMz6PWdRt1Hoq6tBAGzUVtPnd2d8/X0Zo95d9wQ78bPsSxtlU3herVad30cQx+OxnJycLMZloVCQKIqsz4dtBkLz4Ez3/69DGjtUbYb8tt+vb3WKJDsu3IYu37cvdWZ9bZI8AzyNnfK2P+Ou+jNJG7cxmUykUCgs6j06OpLxeOz8fod+S4DuP6x1gwgBOgAAWIBJRbbE+zsIAuv1E6BjmroO0XUXZLTrSyNAtRz62X7PWdRtNaCsqdTamsrOadvX34Mx6t11n6pEz6zfV9PPUdKiZkrUxfJrE55jnlxdlD49PU3leeg2QvT4rlPdf6OD7cAqjZDfZl2+1TlnNBplHiy6fN++1CmS3bVJEp7PeXx8tNaOND7jLvpznzZuYjabycXFxVK9YRg6v8+h/xKg+w9r3SBCgA4AABZgUpEt8V9HE6Cjj7oM0XUXZJwFaSmEfrbfc2Z12whTayr1tqpHi9e/lcL192CMenndR5b7NYU2JikqUoTn6IWNRmNpnF5eXlqfE4vIXs8Jf3x8XKpL99/p8vb2ZuW7Ja2Q3/b79anOVbJ8prXL9+1LnXHSPH68VqvJdDpN3DZb7UvrM76JPI71bdzd3S3VyZwHbUmA7j+sdYMIAToAAFiASUW2pD3xJkDHLHQVousuyBjV+WZpISil0C+N95xF3d/k217P3laPK8/yTrMfbIS+rfRC37yPUV+v+zfJ9hj/pG3Ufi8c246eeXV1tTReHx4erM+LRUSGw6FRKFSpVOTt7W2pjul0qv3vTdu2z67Per2+VJ/NNqbxfn2pcxPdbje1HbrFYlFarZbRTmdf+jKL62P72hSLRQnDcK82xel0OonbkvYPeTaRt7H+Gc/Pz0t1n52dOb+v4eFIgO4/rHWDCAE6AABYgElFdkRRlPrEmwAds3JjiP4r3ZBId3HGuN6h2m83aj290C+t95x23Ut9axJSVpSot5X+nOr/+8Tt3CdED9MPffM8Rn2+7t/km6junn27zaJ6/0HBKOXvxr+K8By9czwey9nZ2dK4fXl5sT43njMajaTT6Ui9Xl8Lh+r1unQ6nbXgfM5wONT6zK8G2rqY7pSvVCrS7/fX6tH99zrYrMu3OrfR7/et7SrudDoyHA4TtcOXvszy+nS7XalUKomvSaVSsRqcx0nyQ560P+O7yMtY38TqmgfPPUfbEqD7D2vdIEKADgAAFmBSkR2rf+il8bxHAnTM0o0h+l16QZHuQk3i+k13zlaUqP7669lsZ5rvOe3+XHqtkRLVUe+h6mpYWf/4b2+bX0v7WeX1PYPUcEPbdrzepmA01WuWwzHq+3VfvF5fWTuCXnWUqGFGx7a/rLeB8Bx9cTAYyNHR0dL4zePCtO4O0larlfg1ptOpdLtdeXx8XAsBi8XizpAfsmU6nUq/31/8KOOzoLFWq0m9XpdWqyVhGFoNEWEz889Sq9Xa+IOZ+Geq1WpJt9u1siNah31+yOOKvI31KIqWHounlJLBYOD8foaHJQG6/7DWDSIE6AAAYAEmFdmxesxYGhCgY9ZuWvxWl0rULJvwyHoYNVXvO1IfP8LH+Psq7g79KPaL6mgGly2LQWprQ5g6v/6hEjV1d/2/yhjN+rovXneq3sfAPPj/LFSvffz31seYyCgwX2rr03q77u/vnd8XEE0Mw3BpDBcKBYmiKJV5clJ0d7V2u13XTQUAOFg2heftdtv5fQwPTwJ0/2GtG0QI0AEAwAJMKrIjCIJF356fn6fyGgTo6MKNIfqpEhX5HeBR8lHWQuLP7DLeDqlw3bf0zUyJulnvCxaR0VdXT7TJU4i+GvBvczqdum4uAMBBMpvN1sJzfjSIaUmA7j+sdYMIAToAAFiASUV2XF9fL/q2XC6n8hoE6OjKKIrWnmWqCkrUy9cLtyj2igo1Q1SlnO4Kp9gtXPctfRMpURfLfXB0dCRhGDq/DyDuY6PRWAvRJ5NJovlwvV63cnxwv9/X/i5K+vxzAADYzmw2k4uLi6XvXB5Xg2lKgO4/rHWDCAE6AABYgElFdsT7+uHhIZXXIEBHl47HY6lWq+vj79fXCri+elF1ZeU4a9U3CFEtPQebkrxw3dMvqvvxw6RYH5ydnfHsTzwYV+cQFxcXMpvNjOfD839fq9Wk3+8nmlOb7DxXSiV+HQAA+BzCc3QhAbr/sNYNIgToAABgASYV2XF6erro2yAIUnkNAnTMg81mc30MXihRk68Vdn3VsrjmNSWqn+yaG+1AVslfh2KvcN3TLerX+vsvlUoyHo+df+cj2nRTiG56nPum74t6vS5hGMpwOJTRaLT2b0ajkby9vUmr1ZJisWj0XcTucwAA+2wKz8/Ozpzfp/DwJUD3H9a6QYQAHQAALMCkIjvifdvtdlN5DQJ0zIthGK4/F72gvuTzir9a2fgdVFfv4ehQiRqtjwE1UqLelKiWElU0DFG/2C7kvBaue0r9uuHIdqV47icetqshuukz0Y2+S/a0WCxuDOQBACA5n4Xn/HAQs5AA3X9Y6wYRAnQAALAAk4psmEwmmUy6CdAxT258LrpSou6UqNnXCL++YskyuFDFzcEsJfvCdU+hT3+rtSPbed45fhX3CdGz/D7i6HYAALtMJhPCc3QqAbr/sNYNIgToAABgASYV2bAabE8mk0xehwAd82Cj0Vgfk6dK1N/DD8C+Ysk0SP1CR3jnvXDdLfblTIm6WX/fpVJJoihy/p2OmJVJQ3TCcwAAP4miSAqFAuE5OpUA3X9Y6wYRAnQAALAAk4pseHl5yaRvCdAxr/Z6vfUj3ZV6f64vu9EPqhCifs3CdbfUjxt2nXMPx6/sphB916OQ0v4eqlQqHNsOAGCZTeF5tVp1fh/CrycBuv+w1g0iBOgAAGABJhXZEATBol9//PiR2usQoGOeHY/HcnV1tT4+TxW70Q+opB6gVtSXOL7bt8J137P/JkrU5fr7Pjk5kcFg4Pz7G9GlqyG6UkpeXl4+nQ+n9T1ULBYlDMPU5vEAAF+V1Q0HhOfoUgJ0/2GtG0QI0AEAwAJMKrLh9vZ20a/lcjm11yFARx8Mw3DzbvQ7xW70AyipBahFJSpkfOS1cN336LtPdp3f399zZCnih5seB3N3d7dxPjwajSQMQ6nVala+h2q1Gse1AwCkxNPTE+E55koCdP9hrRtECNABAMACTCqyId7Pt7e3qb0OATr64qe70QtK1O/DDssOvajRe+CpapYC1Jo6+GO7D6Fw3RP02V8l6mL9vZ+cnEiv13P+PY2YN9vt9trn5ebmRmaz2db58XA4lDAMpdVqSb1el0qlsvF7p1gsSr1el8fHRwnDUN7e3lKbswMAgMjd3d3ad3G73XZ+v8GvLQG6/7DWDSIE6AAAYAEmFdlwcXGx6NcgCFJ7HQJ09M1Pd6NfKI51P5Cihh/BakuJqqv3o7g3fU8VP/7748f//43r73Phum/pm5l6P3GDezWisb1eb23ecHFxIVEUpTa/BgAAu0wmk6U1EqWUHB0dEZ5jLiRA9x/WukGEAB0AACzApCIb4v267ZmN+0KAjj46Ho/l/v5+89i9UxzrTqFQDqaoJ7XxuPZSqcSzzhE1HQwGcnJysvQZKhQK0u12U5tjAwCAHf7+/SuFQmEtPGcehHmRAN1/WOsGEQJ0AACwAJOK9JnNZplNuAnQ0WcHg4GUSqX18VtQ76ETQTqFQvG0qFcl6nT93sxuK8RkjsfjjXOGX79+pTbPBgCA/dj0vPOzszOJosj5fQVxLgG6/7DWDSIE6AAAYAEmFemzGmqnecQkAToegu12e/Ox7jwfnUKheFbUXyXqcvN9+f7+XsbjsfPvXESf3XSCzeXl5c7nogMAQHbMZjO5ublZ+76uVqvMhTB3EqD7D2vdIEKADgAAFmBSkT7dbjezfiVAx0Nx67Hup0rUK0E6hULJb1HR58F5qVRipxWiRcMwXPvhHUe6AwDkg79//8rp6enafIgTeDCvEqD7D2vdIEKADgAAFmBSkT5BECz69Pj4ONXXIkDHQzOKIqlWqwTpFArFi6ImStTd5vvw2dmZ9Ho959+riIfoYDCQs7Oztc/dr1+/2I0OAOCITUe2n5yc8LxzzLUE6P7DWjeIEKADAIAFmFSkz8PDw6JPy+Vyqq9FgI6H6qfPRydIp1AoOSjbjmo/OTlhlxViBo7H440/ujs9PU31EUoAALBMFEVycXGx9n18dXXFke2YewnQ/Ye1bhAhQAcAAAswqUifeB9fX1+n+loE6Hjo9no9gnQKhZKbsi04Pzo6kmaz6fx7E/GruelId6WUPD09pToPBwAAkd+/f0uhUGBOhN5KgO4/rHWDCAE6AABYgElF+sT7OAiCVF+LAB2/ijuD9N9K1IwwnUKhpFN2BeeNRoMdVogOjaJo4zzh4uKC3egAACkwmUzk8vJy7Xv37OyMI9vRKwnQ/Ye1bhAhQAcAAAswqUifeJ8+Pz+n+loE6PjV3BqkF5SoJyVqQpBOoVDsFPX68SMdgnNEL2w2mxs/r09PTzwbHQDAEpuedc4aBPoqAbr/sNYNIgToAABgASYV6ZPlZJsAHb+qW4N0pUTdKVERQTqFQjEvavbxY5zC5u8XnnGOmG8Hg4GcnZ2tfXZPT09ZCAcA2IO/f/9ufNb5ycmJ9Ho959//iEkkQPcf1rpBhAAdAAAswKQiXVYDbQJ0xHTt9XpydXX1eZB+qXhOOoVC0Srq78ePbz75PiE4R/TLRqOx8bN8d3fHbnQAAANms5n8+vXr03UHTuNBnyVA9x/WukGEAB0AACzApCJdVgPtrF+PAB2/qlEUSbValaOjo82fiYIS9UsJx7tTKJR4UbP3H9moi8+D81KpxK4qRE/97NnohUJBfv/+nfpcHQDAd15fX6VQKKx9j/KsczwUCdD9h7VuECFABwAACzCpSJcgCAjQER06Ho+l0Wh8HqQrJepGifpDkE6hfOWioo/d5p8c066Ukmq1KlEUOf9eQ8T9bTabG+cGHOsOALCZz45rPzo6Yq0BD0oCdP9hrRtECNABAMACTCrSJR6gl8vl1F+PAB3xc9vt9vbnpM93pfOsdArlSxQ1U6J+b99tfnJyIs1mk6NIEQ/Q8Xj86WNfbm5uZDKZpD53BwDIO5PJRO7u7j49lYcfF+KhSYDuP6x1gwgBOgAAWIBJRbrE+5cAHTEfRlEk9/f323elX3wEazPCdArl0Ir683HyxGeff6Xk6upKwjB0/n2FiOnb6/Xk7Oxs43fB09MTz0cHgC/JbDaTp6enjce1n5yc8DgbPFgJ0P2HtW4QIUAHAAALMKlIl3j/BkGQ+usRoCPqOx6Ppd1uf7povvBGiXolSKdQfC4q+jhhYssR7ScnJ9JoNNhJhfhF/exY90KhQJAOAF+K379/bwzOOa4dv4IE6P7DWjeIEKADAIAFmFSkS/yPTgJ0xPw635V+cnLyeZBeUO/PSOZ56RSKF2URmp9u321erVbZbY6I8n//9/7juvv7+43fFYVCQV5fX1OfzwMAuOL19VVOT08/nS/xSBv8ChKg+w9r3SBCgA4AABZgUpEuWU+0CdAR9zcMQ6lWq9t3pROmUyi5LLqh+dnZmbTbbRaCEXGjURRJqVTa+P1xenpKkA4AB8Xfv38/Dc5LpRLHteOXkgDdf1jrBhECdAAAsACTivSIoogAHdFj50e8X11d6YXpr4pnplMoDooa6IXmJycncn9/zxHtiKhtr9cjSAeAg+X19VUuLy8JzhFjEqD7D2vdIEKADgAAFmBSkR6rYXYWz00kQEdMx/F4LM1mc/fz0pV6f2b6byVqQphOoaRR1Oz99Ad1p7Y+0zwemg8GA+ffI4jor71e79M5AEE6APjGtqPaT05OpN1uO//eRXQlAbr/sNYNIgToAABgASYV6fH8/Jx5fxKgI6ZvFEX6YfrFx87YAWE6hbJPUdHHD1NudnzmCM0RMUXb7bacnJwQpAOAlxCcI+6WAN1/WOsGEQJ0AACwAJOK9AiCYNGX5+fnmbwmATpitkZRpHfMu/rYKcvudApFqyztMj/dHZqfnZ1Jo9EgNEfETNwWpBcKBXl6esrk9CkAgF3MZjP5/fs3wTmipgTo/sNaN4gQoAMAgAWYVKTH9fX1oi/L5XImr0mAjujO8XgsYRhKtVqVo6Oj3YH66cfu9D+KZ6dTKPLxLPOnj5Mbdn1+lJKrqytpNps80xwRnbkrSL+7u5PJZJLJ3wEAAHEmk4n8+vVLCoUCwTmigQTo/sNaN4gQoAMAgAWYVKRHvG8fHh4yeU0CdMT82Ov15P7+Xu+od6X+HfdOoE75ImURmF/qBeYnJydSrVYlDEMZj8fOP+OIiHPDMJRSqfTp99fl5SWL7gCQCX///pW7u7ut8ymCc8TPJUD3H9a6QYQAHQAALMCkIj3iR6QFQZDJaxKgI+bT8Xgs7XZbf3d6PFB/VcKR7xTfy+JIdoPAXCklpVJJms0mR7Mjohf2er2tQfr8Oekc7w4Atnl9fZXLy8utcyqCc8TdEqD7D2vdIEKADgAAFmBSkR7xvux2u5m8JgE6oh8OBgNpNptbF9nXnD9D/UmJGhCoU/JdVPTx4487pX0ku1LvzzK/v7+XMAydf04REZMaRZFUq9VPv+vmx7tHUZTJ3wgAcJjsOqZdKSXVapUfIiIaSIDuP6x1gwgBOgAAWIBJRTpMJhMnk2wCdEQ/7fV60mg0zAL1+S71OyXqN6E6xV1Rk5Xd5YVkgTnHsiPioTkej6XRaGw9febi4kJeX18z+VsBAA6DXbvNj46OpNFoSBRFzr8HEX2TAN1/WOsGEQJ0AACwAJOKdFgNsieTiZPXJUBH9NN5oH51daV/5DuhOiWDsthZ/ss8LFfq/fhQAnNE/Iq22205Ozvbuiv9169f7EoHgI3o7DafP9+cORZicgnQ/Ye1bhAhQAcAAAswqUiHl5cXJ31JgI54mEZRJO12W+7v77cuvn/qqfp3/PsfJSoiWKdsL2ry/gMM9fTxg4xLwzH3sYh7dXUlzWZTer2e888RImIeHAwGUq1Wd+5K//37d2Y/wgWAfDKbzeT19VUuLi62zrmq1SpzLURLEqD7D2vdIEKADgAAFmBSkQ5BECz68cePH5m9LgE64tcxvkv95OTEPFRXH7vV48H6gGD9qxUVxYLy+a7yBGPp6OhISqWSNBoNCcOQI0MREXc4Ho937kpXSsnNzQ1HvAN8Mf78+SM3Nzc7f6jYbDbZbY5oWQJ0/2GtG0QI0AEAwAJMKtLh9vZ20Y/lcjmz1yVAR/y6jsfjRaherVaT7VSfW/gIUu8+gtUB4brPZRGS/1b/nlN+mnBsEJYjIlpXZ1d6oVCQu7s7+fPnT2Z/WwBAdkRRJHd3d1uPaFeK3eaIaUuA7j+sdYMIAToAAFiASUU6xPv19vY2s9clQEfEVXu9nrTbbWk0GlIqlcyfqb7Jyw+flgN2NSNkd1HWAvIblej55JsslUpSrVYXx7CzywkRMT3nu9Kvrq62fjcTpgMcBlEUya9fv+T09HTnfIxnmyNmIwG6/7DWDSIE6AAAYAEmFekQf0ZZEASZvS4BOiLqON+t3mw25f7+XkqlUvJj4Dc538F+qd6PBX/6CHfnQfuEoH1XUbNYf/2J/VhhHo5fWLpW6t+O8mq1Ko1GQ3q9HrvKEREdG0WRNJvNnSfKEKYD+IVuaH5yciKNRoM5GWLGEqD7D2vdIEKADgAAFmBSkQ7xfnx5ecnsdQnQEXFfB4OBhGG4OAre2q51nbD9MhYUr4bucz3b5b7W/teV93gXe+8WQ/FNlkolubq6kkajIe12mx3liIieOBgM5P7+fueP3eJh+mw2y+xvEADYzp8/f+Tu7m5naH50dCTValUGg4Hz7x3EryoBuv+w1g0iBOgAAGABJhX2mc1mzibYBOiImKaDwWCxc73RaMjV1VX6AbuuFytB/GferQTY2/ylWeel4/f+YalUWjybfL6TnGdkIiIelrphulJKbm5u5Pfv3zKZTDL7ewQARCaTiby+vsrNzc3Oz+k8NA/D0Pn3CyISoB8CrHWDCAE6AABYgEmFfVZD7CwXrAjQEdGlURQtQtt5iDvfxV4qlZwHzL56cnKytHu80WhIGIbS6/XYoYSI+IU1CdMvLi7k169fEkVRZn+bAHwloiiSp6enpce5EZoj+icBuv+w1g0iBOgAAGABJhX26Xa7zvqRAB0RfXEetMd3tMd3tc+1+mx2x86fNR53/r7joThHqyMioqkmYXqhUJCbmxt5fX1ldzpAQua7zO/u7qRQKGj9IPL+/p7QHDHnEqD7D2vdIEKADgAAFmBSYZ8gCBZ9eHx8nOlrE6Aj4lcwHr7HbbfbS4G0jquB9v39vdG/bzabn7aHEBwREV0YRZE0m03t019OT095djrADmazmfz580d+/fqltctcKSVnZ2fSbDY5MQjRIwnQ/Ye1bhAhQAcAAAswqbDPw8PDog/L5XKmr02AjoiIiIiIc8fjsbTbbalWq3J0dKQV+s2PeydQh6/MbDaTwWAgT09Pcnl5qX3a0NXVlbTbbX5IieipBOj+w1o3iBCgAwCABZhU2Cfep9fX15m+NgE6IiIiIiJ+5mAwWJzAohMIrgbqHPkOh0qSHebzXeaNRkN6vZ7zzzci7i8Buv+w1g0iBOgAAGABJhX2ifdpEASZvjYBOiIiIiIi6jgejyUMQ+1np8+dH/n++/dviaIo0793AGwRRdHiGeYmgfnJyYlUq1UJw5Bd5ogHKAG6/7DWDSIE6AAAYAEmFfaJ9+Hz83Omr02AjoiIiIiISYyiaHHcu0mgrpSSy8tLdqlDbplMJvLnzx+j49hXA/N2uy1RFDn/nCJiuhKg+w9r3SBCgA4AABZgUmEfl5NrAnRERERERLThPFC/v7+Xs7Mzo9CxUCjI5eWlPD09yZ8/f9ipDpkRD8tvbm6kUCgQmCOitgTo/sNaN4gQoAMAgAWYVNhlNcDOeqGIAB0REREREdMwfuS7yTPUN+1U//37twwGg0z/VoLDYzAYyOvrq/z69ct4Z/ncUqkk9/f3HMmOiPJ//0eAfgiw1g0iBOgAAGABJhV2WQ2wXb8+AToiIiIiIqblYDBYHPtuukt97unp6WK3+uvrqwwGA5nNZpn/LQX5ZR6Uz49gN3lmedyzszOpVqvSbDal1+s5//wgYv4kQPcf1rpBhAAdAAAswKTCLkEQEKAjIiIiIuKXtdfrSaPRkKurq8ShulL/joH/9euXPD09yWAw4Cj4AyaKIhkMBvL79+/FjnLT49fjnpycyNXVlTQaDen1euwuR0QtCdD9h7VuECFABwAACzCpsEs8QC+Xy5m/PgE6IiIiIiLmzV6vJ81mc6/j3zeF63d3d4vnrLNzPd/MZjMZDAaL55Pf3d3J5eWlnJ6e7j0eSqUSO8sR0YoE6P7DWjeIEKADAIAFmFTYJd6fBOiIiIiIiIibHQwGEobhYre6jWB97vxY+JubG3l6elrsYB8MBjKZTDL/O+3QmYfjg8Fg0d83NzfWAvK5Z2dni13lYRjKYDBwPo4R8bAkQPcf1rpBhAAdAAAswKTCLvH+DIIg89cnQEdERERERJ+NomhxDHy1WpVSqSRHR0fWQti4l5eXC+fBbzxsHwwGmf9NlxfifRDvm3ifpXFNlPq3o3x+/HoURc7HJSJ+DQnQ/Ye1bhAhQAcAAAswqbBL/BltBOiIiIiIiIj27PV6i3B9fhz8Ps9ZT+LFxcVSiDw/Rn7V19fXpRB6k/scOR/f9f2Z8+PSV50/Y3zuxcVFpn14cnIipVJJ7u/vF7vJOXodEfMgAbr/sNYNIgToAABgASYVdnE9sSZAR0RERETEr+h85/r8WPhGoyGlUinVHey47tHR0aLf5wF5u91mJzkieiEBuv+w1g0iBOgAAGABJhX2iKLI+cSaAB0REREREXGz85B9vot9NWi3+Rz2Q/Ps7GzRR/G+m/cn4TgiHoIE6P7DWjeIEKADAIAFmFTYYzW8zkMbCNARERERERGTOQ+HN4Xuq8F73ne7b2rr6vuZH6U+dzxDnlBjAAAgAElEQVQeO78GiIhZSoDuP6x1gwgBOgAAWIBJhT2en5+d9x8BOiIiIiIiYj5dDeRt6/r9ISL6LgG6/7DWDSIE6AAAYAEmFfYIgmDRd+fn507aQICOiIiIiIiIiIhoLgG6/7DWDSIE6AAAYAEmFfa4vr5e9F25XHbSBgJ0REREREREREREcwnQ/Ye1bhAhQAcAAAswqbBHvC8fHh6ctIEAHRERERERERER0VwCdP9hrRtECNABAMACTCrscXp6uui7IAictIEAHRERERERERER0VwCdP9hrRtECNABAMACTCrsEe+7brfrpA0E6IiIiIiIiIiIiOYSoPsPa90gQoAOAAAWYFJhh8lkkotJNQE6IiIiIiIiIiKiuQTo/sNaN4gQoAMAgAWYVNhhNbiezWa5aAcBOiIiIiIiIiIi4m4J0P2HtW4QIUAHAAALMKmww8vLSy76jgAdERERERERERHRXAJ0/2GtG0QI0AEAwAJMKuwQBMGi3378+OGsHQToiIiIiIiIiIiI5hKg+w9r3SBCgA4AABZgUmGH29vbRb+Vy2Vn7SBAR0RERERERERENJcA3X9Y6wYRAnQAALAAkwo7xPvx9vbWWTsI0BEREREREREREc0lQPcf1rpBhAAdAAAswKTCDhcXF4t+C4LAWTsI0BEREREREREREc0lQPcf1rpBhAAdAAAswKTCDvF+e3l5cdYOAnRERERERERERERzCdD9h7VuECFABwAACzCp2J/ZbJabCTUBOiIiIiIiIiIiorkE6P7DWjeIEKADAIAFmFTsz2poPZlMctMWAnRERERERERERMTdEqD7D2vdIEKADgAAFmBSsT/dbjc3/UaAjoiIiIiIiIiIaC4Buv+w1g0iBOgAAGABJhX7EwTBos+Oj4+dtoUAHRERERERERER0VwCdP9hrRtECNABAMACTCr25+HhYdFn5XLZaVsI0BEREREREREREc0lQPcf1rpBhAAdAAAswKRif+J9eH197bQtBOiIiIiIiIiIiIjmEqD7D2vdIEKADgAAFmBSsT/xPgyCwGlbCNARERERERERERHNJUD3H9a6QYQAHQAALMCkYn/iffb8/Oy0LQToiIiIiIiIiIiI5hKg+w9r3SBCgA4AABZgUrE/eZpME6AjIiIiIiIiIiKaS4DuP6x1gwgBOgAAWIBJxX6sBtZRFOWqPQToiIiIiIiIiIiIuyVA9x/WukGEAB0AACzApGI/VgNr1xCgIyIiIiIiIiIimkuA7j+sdYMIAToAAFiAScV+BEGQqz4jQEdERERERERERDSXAN1/WOsGEQJ0AACwAJOK/YgH6OVy2XVzCNARERERERERERETSIDuP6x1gwgBOgAAWIBJxX7E+48AHRERERERERER0U8J0P2HtW4QIUAHAAALMKnYj3j/BUHgujkE6IiIiIiIiIiIiAkkQPcf1rpBhAAdAAAswKRiP+L9RYCOiIiIiIiIiIjopwTo/sNaN4gQoAMAgAWYVOxH3ibSBOiIiIiIiIiIiIjmEqD7D2vdIEKADgAAFmBSkZwoinI3kSZAR0RERERERERENJcA3X9Y6wYRAnQAALAAk4rkrIbVeYAAHRERERERERER0VwCdP9hrRtECNABAMACTCqS8/z8nLv+IkBHREREREREREQ0lwDdf1jrBhECdAAAsACTiuQEQbDoq/Pzc9fNERECdERERERERERExCQSoPsPa90gQoAOAAAWYFKRnOvr60Vflctl180REQJ0RERERERERETEJBKg+w9r3SBCgA4AABZgUpGceN89PDy4bo6IEKAjIiIiIiIiIiImkQDdf1jrBhECdAAAsACTiuQUCoVFXwVB4Lo5IkKAjoiIiIiIiIiImEQCdP9hrRtECNABAMACTCqSE++rbrfrujkiQoCOiIiIiIiIiIiYRAJ0/2GtG0QI0AEAwAJMKpIxmUxyOYkmQEdERERERERERDSXAN1/WOsGEQJ0AACwAJOKZKwG1bPZzHWTRIQAHRERERERERERMYkE6P7DWjeIEKADAIAFmFQk4+XlJZd9RYCOiIiIiIiIiIhoLgG6/7DWDSIE6AAAYAEmFckIgmDRTz9+/HDdnAUE6IiIiIiIiIiIiOYSoPsPa90gQoAOAAAWYFKRjNvb20U/lctl181ZQICOiIiIiIiIiIhoLgG6/7DWDSIE6AAAYAEmFcmI99vt7a3r5iwgQEdERERERERERDSXAN1/WOsGEQJ0AACwAJOKZJyeni76KQgC181ZQICOiIiIiIiIiIhoLgG6/7DWDSIE6AAAYAEmFcmI99PLy4vr5iwgQEdERERERERERDSXAN1/WOsGEQJ0AACwAJMKc2azWW4n0AToiIiIiIiIiIiI5hKg+w9r3SBCgA4AABZgUmHOakg9mUxcN2kBAToiIiIiIiIiIqK5BOj+w1o3iBCgAwCABZhUmNPtdnPbTwToiIiIiIiIiIiI5hKg+w9r3SBCgA4AABZgUmFOEASLPjo+PnbdnCUI0BEREREREREREc0lQPcf1rpBhAAdAAAswKTCnIeHh0Uflctl181ZggAdERERERERERHRXAJ0/2GtG0QI0AEAwAJMKsyJ99n19bXr5ixBgI6IiIiIiIiIiGguAbr/sNYNIgToAABgASYV5lxcXCz6KAgC181ZggAdERERERERERHRXAJ0/2GtG0QI0AEAwAJMKsyJ99Hz87Pr5ixBgI6IiIiIiIiIiGguAbr/sNYNIgToAABgASYV5uR58kyAjoiIiIiIiIiIaC4Buv+w1g0iBOgAAGABJhVmrAbUURS5btISBOiIiIiIiIiIiIjmEqD7D2vdIEKADgAAFmBSYcZqQJ03CNARERERERERERHNJUD3H9a6QYQAHQAALMCkwowgCHLdRwToiIiIiIiIiIiI5hKg+w9r3SBCgA4AABZgUmFGPEAvl8uum7MGAToiIiIiIiIiIqK5BOj+w1o3iBCgAwCABZhUmBHvLwJ0RERERERERETEw5AA3X9Y6wYRAnQAALAAkwoz4v0VBIHr5qxBgI6IiIiIiIiIiGguAbr/sNYNIgToAABgASYVZsT7hwAdERERERERERHxMCRA9x/WukGEAB0AACzApMKMvE+cCdARERERERERERHNJUD3H9a6QYQAHQAALMCkQp8oinI/cSZAR0RERERERERENJcA3X9Y6wYRAnQAALAAkwp9VsPpPEKAjoiIiIiIiIiIaC4Buv+w1g0iBOgAAGABJhX6PD8/575/CNARERERERERERHNJUD3H9a6QYQAHQAALMCkQp8gCBZ9c35+7ro5GyFAR0RERERERERENJcA3X9Y6wYRAnQAALAAkwp9rq+vF31TLpddN2cjBOiIiIiIiIiIiIjmEqD7D2vdIEKADgAAFmBSoU+8rx4eHlw3ZyME6IiIiIiIiIiIiOYSoPsPa90gQoAOAAAWYFKhT6FQWPRNEASum7MRAnRERERERERERERzCdD9h7VuECFABwAACzCp0CfeN91u13VzNkKAjoiIiIiIiIiIaC4Buv+w1g0iBOgAAGABJhV6TCYTLybNBOiIiIiIiIiIiIjmEqD7D2vd/8/e/eu0kfWPH88VADeQwAUkgoqGSE6NhNiSNJAu2yC2yhYUkyYrUZGCpSXyXoCXp6UIHaUleuya4idfwvkW+eE15p/HM/aZM/N6S6/ueZzjGRvOzgePFYIBuiSphGwqJmt8MD0YDGIv6dEM0AEAAAAgPwP09HOtWyEYoEuSSsimYrLOzs6SODYG6AAAAACQnwF6+rnWrRAM0CVJJWRTMVlZlg2Py/LycuzlPJkBOgAAAADkZ4Cefq51KwQDdElSCdlUTNbe3t7wuLRardjLeTIDdAAAAADIzwA9/VzrVggG6JKkErKpmKzR47S3txd7OU9mgA4AAAAA+Rmgp59r3QrBAF2SVEI2FZO1srIyPC5ZlsVezpMZoAMAAABAfgbo6edat0IwQJcklZBNxWSNHpezs7PYy3kyA3QAAAAAyM8APf1c61YIBuiSpBKyqXi5wWCQzIbZAB0AAAAA8jNATz/XuhWCAbokqYRsKl5ufCjd7/djL+nJDNABAAAAID8D9PRzrVshGKBLkkrIpuLlOp1OMsfFAB0AAAAA8jNATz/XuhWCAbokqYRsKl4uy7LhMVlcXIy9nGczQAcAAACA/AzQ08+1boVggC5JKiGbipc7ODgYHpNWqxV7Oc9mgA4AAAAA+Rmgp59r3QrBAF2SVEI2FS83eoy2t7djL+fZDNABAAAAID8D9PRzrVshGKBLkkrIpuLl1tbWhscky7LYy3k2A3QAAAAAyM8APf1c61YIBuiSpBKyqXi50WNyfHwceznPZoAOAAAAAPkZoKefa90KwQBdklRCNhUvl9Jm2QAdAAAAAPIzQE8/17oVggG6JKmEbCqeb3wg3e12Yy/p2QzQAQAAACA/A/T0c61bIRigS5JKyKbi+cYH0lXPAB0AAAAA8jNATz/XuhWCAbokqYRsKp4vy7KkjokBOgAAAADkZ4Cefq51KwQDdElSCdlUPN/oAL3VasVezosZoAMAAABAfgbo6edat0IwQJcklZBNxfONHh8DdAAAAACoJwP09HOtWyEYoEuSSsim4vlGj0+WZbGX82IG6EAT/O9//3vgr7/+Cn/++eeT3r9/X8jvv//+7OM/tqZerxf9WAEAADAZA/T0c61bIRigS5JKyKbi+UaPhwE6QLkuLy8fHYCPDq7fvXv35M+11Lx58+bJofw///xj8A4AABCRAXr6udatEAzQJUklZFPxfKltlA3QgSrodrvhf//7X/jnn3+GA+LNzc3w/v378ObNm+iD7JSMD9v//vvv8L///S9cXl5GP88AAAB1YoCefq51KwQDdElSCdlUPF23201uo2yADsxDr9e7NyD/+PFjZYbjy8vLodVqTWx7eztkWRayLAt7e3u5/r+rq6vRn+/i4mJ4//592NzcvDdg73a70V8nAAAAKTFATz/XuhWCAbokqYRsKp5ufBidQgboQJkuLy+HQ/K7T5DPchg8Opy+G2rf6XQ64efPn0ODwSD2j9xnG13rz58/w/Hx8b3ns729PXyui4uLMzum7969C+/fv783XI/9ugIAAKgiA/T0c61bIRigS5JKyKbi6Y6Pj5M7HgbowDQuLy/D33//Pfz+8TK/d3xxcfHBUHx0GF71Qfi863a7w2MzPmwv8xPvd59c//3338Nff/1lsA4AADSeAXr6udatEAzQJUklZFPxdFmWDY/F6upq7OVMlAE68Jy7W6//9ddfw9uuFx3E3t0y/eDg4N5w3GB8to1/sv3ujxSKns83b94MbwfvVvAAAECTGKCnn2vdCsEAXZJUQjYVT7e9vT08Fq1WK/ZyJsoAHRh1Nyzf3Nws9P3kd0PyLMvC8fFx+PnzZ+j3+7F/5OmJBoNB+PnzZ+h0Ovc+wV700+p//vln+Oeff0Kv14v+2gYAACibAXr6udatEAzQJUklZFPxdKPH5uDgIPZyJsoAHZrr7jbsHz9+nPoW7Kurq2F7e3v4SfJutxv7x5pKrt/vD28Pv7e3N/VgffyT6rFf/wAAAEUZoKefa90KwQBdklRCNhVPt7S0NDwWWZbFXs5EGaBDc4x+unxxcTH3J4rvbrt+dnZmUK7Q7/fvfWJ9eXk591Ddp9QBAICUGaCnn2vdCsEAXZJUQjYVTzd6LDqdTuzlTJQBOtTX//73v/Dnn3/m/t7yu2H53afK3Xpdk3Z3K/jj4+Ophurv3r0Lv//+u4E6AACQBAP09HOtWyEYoEuSSsim4vH6/X6Sm2QDdKiPy8vL4SfM8wwtRz9ZbliusrsbqmdZFlqtVq67H9wN1N3yHQAAqCID9PRzrVshGKBLkkrIpuLxxgfRg8Eg9pImygAd0tXtdoffYT7pUHJxcXH4neX+Y16x6vf74ezsLOzt7eX6lPr79+/DX3/9FS4vL6O//wAAAAzQ08+1boVggC5JKiGbisc7OztL8lgYoENaLi8vw59//hnevXuXa2B+fHzse8tV2e4G6gcHB2F1dXWi1/abN2/Cx48fwz///BP9fQkAADSTAXr6udatEAzQJUklZFPxeFmWDY/D8vJy7OVMnAE6VN8///wTPn78GN68eTPRYNHAXKk3GAxyf0J9c3Mz/P3336Hb7UZ/zwIAAM1ggJ5+rnUrBAN0SVIJ2VQ83t7e3vA4tFqt2MuZOAN0qJ5erxf+/vvvib/LfHV11S3ZVeu63W44Pj4O29vbE31dwbt378Jff/1lmA4AAMyUAXr6udatEAzQJUklZFPxeKPHZW9vL/ZyJs4AHaohz9B8cXEx7O3thbOzszAYDGL/GJHmXqfTCQcHBxN9Ot0wHQAAmBUD9PRzrVshGKBLkkrIpuLxVlZWhschy7LYy5k4A3SIJ8/QfHl5ORwcHPgPcGmsu0+nT/Ld6YbpAABAmQzQ08+1boVggC5JKiGbiscbPQ5nZ2exlzNxBugwf3ffaf7SrahXV1fD8fFx6Pf7sX9USEl0993p29vbLw7T379/H/7+++/Q6/Wi/0wAAADSZICefq51KwQDdElSCdlUPGwwGCS7QTZAh/nodrvh999/D2/evDE0l+bQpMP0xcXF8PHjx/DPP/9E/zkBAACkxQA9/VzrVggG6JKkErKpeNj4EDqlwZcBOszO3S3a3717Z2guRWzSYfqbN2/Cn3/+6RbvAADARAzQ08+1boVggC5JKiGbiod1Op1kj4MBOpTv8vLyxVu0332nebfbjf1jQGpUg8Fgou9M39zc9Kl0AADgWQbo6edat0IwQJcklZBNxcOyLLt3K9iUMkCHckzyafPFxcWwt7cXOp1O7Le+pBBCv98PBwcHYXl52afSAQCA3AzQ08+1boVggC5JKiGbiocdHBwMj0Gr1Yq9nFwZoEMx3W43/Pnnn89+2nx1dTWcnZ2FwWAQ+y0v6Yk6nU7Y29t79lPpHz9+DOfn59F/7gAAANVggJ5+rnUrBAN0SVIJ2VQ8bPSYbG9vx15OrgzQYTp3t2l/6dPmbtEupdXdLd6f+1T6+/fvw99//x395xAAABCXAXr6udatEAzQJUklZFPxsLW1teExyLIs9nJyZYAO+fzzzz/h/fv3Pm0uNaBOpxO2t7efvb37X3/9FXq9XvSfTQAAwPwZoKefa90KwQBdklRCNhUPGz0Gx8fHsZeTKwN0mMzff/8d3rx58+T7ZW9vz38cSzWt3++HLMue/KqGxcXF8OeffxqkAwBAwxigp59r3QrBAF2SVEI2FQ9LeXNsgA7Pe25wvri4GA4ODkK/34/9VpY0hwaDQTg7O3vy9u53g/Rutxv9ZxcAADB7Bujp51q3QjBAlySVkE3F/cYH0Kl937EBOjzuucH58vJyOD4+dpt2qcF1Op1n90QfP340SAcAgJozQE8/17oVggG6JKmEbCruNz6ATi0DdLjvpcH52dlZ7LetpAr18+fPZ/dGv//+u1u7AwBATRmgp59r3QrBAF2SVEI2FffLsizpY2CADr8YnEsqUr/fD3t7e8/e2t0gHQAA6sUAPf1c61YIBuiSpBKyqbjf6AC91WrFXk7uDNBpuvPz8/D+/ftH3wOtVst/8ErK1UuD9L/++iv6zz0AAKAcBujp51q3QjBAlySVkE3F/UaPhwE6pKPb7T45OF9eXg6dTif221NSwvX7/bC9vf3oz5g3b96Edrsd/ecgAABQjAF6+rnWrRAM0CVJJWRTcb/R45FlWezl5M4Anabp9Xrh999/d6t2SXPpue9If//+feh2u9F/LgIAANMxQE8/17oVggG6JKmEbCruN/r8DdCh2v7++++wuLj46G2Vj4+PY78d59ZT73k/06XZ9dwg/ffff/f96AAAkCAD9PRzrVshGKBLkkrIpuJ+qW+MDdBpgsvLy/Du3btHX+dZloXBYBD7rTjXDNCleJ2dnYXl5eVH/5DH96MDAEBaDNDTz7VuhWCALkkqIZuK/+p2u8lvjA3QqbPnbtfearVCv9+P/RaMkgG6FLfBYBCyLHv0fee27gAAkA4D9PRzrVshGKBLkkrIpuK/xofPKWaATl2dn5+HN2/ePHhdLy8vN/4/Yg3QpWrU7/fD9vb2o59G//PPP6P/HAUAAJ5ngJ5+rnUrBAN0SVIJ2VT81/HxcfLP3wCduun1euHjx4+PDqSyLIv9lqtEBuhStfr58+ejt3V/9+5duLy8jP5zFQAAeJwBevq51q0QDNAlSSVkU/Ffo7dfbbVasZczVQbo1Mn5+XlYXFx88Fpu8u3aH8sAXapeg8EgHBwcPPpe9Gl0AACoJgP09HOtWyEYoEuSSsim4r9Gb7tqgA7xPPVd54uLi+H4+Dj226xyGaBL1a3b7YbV1dUH70ffjQ4AANVjgJ5+rnUrBAN0SVIJ2VT81+ixODg4iL2cqTJAJ3WXl5fh3bt3D16/29vbYTAYxH6LVTIDdKn6jd7lZvSPgk5OTqL/3AUAAH4xQE8/17oVggG6JKmEbCr+a2lpafjcU/1uZQN0UvbXX389OmA6OzuL/daqdAboUho99Wn0zc3N0Ov1ov8MBgCApjNATz/XuhWCAbokqYRsKv5r9Ll3Op3Yy5kqA3RS1Ov1wubm5oPXrO86nywDdCmdnvpu9Hfv3oXLy8voP48BAKDJDNDTz7VuhWCALkkqIZuKX/X7/Vpsig3QSc1Tt2xP9S4QMTJAl9Lr58+fYXFx8cEdN9zSHQAA4jFATz/XuhWCAbokqYRsKn41PnhO9buWDdBJycnJyaMDpG63G/utlFQG6FKaDQaDR/dhv//+e/SfzwAA0EQG6OnnWrdCMECXJJWQTcWvzs7OavHcDdBJxe+///7gNdpqtZL945Wnur6+Du12OxweHob9/f1H35tbW1thf38/nJ6ehouLi3B7e5vr3yg6QL+9vQ3tdjvs7++H9fX1e/+f3d3dcHh4GC4uLooeimf//bvjdHR0FPb39588VqPH6+joKHQ6nXBzczOzteUt9rG86+bmJpyenj66jrvX2tXV1czXkafb29twcXExfA1sbW09+16p2vqLlGXZg+f67t0734sOAABzZoCefq51KwQDdElSCdlU/Gr04vXq6mrs5UydATop+Pjx44PX58HBQey3T2ldX1+Ho6OjiQfbTw2JT09PJxoOTztAv7m5eXZQPW59fT202+3Cx+f29jZ0Op1weHj4YLg7rfX19XB0dJT7jw/GS+1Yjnd9ff3o4Pm519ljA/1pj8M0XVxchN3d3ajnvQp1Op0Hd+TwvegAADBfBujp51q3QjBAlySVkE3Fr/b29obPu9VqxV7O1BmgU2W9Xu/B950vLi6GTqcT+61TStfX17mGqGUNKad5nHa7PfV6dnd3Cw0syz4+405PT2e+tqocy9GK/NHG4eFh4eOQt4uLi9L+gKLoea9K/X4/rK6u3ntei4uLhugAADAnBujp51q3QjBAlySVkE3Fr0aPw97eXuzlTJ0BOlV1eXn56PC8Lt93fnp6OrOB8EvlfZyin45/9erXJ5enbVbHadTu7u5Ut3ZP7VjeNe0nuMeP2bTHIW+z+EOTu2NZpVv6T9NT34t+cnIS/ec4AADUnQF6+rnWrRAM0CVJJWRT8auVlZXh886yLPZyps4AnSq6vLx8cGvi1dXV2nzfeRnDyyJDyjyPU8bA987+/v5Ux2uWx2p8mDqrtVXlWIZQ7uvvbohe1mtzvJubm5m/X9bX15Mfoodw/844dwzRAQBgtgzQ08+1boVggC5JKiGbil+NPu+zs7PYy5k6A3Sq5rHheavVMjzP4aUmfZwyB753rq6uch+zWR+vUeO3Jq/bsZzFnQ/yPLe85fl+9iLqMkQ/Pj5+8NwM0QEAYHYM0NPPtW6FYIAuSSohm4pft0uty4bYAJ0qeWx4nvJXJIx3eHg4l2HgS81jDU+Z5pPT817j9fV1ZddW5FheX19HXe8kr83RZnXb9qeUcWv8KnR2dvbguRmiAwDAbBigp59r3QrBAF2SVEI2FQ+Hzv1+P/aSps4Anaqo+/C80+lUZkgZe4h6e3ub69g99hj7+/uh3W6Hq6urJwfeNzc34erqKpyenob19fWJ15dnMJ3SsZzXp7mLvDbvarfbuR738PAwXF1d3Tset7e34eLiItcg/vT0dOI1VrnHhugfP36M/nMeAADqxgA9/VzrVggG6JKkErKpeDgISzkDdKqg7sPzEEKuAe6d9fX1cHp6+mAwGMKv4fDFxcWjt89+qWmHn0dHRw9uG351dZX7k8KdTifXsbv7/+3v74eLi4tc/9/R8txqfNLBdCrH8uLiIvcat7a2wsXFxaND6WmH8ZM26ftlfX19ojsG5Hn+ef/Ao6r9/Pnzwc/Vb9++Rf95DwAAdWKAnn6udSsEA3RJUgnZVISQZdnwOS8vL8deTqEM0ImtCcPzvJ+mvRuw5v037oaOL5V3LZN8P3Se55j3ue3v7+e6rfpzTXob/UkH9akcy7yD+Uked5rvdZ+kSZ//+vp6rmH3pHeByPv6rHLdbvfBz1e3cwcAgPIYoKefa90KwQBdklRCNhUhHBwcDJ9zq9WKvZxCGaATU6/XezDcOTg4iP22KL28n9Yt8inrw8PDF/83ZQ9875p0SDvN96CX1aTfAz7prbxTOJa3t7e51pnn/OQdzE/SpO+X8U/wl7Xe9fX13I9b5QzRAQBgdgzQ08+1boVggC5JKiGbivvHYHt7O/ZyCmWATiy9Xi+8e/fu3muubp88D+HXrdbzDBjn8enXPOvJc7v1ST/hG3tAWeYQOYVjmff27Xk+1Z13OP9Sk75fdnd3J17jNMeirDseVKXHvhP98vIy+u8BAABInQF6+rnWrRAM0CVJJWRTEcLa2trwOWdZFns5hTJAJ5YmDM9DmHwQOs/B8qTr2drayvW4k366O0hMMnYAACAASURBVPbvizKfewrH8vT0dOLHmuQOBuNNelv8SdY66e3b8/wxwmiTDvzb7fZUj1/lxofoi4uLhugAAFCQAXr6udatEAzQJUklZFNxf2ByfHwcezmFMkAnho8fP957raX+VQjPlWe4OK/vXp50PZPexvyuPJ9GLtrNzU3odDrh9PQ07O/v576VeFlrTOFY5jk203x9QJ5PuL/UpO+XIp8Qn+TxY37NwCwbH6K/e/cu9Hq96L8TAAAgVQbo6edat0IwQJcklZBNRajVZtgAnXk7OTm59zpbXV0Ng8Eg9lthZuUZXk7znc7TNMv1lDmcHu/29jYcHR2F9fX1if+dIsp8vjGP5aTfKT7tYLrMT8vP4g8hpjHtLeJT6ODg4N5z3dzcjP57AQAAUmWAnn6udSsEA3RJUgk1fVMxPnDudruxl1QoA3Tm6fLy8t5rbHFxMfT7/dhvg5mWZ2iX57un57GmadZT1iB1vKOjo7kPUct8vjGPZdnPuSprrcL5T7XxvZzf9wAAMB0D9PRr+rVu/crZliQVrumbivGBc+oZoDMvvV4vvHnzpnH/MVnFgd0s11P2Y9/c3OT6BPW8B6gpHMt5vAZjrLUK5z/VBoNBWF5evvd8z8/Po/+eAACA1Bigp1/Tr3XrV862JKlwTd9UZFk2fL6Li4uxl1M4A3TmZXNz897r6/j4OPbLfy5VcWCXwtD3rnndrn3aNaZwLOfxGoyx1iqc/5TrdrthcXFx+HzfvHnj+9ABACAnA/T0a/q1bv3K2ZYkFa7pm4rRAXqr1Yq9nMIZoDMP7Xb73mtre3s79kt/blVxYJfC0DeEOLdtz7vGFI7lPF6DMdZahfOfemdnZ/ees+9DBwCAfAzQ06/p17r1K2dbklS4pm8qRp+/ATq8rNfr3fuU4+LiYhgMBrFf+nMrz8Cuat+BHvOxb29vcx27/f390Ol0wvX19VyffwrHMs8t8G9ubnKv8/r6urS15jnns9aUtre37z3vdrsd/fcGAACkwgA9/Zp+rVu/crYlSYVr+qZi9PlnWRZ7OYUzQGfW3r9/f+911el0Yr/s59r+/v7EA7urq6u5rCmFoe/4XQuec3FxEe35p3As87wG8x7LEEK4uLiY+1pVXoPB4MEfObmVOwAATMYAPf2afq1bv3K2JUmFa/qmYvT5GqDD88aHoAcHB7Ff8nPv8PBw4uHi0dHRXNZUp6Fvu92OtsayH2tWj316ejrT12Ce13hZjzXJnQY0eeN7gZ2dnei/PwAAIAUG6OnX9Gvd+pWzLUkqXNM3FXXbCBugM0tv3rwZvp6Wl5cbdev2uzqdzsTDxfX19bmsKYWh7/r6+kSPk/e291dXV6U+/xSOZZ5PiOd9Dea91f5LTXrngabdyWIe7e3t3TvG5+fn0X+HAABA1Rmgp1/Tr3XrV862JKlwTd5UdLvd2m2EDdCZlS9fvhh4hRBubm5yDRjn8Sn0FIa+s1rj0dFRqY+dwrHM81h5X4N5bg8/yVon/T71ra2tideoyRq/lfv79++j/x4BAICqM0BPvyZf69Z/OduSpMI1eVMxPmyuQwbozEK32703iGm1WrFf6lHb2trKNWSc5nuo75pk+JnC0HcWa8z7xwzzfL6zfuy8g+5JXkd5/hghz1onvftA2X+Uc319Hfb390t9zNQ6Pj6+d4xPTk6i/z4BAIAqM0BPvyZf69Z/OduSpMI1eVMxfmG5DhmgMws7Ozv3Xkv9fj/2Sz1qk96WOu8Ac7SLi4vh4PGlUhj6Tvo4ef7YYHd3t/RhbwrHMoR8t3G/s7u7Gy4uLu7dJv/29jZcXFzk/qOQPGud9Dvb19fXw83NzVTHdrSrq6t7f2DQ9FZXV4fH4s2bN9F/nwAAQJUZoKdfk69167+cbUlS4Zq8qciybPhc6/KJWgN0yjb+VQd7e3uxX+aVaNJP1Y4PCE9PT8PV1dWD7/q+ubkJFxcX4ejo6MFjv1QKQ99JPzE9yRD15uYm9/B80uefwrG8a9qhd5kmKc/3qq+vr0/1SfSbm5twenr66DFpeuP7Ap9CBwCApxmgp1+Tr3Xrv5xtSVLhmryp2N7eHj5XA3R43OfPn++9jpr+6fO7Op1OZYaUKQx9J/0U8t0Q9fT0NFxfX997jOvr66luM57n+adwLEePx7xeg0XXmveuDVtbW6HT6Tx4DYTwayB/fX0dOp1OODo6evEPCXR/r+dT6AAA8DQD9PRr8rVu/ZezLUkqXJM3FaPP/eDgIPZySskAnTL1er17333u0+f3Ozw8rMSQMoWhb97vK4817E3hWI6W5w8TJpXnjxTyNM1dA+Z13uueT6EDAMBkDNDTr8nXuvVfzrYkqXBN3lQsLS0Nn2uWZbGXU0oG6JTpy5cv915DPn3+sHkMBV9qloPEMh970tu451H2sDeVYzlama/B3d3dma319vZ2qq8+mPX7pyktLy8Pj8m7d++i/34BAIAqMkBPvyZf69Z/OduSpMI1eVMx+lyn+c7VKmaATpnevHkzfP349PnTzXqI/lKzHCSW+dhlD1BnMexN5ViOV8Zr8O54znKtNzc3cx+i61dnZ2f3jsvl5WX03zEAAFA1Bujp1+Rr3fovZ1uSVLimbir6/X4tN8EG6JRl/DuL6/IemVWzuJX2pD+LUxr6Xl1dlXJMZjXsTelYjlfk++EPDw/nutZZ3I2g7DXWsdGv5NjZ2Yn+ewYAAKrGAD39mnqtW/dztiVJhWvqpmJ80DwYDGIvqZQM0CnLzs7O8LWzvLwc+6WdRNfX1zMZDL5UakPf6+vrQp9C3t/fn9kaUzuW4+V9DW5tbYWrq6t7j3F7ezuXtXY6nZl9Gn19fT0cHR2Fm5ubQmusWwcHB8NjtLi4GP33DAAAVI0Bevo19Vq37udsS5IK19RNxfitTOuSATpl6PV69147WZbFfmkn1fX1daFPA98NNk9PTycaAKY69M17jLa2tsLFxcVM15jqsRzv5uYmnJ6ehv39/QdD6v39/XB6evpgcH7X9fX1ROsc/0OGabu4uCjtFvSnp6fh+vq6lHXVsW63e++YnZycRP99AwAAVWKAnn5Nvdat+znbkqTCNXVTkWXZ8Hmurq7GXk5pGaBThpOTk3uvnX6/H/ulnWzX19eh3W6Hw8PDJz8ZvLW1NRxqXlxcNOpTs7e3t6HT6YTDw8OwtbV177isr6+/OOxV+U36dQRHR0el/ru3t7fh4uJiOPh/aqi+u7sb9vf3w9HRUWi32wbmOVtdXR0ey83Nzei/bwAAoEoM0NOvqde6dT9nW5JUuKZuKvb29obPs9VqxV5OaRmgU4bR27fX6Q9MJL3c+B8yPKXT6cReqqZo9A8I3cYdAADuM0BPv6Ze69b9nG1JUuGauqkYfd57e3uxl1NaBuiUYXFxcfi6cft2qTm12+2JhuevXr0Kt7e3sZerKRq/jfv5+Xn03zkAAFAVBujp19Rr3bqfsy1JKlxTNxUrKyu1HBAaoFPU5eWl/0CUEmp/f7+U25hfXFxMPDwv6/vPFafRP5L6/Plz9N87AABQFQbo6dfUa926n7MtSSpcUzcVo8/z7Ows9nJKywCdor58+XLv9r6Sqt3d+3V3dzdcXFxM9Rh5Pnn+6tWrqf8dVaPRr7HZ2NiI/nsHAACqwgA9/Zp6rVv3c7YlSYVr4qai3+/XdgNsgE5Rm5ubw9dMq9WK/ZKW9EJPfUK83W6H6+vrcHNz8+D/c3NzE66ursLR0VFYX1/PNTz36fP0Oz4+vndOY//eAQCAqjBAT78mXuvWw5xtSVLhmripGB8y9/v92EsqLQN0inrz5s3wNVOnrzeQ6lqe4XdR6+vrjw7klVbje4XLy8vov3sAAKAKDNDTr4nXuvUwZ1uSVLgmbio6nU5tn6cBOkWNvmY6nU7sl7SkF5rnAN2t2+vT6Hltt9vRf/cAAEAVGKCnXxOvdethzrYkqXBN3FRkWTZ8jsvLy7GXU2oG6BQx/h+K3W439kta0gsZnmuaVldX7Q8AAGCMAXr6NfFatx7mbEuSCtfETcXBwcHwOdbtO54N0Cni5OSkET8DpDo168H51taW27bXsNH938bGRvTfPwAAUAUG6OnXxGvdepizLUkqXBM3FaPPeXt7O/ZySs0AnSK+fPlS27szSHVtVoPz9fX10G63Yz89zajRu/EYoAMAwC8G6OnXxGvdepizLUkqXBM3FWtra8PnmGVZ7OWUmgE6RYwO0Ot2dwaprt3c3IR2ux12d3dLGZzv7u66XXsDGh2gv3nzJvrvHwAAqAID9PRr4rVuPczZliQVrombitHneHx8HHs5pWaAThEbGxsG6FLiXV9fh3a7HY6OjsL+/n7Y2tp68hPm+/v74fDwMLTb7XB1dRV76ZpjZ2dn914PsX//AABAFRigp18Tr3XrYc62JKlwTdtUDAaDWm9+DdApwgBdkprR+H4h9u8fAACoAgP09GvatW49nrMtSSpc0zYV4xeMu91u7CWVmgE6RYwO0Ov29QaSpP8yQAcAgIcM0NOvade69XjOtiSpcE3bVIxfMK5bBugUYYAuSc3IAB0AAB4yQE+/pl3r1uM525KkwjVtU5Fl2fD5LS4uxl5O6RmgU4QBuiQ1IwN0AAB4yAA9/Zp2rVuP52xLkgrXtE3F6AC9jt/xbIBOEb4DXZKakQE6AAA8ZICefk271q3Hc7YlSYVr2qZi9PnWcUBogE4RBuiS1Iw6nY4BOgAAjDFAT7+mXevW4znbkqTCNW1TMfp863iLagN0ivjy5YsBuiQ1oNE78iwsLET//QMAAFVggJ5+TbvWrcdztiVJhWvapmL0+Rmgw32jA/SVlZXYL2dJ0owaHaBvbGxE//0DAABVYICefk271q3Hc7YlSYVr2qai7htfA3SKODk5qf3PAElSCNvb2wboAAAwxgA9/Zp2rVuP52xLkgrXpE3F+HC5jhtfA3SKGP8PxX6/H/slLUmaQWtra8Of9Z8/f47++wcAAKrAAD39mnStW0/nbEuSCtekTcX4cLmOGaBTRK/Xu/ea6XQ6sV/SkqQZNPqz/uTkJPrvHwAAqAID9PRr0rVuPZ2zLUkqXJM2FcfHx7V+fiEYoFPc69evh6+ZLMtiv6QlSSU3vle4vLyM/rsHAACqwAA9/Zp0rVtP52xLkgrXpE1FlmXD59ZqtWIvZyYZoFPU5uZm7d8nktTkzs7O7u0PYv/eAQCAqjBAT78mXevW0znbkqTCNWlTsb29XfvBoAE6RX358mX4mllaWor9kpYkldze3t7w5/zbt2+j/94BAICqMEBPvyZd69bTOduSpMI1aVMx+lwPDg5iL2cmGaBT1Ph/LHa73dgva0lSia2srAx/xn/+/Dn67x0AAKgKA/T0a9K1bj2dsy1JKlyTNhVLS0u1/25nA3TKsLCwUPv3iiQ1sW63e29vcH5+Hv13DgAAVIUBevo16Vq3ns7ZliQVrkmbitHn1ul0Yi9nJhmgU4bR70FfW1uL/bJWwZ76mVD3n/mSHnZ8fHzvfR/79w0AAFSJAXr6Nelat57O2ZYkFa4pm4rxT1zVddNrgE4ZTk5O7r12BoNB7Je2CmSALumutbW14Xt+c3Mz+u8bAACoEgP09GvKtW49n7MtSSpcUzYV44Plug4EDdApw/gfnBwfH8d+aatABuiSQgih3+/fe8+fnJxE/30DAABVYoCefk251q3nc7YlSYVryqbi7Oysts9tNAN0yjJ6G/eVlZXYL20VyABdUgghHBwcDN/vCwsLodfrRf9dAwAAVWKAnn5Nudat53O2JUmFa8qmIsuy4fNaXV2NvZyZZYBOWdrt9r3XT7fbjf3yrlXzHGoboEsKIYSVlZXh+31nZyf67xkAAKgaA/T0a8q1bj2fsy1JKlxTNhV7e3vD59VqtWIvZ2YZoFOmhYWF4etnb28v9su7VhmgS5pnnU7n3vv9/Pw8+u8YAACoGgP09GvKtW49n7MtSSpcUzYVo8+zzoNAA3TK9Pnz53uvoX6/H/slXpsM0CXNsw8fPgzf669fv47++wUAAKrIAD39mnKtW8/nbEuSCteUTcXobUuzLIu9nJllgE6Zut3uvddQnf/4ZN4ZoEuaV+N7g5OTk+i/XwAAoIoM0NOvKde69XzOtiSpcE3ZVIw+r7Ozs9jLmVkG6JRtZ2dn+BpaWloKg8Eg9su8FhmgS5pXPn0OAACTMUBPv6Zc69bzOduSpMI1YVPR7/cbs+E1QKds459Cr/MdHOaZAbqkeeTT5wAAMDkD9PRrwrVuvZyzLUkqXBM2FeMXj+v8Pc4G6MzC6KfQ6/4emlcG6JLm0einzxcWFkKv14v+OwUAAKrKAD39mnCtWy/nbEuSCteETUWn06nl83osA3RmYfxT6L/99lvsl3ryGaBLmnVnZ2f33uPfvn2L/vsEAACqzAA9/ZpwrVsv52xLkgrXhE1FlmXD57S8vBx7OTPNAJ1Z+fLli/9wLLGUBui3t7eh3W6H/f39sL6+fu//s7u7Gw4PD8PFxUUpa52k29vbcHFxEY6OjsL+/n7Y2tp68Fy2trbC/v5+OD09DVdXV3Nb2yR1Op0Hx3J9fT3s7++HTqeT+/Gurq7C0dFR2N3dffQYdDqdcHt7O4Nn8rDUz02dGgwGYWlpaXjcffc5AAC8zAA9/ZpwrVsv52xLkgrXhE3FwcHB8Dm1Wq3Yy5lpBujMSq/XC69fvx6+nlZWVmK/3JNp0gF2UUX//fFubm7C/v7+xP//9fX10G63Z3YcLy4uHgyJ86zt6OiolEHytMez3W5P/P+d5DheX18/OqB+ytHRUeHn/lRVOTf6r9G9z6tXr8L5+Xn03yMAAFB1Bujp14Rr3Xo5Z1uSVLgmbCpGn+P29nbs5cw0A3Rm6eTk5N5rKsuy2C/5JCp7UJ73Z/Y0//88w95xu7u7pQ5DLy4uHnzyvYjT09NC68l7PG9vb6caLu/u7j65htPT06me+9bWVri5uSn0/Eer2rnRr8b3Apubm9F/fwAAQAoM0NOvCde69XLOtiSpcE3YVKytrQ2fU90HfgbozNrGxob/gMxZWcPFSQe20/77dx0dHRVey9bWVinHLs8n4Oc1SM5zPG9ubgoNmB8bohc9P+vr66X8gUMVz41+3bp9ZWVleDwXFhZCt9uN/rsDAABSYICefk241q2Xc7YlSYVrwqZi9DkdHx/HXs5MM0Bn1rrdblhYWBi+rlZWVsJgMIj90q90sxgy5vmZnef/X8bw/M7+/v7Ux+zm5mbqW4JPan19fapBbZ7jWcZzGD2OZZ2fup4bhfDp06d7x/Lbt2/Rf28AAEAqDNDTrwnXuvVyzrYkqXB131QMBoNGbXYN0JmHb9++3Xttffr0KfZLv9LNctA4yc/sSf//ZQ7P71xdXU11zPJ8t/e8B7WTPvbh4WFp67y4uAidTqfU535xcVG7c9P0xl8jbt0OAAD5GKCnX92vdWuynG1JUuHqvqkYHyh3u93YS5ppBujMy+bm5r3X19nZWeyXf2Wbx7DxuZ/Z8/r3HzPNJ51ndWvwp+S93XyM47i1tVXqd42/evX8d6ynem6aXL/fD0tLS8Njt7CwEHq9XvTfFQAAkBID9PSr+7VuTZazLUkqXN03FeMD5bpngM689Hq9e7dyf/Wq/n+gMm3zGjbG/vefkuf7ttvtdq7HPjw8DFdXV/f+jdvb23BxcZFr2Ht6elq58+nc5D83TW0wGIS1tbV7x63dbkf/PQEAAKkxQE+/ul/r1mQ525KkwtV9U5Fl2fD5LC4uxl7OzDNAZ57G/8NyaWnJ96E/0ryGoWX/+0dHRw9uwX51dZX7U8idTmfiYzXpp6zX19fD9fX1i493cXFR+jB5mmO5v7//4FheXFwUuh36U4+Z55PqdTs3Te233367d7x2dnai/34AAIAUGaCnX92vdWuynG1JUuHqvqkYHaC3Wq3Yy5l5BujM2/j3oa+trcV+GyTRpIPDef5bowPQl757Os+nkY+OjiZa56SPub6+nmugOul3h0+6zrzH86XHnebW7M895s3NzcSPWbdz08RG9zmvXr0KGxsb0X8vAABAqgzQ06/u17o1Wc62JKlwdd9UjD4/A3QDdGZjZ2fn3mvt06dPsd8KlW/SQek8/627AehLw/O7Jv0k+qTfgz7pp7HHP3Vd1lrX19cneqw8x3OS5350dFT6Y56enjby3DSts7Oze8fp9evXvvccAAAKMEBPv7pf69ZkOduSpMLVfVMx+vyyLIu9nJlngE4MvV4vvH371hA9R1UdoOe5pfeknx6eZPh5c3Mz0WPt7u5OdQwmvV34JLcez3M8J/k09tXVVemPeX193chz06TGh+cLCwvh8vIy+u8DAABImQF6+tX9Wrcmy9mWJBWu7puK0edjgG6Azuz0er2wsLBw7zV3cHAQ+y1R2SYdls7z39ra2sr1uJMOaSd5HpPeIjzPgH+029vbiR6/3W6/+FiTPufDw8OJ1pbnOOYZUjfx3DSlbrcblpaW7h2fk5OT6L8HAAAgdQbo6Vf3a92aLGdbklS4um8qmrbRNUAnpsvLywdD9LOzs9hvi0pW1nCzzH/r9PQ01+NOOvic5HkcHh5O9DhFPoU8yeNPckvzSZ9znoHypI+ZZ4jcxHPThAzPAQBgdgzQ06/u17o1Wc62JKlwdd5UjA+Tm7DRNUAnNkP0ySpruFnmvzXN91eX9Twm/T71WZvkE96TPlaegXLMx3yplM5N3XtseP7t27foP/cBAKAuDNDTr87XujV5zrYkqXB13lSMD5ObkAE6VfDYf3Aaot+vrOFmmf/WJN+tPavnEXs4O4u1zuI45jlHTTw3de6x4fnOzk70n/cAAFAnBujpV+dr3Zo8Z1uSVLg6byqOj49r9XwmyQCdqjg5OXnwGvz69Wvst0hlmufAcJb/VhOHtLM4nlV+zNjno+z3Q4oZngMAwHwYoKdfna91a/KcbUlS4eq8qciybPhcWq1W7OXMJQN0quTk5OTB7dw/ffoU+21SieY5MJzlv9XEIe0sjmeVHzP2+Sj7/ZBaP3/+NDwHAIA5MUBPvzpf69bkOduSpMLVeVOxvb09fC4G6AboxPHYd6IbohugT/s4VRjSzuJ4VvkxY5+Pst8PKXV2dvbgGBieAwDA7Bigp1+dr3Vr8pxtSVLh6rypGH1uBwcHsZczlwzQqaLHhuhra2thMBjEfstEa54Dw1n+W00c0s7ieFb5MWOfj7LfD6n09evXB8/f73EAAJgtA/T0q/O1bk2esy1JKlydNxWjtzzNsiz2cuaSATpV9dQQvdvtxn7bRGmeA8NZ/ltlPfb+/n4yA9QqD7tn8ZgpnZu69OnTpwfH9+TkJPrPcQAAqDsD9PSr87VuTZ6zLUkqXJ03FaPPpdPpxF7OXDJAp8q63W54+/btvdfl0tJSI/8j1AD9foeHhxM9zvX19VTrLLMqD7tn8ZgpnZvUGwwGYW1t7d5xXVhYCO12O/rPbwAAaAID9PSr87VuTZ6zLUkqXF03Fd1ut5GbXAN0qq7X64WNjY0Hr8/v37/HfvvMNQP0+7Xb7Ykepwp/DFXlYfcsHjOlc5Ny3W733p1z7obnl5eX0X9uAwBAUxigp19dr3UrX862JKlwdd1UjA+Sm/JdywbopGJnZ+fBa/S3335rzHvVAP1+19fXEz3O1tbWVOsssyoPu2fxmCmdm1T7/v37g+P59u3b0Ov1ov+sBgCAJjFAT7+6XutWvpxtSVLh6rqpODs7q81zyZMBOin59u3bg9dpU74XfdLh5sXFxdz+rdiPvb6+PtFjlf1J5+vr67C/vz/x/77Kw+5ZPWYq5ya1BoPBo993vrOzY3gOAAARGKCnX12vdStfzrYkqXB13VRkWTZ8Hqurq7GXM7cM0EnN5eVlWFhYuPdaXVpaqv0t3ff39ycaSK6vr4dOpxNubm6m/rdSGaCfnp5OfEyKHI+7rq6u7p2HSav6sHsWj5nKuUmpbrf74PvOX716Fb59+xb95zIAADSVAXr61fVat/LlbEuSClfXTcXe3t7webRardjLmVsG6KToqe9Fr/Mt3Q8PDycecBYdgqYyQL+9vZ348e7+sCBvNzc34fT0NGxtbU39/Ks+7J7FY6ZyblLp69evD56j7zsHAID4DNDTr67XupUvZ1uSVLi6bipGn9fe3l7s5cwtA3RS9vnz5wev26WlpdJvC12FOp1O4aH5pD+vZzGcndVjt9vtXM97a2srdDqdcH19/eCxbm9vw/X1deh0OuHo6OjRwew0a6z6sHtWj5nCual6/X4/fPjw4cHz29jYcMt2AACoAAP09KvrtW7ly9mWJBWurpuKlZWV4fPIsiz2cuaWATqpOz8/D69fv37w+v3jjz9q9Wn0PJ/oLToEncVwdpaPvbu7W+qxKXuNs3jOqTxm1c9Nlfv+/XtYWlp68Nz8bgYAgOowQE+/ul7rVr6cbUlS4eq6qRh9HmdnZ7GXM7cM0KmDXq8XNjc3H7yGV1ZWavVp9Em/B73ogHGWQ8pZPPbt7W1YX1+v7JB2Fs85lces+rmpYk996vzt27du2Q4AABVjgJ5+db3WrXw525KkwtVxU9Hv9xu7wTVAp07a7XZYWFh48Fquy3ej39zczGXAOMsh5awe++bmZu6D2pjPOZXHDKHa56Zqff369dFPnX/+/Nkt2wEAoIIM0NOvjte6lT9nW5JUuDpuKsaHyP1+P/aS5pYBOnXT7XbDxsbGg9fz0tJS+P79e+y3XOEuLi5mPmCc5ZBy1gPQMj+lX9YaZ/GcU3nM0ap4bqpSt9sNa2trD57H69evw/n5efSfqwAAwOMM0NOvjte6lT9nW5JUuDpuKjqdTi2exzQZoFNXT30a/cOHD8n/R+zNzU3hYeRzzXJIOY8BaKfTmdknntfX18PR0VG4ubmJ+pxTeczxqnZuYjcYDMKnT58efT4+dQ4AANVngJ5+dbzWrfw525KkwtVxE8NE6QAAIABJREFUU5Fl2fA5LC8vx17OXDNAp856vV7Y2dl59PX96dOn5G/rfnNzE9rtdtjf3w9bW1u5ho3PNctB6jyGtHddXFyE3d3dwoPZ3d3dcHp6Gq6vryvznFN5zKeqyrmJ2ffv3x+9XbvvOgcAgHQYoKdfHa91K3/OtiSpcHXcVBwcHAyfQ6vVir2cuWaAThOcn5+H169fP3iNLy0tha9fv8Z+G2rG3d7ehouLi3B6ehr29/efHNzu7u6G/f39cHR0FNrtdpJD2dRq4rn5+fNnWFlZefAcFxYW/N4FAIDEGKCnXx2vdSt/zrYkqXB13FSMPqft7e3Yy5lrBug0yZcvXx69rfvKykr48eNH7LejpBrX7XbDhw8fHv19u7m5GbrdbvSfkQAAQD4G6OlXx2vdyp+zLUkqXB03FWtra8PnkGVZ7OXMNQN0mqbb7T55W/e1tTX/gSup1Pr9/pPfc/727dtwfn4e/eciAAAwHQP09KvjtW7lz9mWJBWujpuK0edwfHwcezlzzQCdpjo/Pw8bGxuPvvY/fPjgP3QlFeq5wfnCwkI4OTmJ/nMQAAAoxgA9/ep4rVv5c7YlSYWr26ZiMBg0enNrgE7TnZycPPr96Abpkqap3++Hr1+/hqWlpUcH51++fAm9Xi/6zz4AAKA4A/T0q9u1bk2Xsy1JKlzdNhXjA+Rutxt7SXPNAB1+OTk5efT70Q3SJU3Sc584f/XqVdjZ2TE4BwCAmjFAT7+6XevWdDnbkqTC1W1TMT5AbloG6PCfXq8Xvnz5YpAuaeImGZx3u93oP98AAIDyGaCnX92udWu6nG1JUuHqtqnIsmy4/sXFxdjLmXsG6PDQS4P0tbW18OPHj9hvX0kR+/nzp8E5AAA0nAF6+tXtWremy9mWJBWubpuK0QF6q9WKvZy5Z4AOT3tpkL6yshK+fv0aBoNB7LeypDn148eP8OHDB4NzAADAAL0G1e1at6bL2ZYkFa5um4rR52OAboAOj7kbpL9+/frR98rS0lL49OlT6Pf7sd/SkmbQYDAI379/DysrKwbnAADAkAF6+tXtWremy9mWJBWubpuK0eeTZVns5cw9A3TI5+Tk5MlB+qtXv74n/d9//4391pZUQt1uN3z69CksLS09+n5fWFgInz9/NjgHAICGMkBPv7pd69Z0OduSpMLVbVMxun4DdAN0mNT5+XnY2Nh48v1zd3t3n0qX0mowGIQfP36EtbW1J9/fr1+/DicnJ6HX60X/WQQAAMRjgJ5+dbvWrelytiVJhavbpqLpG1sDdCim2+2GnZ2dJ99Hr169Cr/99ptPpUsV76VPm7969SpsbGyEdrsd/ecOAABQDQbo6Ve3a92aLmdbklS4Om0qxofHTdzYGqBDOXq9Xvj27duzt3dfWloKf/zxR+h2u7Hf+pJCCP1+P3z//v3ZT5svLCyEnZ2dcHl5Gf3nDAAAUC0G6OlXp2vdmj5nW5JUuDptKsaHx03MAB3Kd35+/uKn0ldWVsL379/d4l2K0I8fP8Jvv/327Hv07du3btMOAAA8ywA9/ep0rVvT52xLkgpXp03F8fFx0usvIwN0mJ1JPpV+d4v3Hz9+hMFgEPtHglTb/v333xdv0e7T5gAAQB4G6OlXp2vdmj5nW5JUuDptKrIsG6691WrFXk6UDNBhPu4+lb6wsGCYLs2pSYbmr169Cpubmz5tDgAA5GaAnn51utat6XO2JUmFq9OmYnt72wDdAB3m7uTkJGxubj470DNMl6Zr0qH527dvw7dv30K3243+MwEAAEiTAXr61elat6bP2ZYkFa5Om4rR53JwcBB7OVEyQId47m7x/vbt2xeH6Wtra+H79++h2+3G/rEhVarBYDD8TvOXhuavX78Onz9/dot2AACgFAbo6Vena92aPmdbklS4Om0qRi+0Z1kWezlRMkCHauh2uxMP01dWVsIff/wR/v3339g/QqQodbvd8P3797C2tvbi+8XQHAAAmBUD9PSr07VuTZ+zLUkqXJ02FaNr73Q6sZcTJQN0qJ48w/S7W737dLrq3N2nzD99+hRWVlYMzQEAgEowQE+/Ol3r1vQ525KkwtVlU9Htdm1qgwE6VF2v1xt+Z/rCwsJEn07/9OlT+PHjR+j3+7F/xEhT9++//4Y//vhjok+Zv3r133eaG5oDAADzYoCefnW51q1iOduSpMLVZVMxPjgeDAaxlxQlA3RIS7vdDp8/fw6vX7+eaKi4trYW/vjjDwN1Vb7Ly8vw9evX8OHDh4le2wsLC2FzczOcnJyEXq8X/b0JAAA0jwF6+tXlWreK5WxLkgpXl03F2dlZsmsvMwN0SNfl5WX49u1b2NzcnGjg6BPqqkqDwSD3J8zvPmX++fPncH5+Hv39BwAAYICefnW51q1iOduSpMLVZVORZdlw3aurq7GXEy0DdKiP8/Pz8Pnz54m/O/3Vq1dhaWkpfPjwIXz9+jVcXl429m4cmm2Xl5fh+/fvE3+H+Z3Xr1+HnZ0dnzIHAAAqyQA9/epyrVvFcrYlSYWry6Zib29vuO5WqxV7OdEyQId66vV6w9u95xmoj35K/fv37+Hy8jL2jyklVrfbDT9+/Ah//PHHxLdjHx+Yf/v2LXS73ejvIwAAgOcYoKdfXa51q1jOtiSpcHXZVIw+j729vdjLiZYBOjTD6EB9Y2Mj11Dzbqj+22+/DT+p7vbvCuH+J8vzDsvHP2FuYA4AAKTGAD396nKtW8VytiVJhavLpmL0FrJZlsVeTrQM0KG5zs/Pw5cvX8Lm5mZ4/fp17uHn3e3f//jjj+Gn1d0Cvp5dXl6GHz9+hK9fv4YPHz7kug37qI2NjfDly5fQbrcNzAEAgOQZoKdfXa51q1jOtiSpcHXZVIyu++zsLPZyomWADtzpdruh3W6HL1++TPUp9VEfPnwInz59Gn5i3a3gq1+32x1+ovzu9uvTDspfvXoV3r59O/x0+eXlZfTXNwAAQNkM0NOvLte6VSxnW5JUuDpsKvr9vg3t/88AHXjO+FB9mk+qP/ap9bvbwf/48cMt4efUYDAIl5eX4d9//w1fv34d3na9yJB89JPlnz9/DicnJ+H8/Dz66xYAAGAeDNDTrw7XulU8Z1uSVLg6bCrGh8ZNHtwYoAN59Xq9cH5+Hr59+xZ2dnbCxsZGWFhYKDyEHf30+t2t4UeH7G4R/3R3x+duOH53q/WyBuSjnyrf3Nx0G3YAAID/Z4Beh+pwrVvFc7YlSYWrw6ai0+kkue5ZZIAOlGV0sP758+dSPrH+nLW1tQfD9q9fvw6/j31UKt3dRv3O3feO3/ntt9+Gz3lpaWlmx3ZjYyPs7OyEL1++hPPzc4NyAACARxigp18drnWreM62JKlwddhUZFk2XPPy8nLs5UTNAB2Yh8vLy3B+fh6+fPkyvB3827dvZzYAzjuAf8zo4Hoao8Pux8R87q9fvx7edv3u0+RuvQ4AAJCPAXr61eFat4rnbEuSCleHTcXBwcFwza1WK/ZyomaADsR298n10QH73a3hYw/ZU7SwsBA2NjbCxsbG8HjeDch9khwAAKA8BujpV4dr3Sqesy1JKlwdNhWjz2F7ezv2cqJmgA6k4u5T7He3ib8bDm9ubg4HxrO8ZXwVBuKjnxofHYz79DgAAMD8GaCnXx2udat4zrYkqXB12FSsra0N15xlWezlRM0AHaizbrc7HDCPf8r9MaOD6jLdfZ/4Y0aH4Ofn5+Hy8jL6cQMAAOBlBujpV4dr3Sqesy1JKlwdNhWjaz4+Po69nKgZoAMAAABAfgbo6VeHa90qnrMtSSpc6puKwWBgMzuSAToAAAAA5GeAnn6pX+tWOTnbkqTCpb6pGB8Yd7vd2EuKmgE6AAAAAORngJ5+qV/rVjk525KkwqW+qRgfGDc9A3QAAAAAyM8APf1Sv9atcnK2JUmFS31TkWXZcL2Li4uxlxM9A3QAAAAAyM8APf1Sv9atcnK2JUmFS31TMTpAb7VasZcTPQN0AAAAAMjPAD39Ur/WrXJytiVJhUt9UzG6/u3t7djLiZ4BOgAAAADkZ4Cefqlf61Y5OduSpMKlvqkYXX+WZbGXEz0DdAAAAADIzwA9/VK/1q1ycrYlSYVLfVMxul4DdAN0AAAAAJiGAXr6pX6tW+XkbEuSCpf6psJG9n4G6AAAAACQnwF6+qV+rVvl5GxLkgqX8qZifFhsI2uADgAAAADTMEBPv5Svdau8nG1JUuFS3lSMD4tlgA4AAAAA0zBAT7+Ur3WrvJxtSVLhUt5UHB8fJ7XeeWSADgAAAAD5GaCnX8rXulVezrYkqXApbyqyLBuutdVqxV5OJTJABwAAAID8DNDTL+Vr3SovZ1uSVLiUNxXb29sG6GMZoAMAAABAfgbo6ZfytW6Vl7MtSSpcypuK0bVnWRZ7OZXIAB0AAAAA8jNAT7+Ur3WrvJxtSVLhUt5ULC0tGaCPZYAOAAAAAPkZoKdfyte6VV7OtiSpcClvKkbX2ul0Yi+nEhmgAwAAAEB+Bujpl/K1bpWXsy1JKlyqm4put2sT+0gG6AAAAACQnwF6+qV6rVvl5mxLkgqX6qZifFA8GAxiL6kSGaADAAAAQH4G6OmX6rVulZuzLUkqXKqbirOzs2TWOs8M0AEAAAAgPwP09Ev1WrfKzdmWJBUu1U1FlmXDda6ursZeTmUyQAcAAACA/AzQ0y/Va90qN2dbklS4VDcVe3t7w3W2Wq3Yy6lMBugAAAAAkJ8Bevqleq1b5eZsS5IKl+qmYnTdBwcHsZdTmQzQAQAAACA/A/T0S/Vat8rN2ZYkFS7VTcXKyspwnVmWxV5OZTJABwAAAID8DNDTL9Vr3So3Z1uSVLhUNxWj6zw7O4u9nMpkgA4AAAAA+Rmgp1+q17pVbs62JKlwKW4q+v2+DewTGaADAAAAQH4G6OmX4rVulZ+zLUkqXIqbivEhcb/fj72kymSADgAAAAD5GaCnX4rXulV+zrYkqXApbio6nU4S64yRAToAAAAA5GeAnn4pXutW+TnbkqTCpbipyLJsuMbl5eXYy6lUBugAAAAAkJ8BevqleK1b5edsS5IKl+Km4uDgYLjGVqsVezmVygAdAAAAAPIzQE+/FK91q/ycbUlS4VLcVIyueW9vL/ZyKpUBOgAAAADkZ4Cefile61b5OduSpMKluKlYW1sbrjHLstjLqVQG6AAAAACQnwF6+qV4rVvl52xLkgqX4qZidI3Hx8exl1OpDNABAAAAID8D9PRL8Vq3ys/ZliQVLrVNxWAwsHl9JgN0AAAAAMjPAD39UrvWrdnkbEuSCpfapmJ8QNztdmMvqVIZoAMAAABAfgbo6ZfatW7NJmdbklS41DYV4wNi3c8AHQAAAADyM0BPv9SudWs2OduSpMKltqnIsmy4vsXFxdjLqVwG6AAAAACQnwF6+qV2rVuzydmWJBUutU3F6AC91WrFXk7lMkAHAAAAgPwM0NMvtWvdmk3OtiSpcKltKkbXu729HXs5lcsAHQAAAADyM0BPv9SudWs2OduSpMKltqkYXW+WZbGXU7kM0AEAAAAgPwP09EvtWrdmk7MtSSpcapuK0fUZoD/MAB0AAAAA8jNAT7/UrnVrNjnbkqTCpbapsHF9PgN0AAAAAMjPAD39UrvWrdnkbEuSCpfSpmJ8OGzj+jADdAAAAADIzwA9/VK61q3Z5WxLkgqX0qZifDishxmgAwAAAEB+Bujpl9K1bs0uZ1uSVLiUNhVZllV6fVXIAB0AAAAA8jNAT7+UrnVrdjnbkqTCpbSpGB2gt1qt2MupZAboAAAAAJCfAXr6pXStW7PL2ZYkFS6lTcX29rYB+gsZoAMAAABAfgbo6ZfStW7NLmdbklS4lDYVo2vNsiz2ciqZAToAAAAA5GeAnn4pXevW7HK2JUmFS2lTsbS0ZID+QgboAAAAAJCfAXr6pXStW7PL2ZYkFS6lTcXo2jqdTuzlVDIDdAAAAADIzwA9/VK61q3Z5WxLkgqXyqai2+3atE6QAToAAAAA5GeAnn6pXOvWbHO2JUmFS2VTMT4YHgwGsZdUyQzQAQAAACA/A/T0S+Vat2absy1JKlwqm4rj4+PKrq1KGaADAAAAQH4G6OmXyrVuzTZnW5JUuFQ2FVmWDde1uroaezmVzQAdAAAAAPIzQE+/VK51a7Y525KkwqWyqdjb2xuuq9VqxV5OZTNABwAAAID8DNDTL5Vr3ZptzrYkqXCpbCpG13lwcBB7OZXNAB0AAAAA8jNAT79UrnVrtjnbkqTCpbKpWFlZGa4ry7LYy6lsBugAAAAAkJ8Bevqlcq1bs83ZliQVLpVNxei6zs7OYi+nshmgAwAAAEB+Bujpl8q1bs02Z1uSVLgUNhX9ft+GdcIM0AEAAAAgPwP09EvhWrdmn7MtSSpcCpuK8aFwv9+PvaTKZoAOAAAAAPkZoKdfCte6NfucbUlS4VLYVJydnVVyXVXMAB0AAAAA8jNAT78UrnVr9jnbkqTCpbCpyLJsuKbl5eXYy6l0BugAAAAAkJ8BevqlcK1bs8/ZliQVLoVNxcHBwXBNrVYr9nIqnQE6AAAAAORngJ5+KVzr1uxztiVJhUthUzG6xr29vdjLqXQG6AAAAACQnwF6+qVwrVuzz9mWJBUuhU3F2tracE1ZlsVeTqUzQAcAAACA/AzQ0y+Fa92afc62JKlwKWwqRtd0fHwcezmVzgAdAAAAAPIzQE+/FK51a/Y525KkwlV9UzEYDGxWc2SADgAAAAD5GaCnX9WvdWs+OduSpMJVfVMxPhDudruxl1TpDNABAAAAID8D9PSr+rVuzSdnW5JUuKpvKjqdTuXWVOUM0AEAAAAgPwP09Kv6tW7NJ2dbklS4qm8qsiwbrmdxcTH2ciqfAToAAAAA5GeAnn5Vv9at+eRsS5IKV/VNxegAvdVqxV5O5TNABwAAAID8DNDTr+rXujWfnG1JUuGqvqkYXd/29nbs5VS+/2Pv7nXbyBJ1Ya99A6ZvwLKCHW5BhoNOWgAdGgIG2sAJbAEHo0hoJQ0BHdjBBLWBc8bAwIF2YCkVIAcnk6DekTGBBDjoSCDQkZMW4w4M3sG3vkASh/ohVUWu+iOfZ+ENpm1XFaskck29rCoFuoiIiIiIiIiISPEo0Nuv6ee6qYajDcDMmj6pGN2+LMvq3pzGU6CLiIiIiIiIiIgUjwK9/Zp+rptqONoAzKzpk4rR7VGgP06BLiIiIiIiIiIiUjwK9PZr+rluquFoAzCzpk8qTFSLUaCLiIiIiIiIiIgUjwK9/Zp+rptqONoAzKzJk4q7ZbCJ6uMU6CIiIiIiIiIiIsWjQG+/Jp/rpjqONgAza/Kk4m4ZzOMU6CIiIiIiIiIiIsWjQG+/Jp/rpjqONgAza/KkIsuyRm1PGyjQRUREREREREREikeB3n5NPtdNdRxtAGbW5EnFaIHe7Xbr3pxWUKCLiIiIiIiIiIgUjwK9/Zp8rpvqONoAzKzJk4qNjQ0FekGTCvSlpaW4trYmIiIiIiIiIiIid7KysqJAb7kmn+umOo42ADNr8qRidNuyLKt7c1phUoEuIiIiIiIiIiIixaNAb4cmn+umOo42ADNr8qTi6dOnw21RoOejQBcREREREREREUkbBXo7NPlcN9VxtAGYWZMnFaPbcnJyUvfmtIICXUREREREREREJG0U6O3Q5HPdVMfRBmBmTZ1U9Ho9k9QpdTqd2v9PhYiIiIiIiIiIyDyk0+nEwWBQ9yk/cmjquW6q5WgDMLOmTiruXkltkprfyclJ7f/HQkREREREREREZB5yeHhY9+k+cmrquW6q5WgDMLOmTir29vYasy1tdHZ2Fjc2Nmr/PxgiIiIiIiIiIiJtzOrqqvK8ZZp6rptqOdoAzKypk4osy25NVgEAAAAAYJymnuumWo42ADNr6qRia2truB3dbrfWbQEAAAAAoNmaeq6bajnaAMysqZOK0e3a3d2tdVsAAAAAAGi2pp7rplqONgAza+qkYnl5ebgdWZbVui0AAAAAADRbU891Uy1HG4CZNXVSMbodh4eHtW4LAAAAAADN1tRz3VTL0QZgZk2cVPT7/VvbcXZ2Vtu2AAAAAADQfE081031HG0AZtbEScXZ2dmt7ej3+7VtCwAAAAAAzdfEc91Uz9EGYGZNnFQcHh42YjsAAAAAAGiHJp7rpnqONgAza+KkIsuy4TY8f/68tu0AAAAAAKAdmnium+o52gDMrImTit3d3eE2dLvd2rYDAAAAAIB2aOK5bqrnaAMwsyZOKka3aWtrq7btAAAAAACgHZp4rpvqOdoAzKyJk4oXL14MtyHLstq2AwAAAACAdmjiuW6q52gDMLMmTipGt2Fvb6+27QAAAAAAoB2aeK6b6jnaAMysaZOKwWBwaxvOzs5q2Q4AAAAAANqjaee6qYejDcDMmjapODs7u7UNvV6vlu0AAAAAAKA9mnaum3o42gDMrGmTipOTk9q3AQAAAACAdmnauW7q4WgDMLOmTSqyLBuuv9Pp1LINAAAAAAC0S9POdVMPRxuAmTVtUjFaoHe73Vq2AQAAAACAdmnauW7q4WgDMLOmTSpGt2djY6OWbQAAAAAAoF2adq6bejjaAMysaZOK0e3JsqyWbQAAAAAAoF2adq6bejjaAMysaZOK0fUr0AEAAAAAyKNp57qph6MNwMyaNqkYXf/Z2Vkt2wAAAAAAQLs07Vw39XC0AZhZkyYVZ2dnCnQAAAAAAApr0rlu6uNoAzCzJk0q7hboAAAAAACQR5POdVMfRxuAmTVpUpFlmUkNAAAAAACFNelcN/VxtAGYWZMmFaMFerfbrXz9AAAAAAC0U5POdVMfRxuAmTVpUrGxsaFABwAAAACgsCad66Y+jjYAM2vSpGJ0W7Isq3z9AAAAAAC0U5POdVMfRxuAmTVpUvH06VMFOgAAAAAAhTXpXDf1cbQBmFmTJhWj6z45Oal8/QAAAAAAtFOTznVTH0cbgJk1ZVLR6/Vurfvs7KzS9QMAAAAA0F5NOddNvRxtAGbWlEnF2dnZrXUPBoNK1w8AAAAAQHs15Vw39XK0AZhZUyYVe3t7JjQAAAAAAEylKee6qZejDcDMmjKpyLJsuN7V1dVK1w0AAAAAQLs15Vw39XK0AZhZUyYVW1tbw/V2u91K1w0AAAAAQLs15Vw39XK0AZhZUyYVo9uxu7tb6boBAAAAAGi3ppzrpl6ONgAza8qkYnl5ebjeLMsqXTcAAAAAAO3WlHPd1MvRBmBmTZlUjK738PCw0nUDAAAAANBuTTnXTb0cbQBm1oRJRb/fv7Xes7OzytYNAAAAAED7NeFcN/VztAGYWRMmFWdnZ7fW2+/3K1s3AAAAAADt14Rz3dTP0QZgZk2YVBweHprMAAAAAAAwtSac66Z+jjYAM2vCpCLLsuE6nz9/Xtl6AQAAAACYD0041039HG0AZtaEScXu7u5wnd1ut7L1AgAAAAAwH5pwrpv6OdoAzKwJk4rRbdja2qpsvQAAAAAAzIcmnOumfo42ADNrwqTixYsXw3VmWVbZegEAAAAAmA9NONdN/RxtAGbWhEnF6Dr39vYqWy8AAAAAAPOhCee6qZ+jDcDM6p5UDAaDW+s8OzurZL0AAAAAAMyPus910wyONgAzq3tScXZ2dmudvV6vkvUCAAAAADA/6j7XTTM42gDMrO5JxcnJiYkMAAAAAAAzqftcN83gaAMws7onFVmWDdfX6XQqWScAAAAAAPOl7nPdNIOjDcDM6p5UjBbo3W63knUCAAAAADBf6j7XTTM42gDMrO5Jxej6NzY2KlknAAAAAADzpe5z3TSDow3AzOqeVIyuP8uyStYJAAAAAMB8qftcN83gaAMws7onFaPrU6ADAAAAADCNus910wyONgAzq3tSMbq+s7OzStYJAAAAAMB8qftcN83gaAMwszonFWdnZwp0AAAAAABmpkAnRgU6AAk0qUAHAAAAAIBpKNCJUYEOQAJ1TiqyLDOJAQAAAABgZgp0YlSgA5BAUwr0brdb+voWQb/fj//1X/8lIgucfr9f91sRAAAAQOUU6MSoQAcggTonFRsbGwr0xO7eFl9EFi9bW1t1vxUBAAAAVE6BTowKdAASqHNSMbruLMtKX98iUKCLSAjBVegAAADAwlGgE6MCHYAE6pxUPH36dLguBXoaCnQRCSHE//zP/6z77QgAAACgUgp0YlSgA5BAnZOK0XWdnJyUvr5FoEAXkZucnZ3V/ZYEAAAAUBkFOjEq0AFIoK5JRa/XU/SUQIEuIjd59epV3W9JAAAAAJVRoBOjAh2ABOqaVNwtegeDQanrWxQKdBEZjS8nAQAAAItCgU6MCnQAEqhrUrG3t2cCU4JJBfq7d+/i9+/fRWTO8uOPP479vV9eXq77bQkAAACgEgp0YlSgA5BAXZOKLMuG61ldXS11XYtEgS6yeDk/P594Ffrh4WHdb00AAAAApVOgE6MCHYAE6ppUbG1tDdfT7XZLXdciUaCLLGbevn078Sp0j8kAAAAA5p0CnRgV6AAkUNekYnS9u7u7pa5rkSjQRRYzvV5v4lXoWZbV/fYEAAAAUCoFOjEq0AFIoK5JxfLysmKnBAp0kcXNTz/9NPb3/+nTp65CBwAAAOaaAp0YFegAJFDXpGJ0PScnJ6Wua5Eo0EUWN5eXl/HJkyeuQgcAAAAWkgKdGBXoACRQx6Si3+/fWs/Z2Vlp61o0CnSRxc67d+8m3sq93+/X/TYFAAAAUAoFOjEq0AFIoI5Jxd2SV6GTjgJdZLHz2FXoW1tbdb9NAQAAAJRCgU6MCnQAEqhjUnF4eGjyUhIFuoh8+vTJVegAAADAwlGgE6MCHYAE6phUZFk2XMfz589LW88iUqCLyPfv3+OzZ8/Gvhe8evWq7rcqAAAAgOQU6MSoQAcggTomFbu7u8N1dLvd0taziBToIvL9++NXoZ+dndX9dgUAAACQlAKdGBXoACTE4BanAAAgAElEQVRQx6RidJ2ex5uWAl1EbvLjjz+6Ch0AAABYGAp0YlSgA5BAHZOKFy9eDNeRZVlp61lECnQRucnp6enEq9BPTk7qfssCAAAASEaBTowKdAASqGNSMbqOw8PD0taziBToIjKaSVehLy8v1/2WBQAAAJCMAp0YFegAJFD1pGIwGHgOb4kU6CIyml6vN/EqdF9iAgAAAOaFAp0YFegAJFD1pOJuwdvr9UpZz6JSoIvI3bx9+3biVeiDwaDuty4AAACAmSnQiVGBDkACVU8qTk5OTFxKpEAXkbt57Cr0LMvqfusCAAAAmJkCnRgV6AAkUPWkIsuy4fI7nU4p61hkCnQReSjv3r0b+97w9OlTV6EDAAAAradAJ0YFOgAJ1Fmgd7vdUtaxyBToIvJQLi8v45MnT1yFDgAAAMwtBToxKtABSKDqScXo+jY2NkpZxyJToIvIuEy6Cj2EEPv9ft1vYQAAAABTU6ATowIdgATqLNBd8ZieAl1ExuXy8jI+e/Zs7HvE1tZW3W9hAAAAAFNToBOjAh2ABKqeVIwuf29vr5R1LDIFuohMyqdPnyZehd7r9ep+GwMAAACYigKdGBXoACRQZ4F+dnZWyjoWmQJdRB7LpKvQX716VffbGAAAAMBUFOjEqEAHIIEqJxV3y10FenoKdBF5LEdHRxOvQvfeDAAAALSRAp0YFegAJFBngU5681agf/v2LR4fH8eDg4O4vb0dt7e3x76+169fD//OwcFBPD4+jhcXF7W/BpEm5scff3QVOgAAADBXFOjEqEAHIIEqJxVZlpm0lGweCvSLi4v48ePH+Pr164lXyRbJ9vZ2PDo6it++fav99Yk0IaenpxN/Zw4PD+t+OwMAAAAoRIFOjAp0ABKoq0DvdrvJl0+7C/Tj4+Okpfm4vHnzJh4dHdX+ekXqzqSr0JeXl+t+OwMAAAAoRIFOjAp0ABKoclKxsbGhQC9ZGwv0r1+/xjdv3pRenN/Ny5cva3/tInWm1+u5Ch0AAACYGwp0YlSgA5BAlZOK0XVlWZZ8+bSvQP/48WPlxflo6n79InXn7du3Y38/nj59GgeDQd1vawAAAAC5KNCJUYEOQAJVTiqePn2qQC9Zmwr07e3tWstzBbrI41ehe68GAAAA2kKBTowKdAASqHJSMbrss7Oz5MunPQV6HbdsV6CLPJx37965Ch0AAABoPQU6MSrQAUigqknF3ascFejlaEOB3pTyXIEucpXLy8v45MmTsb8nu7u7db+1AQAAADxKgU6MCnQAEqhqUnG32HVFYzmaXqBnWTZT4f3mzZt4cHAQv379Gr99+3Zv+RcXF/Hr16/x4OAgZlkWX79+rUAXyZFJV6GHEGK/36/77Q0AAABgIgU6MSrQAUigqknF3t6eCUsFmlygf/nyZeriPMuyBwvzPLm4uIgfP358sEyvu7QUaVKePXs29ndwa2ur7rc3AAAAgIkU6MSoQAcggaomFaNXHq+uriZdNv/S5AL95cuXhYvzly9fxq9fvybbhq9fv8bt7W0FusgD+fTp08Tfx16vV/dbHAAAAMBYCnRiVKADkEBVk4qtra3hcrvdbtJl8y9NLdAPDg4Kl+dv3rwpbXtuivRZl/Pt27dbt4zf3t6+VdDfzevXr+P29nbMsiweHR3Fi4uL2kvTmxwdHcXt7e1bX3R4+fJl3N7ejkdHR4WX9+XLl5hl2b1n3t/sg6Ojo6nvKjDtsTo+Ph4ep4fuSHCzbR8/foxfvnyp/ZjUkUlXob969arutzgAAACAsRToxKhAByCBqiYVo+vZ3d1Numz+pakFetGrz1++fFlpuVqkhD06Ooq//PLLVFfUj3uts9yi/iZ513f33xX5csPBwcGj2/H169dHnz0/mizLSj1mx8fH90r8qo9Nm3J6ejpxn5ydndX9NgcAAADwIAU6MSrQAUigqknF8vLyrcKMcjSxQD8+Pi5cXDb16t8UhfmkfPz4sfRtu/n73759m6pYnnRngI8fP071ul+/fp38avzj4+NkX3KY9di0LT/++OPY/eAqdAAAAKCpFOjEqEAHIIGqJhWjyz05OUm6bP6liQX6pFuaP5QUt1YvK2UX6DcF9TRlcpEC/eLiYqZy+aESPcuymV53yrsOFP2Zy5syiv4m5rGr0A8PD+t+qwMAAAC4R4FOjAp0ABKoYlLR7/dvLdctgMvTxAK9aEnZ1KvPp3ktsxS1ZW3b9+/fp76l+WhGv+gwa3n+0DKnycXFRZLXNikvX75ciBJ9fX197D5YXl6u+60OAAAA4B4FOjEq0AFIoIpJxd1St9/vJ1s2tzWtQP/y5UvhcrLu4nBSyi7OR/PLL7+Usm2//PJLsm08Pj6OR0dHSV/38fHx1MenyLPXZ8kilOi9Xm/iPtjb26v77Q4AAADgFgU6MSrQAUigiknF4eGhyUpF/ud//mfs8ayjQD84OChUTGZZVntxOClVlLOj+fr1a2O3LYSrK+VTPmc8hMnPWJ+Usm7bPum11/3zWHbevn079vU/ffo0DgaDut/yAAAAAIYU6MSoQAcggSomFaO3d37+/Hmy5XLf//k//2fs8ayjQC96tfPR0VHtpeGkPLTN29vb8eDgIH758mVs4X1xcRG/fPkSP378WKhwLnJL8zoK9LJS9FnoRb+o8csvv8QvX77cWs+3b9/i8fFxoSL+48ePtf9MlplerxefPHky9vVnWVb3Wx4AAADAkAKdGBXoACRQxaRid3d3uMxut5tsudz3v/7X/2pUgV70quAiV1zXkdFie5ZbjRd5ZnjeMnmaonp7e/veM+ePj49nuhX6uGUW+eJA0S9S5F32y5cvc/2MHR8fl1b2ty3v3r0b+9pdhQ4AAAA0iQKdGBXoACRQxaRidB1bW1vJlst9//7v/96oAr3o7b2bXkZub28nK/nzXp2ft6gvWnQ/drv8aW7NPmmZFxcXuZdZ5Fb+ea8+f/nyZaGfr7zPdm/6YwdmzeXl5cSr0L2nAwAAAE2hQCdGBToACVQxqXjx4sWtsonyTCr66ijQixawVawj1XpnzdevX3NtW97bhBd5vXluDV/kKvm8y/z48WOyZd0k79Xyd6+Kz5M8d1B4+fJlLT8/VWbSVeghhNjv9+t+6wMAAABQoBNjVKADkEAVk4rRZR4eHiZbLrednZ0p0FtUoOfd9rxlcpHXm+dK7C9fviRfZt4vDeQtpS8uLnIt782bN1Mdn7y3cm/6owdS5NmzZ2Nfv6vQAQAAgCZQoBOjAh2ABMqeVAwGg1vLPDs7S7Jc7nvsimEFejsL9NevXyfdD7/88kuu5eUtu4sW1CmPSd7btxd9pvpNvn37lmv5BwcHtf0MVZVPnz5N3Afe2wEAAIC6KdCJUYEOQAJlTyruXhXd6/WSLJf7Jh1LBXp5BfrFxUU8OjqKHz9+jNvb27lu+13G9uVdVpEyOe8yixTIKV9z3ufIz3KFeJ7lF7nlfJsz6Sr0V69e1f0WCAAAACw4BToxKtABSKDsScXJyYmJSkUeK/naUKDnuQ34rOtIUaB/+/YtZlkWX758mbwsn3b78i6rSJlc5zLzLKuMLytMk2lvEd+2nJ6eTtwPrkIHAAAA6qRAJ0YFOgAJlD2pGL2teKfTSbJM7nvs+ech1FOgFy04p7lSuKqC+iaP3Sq/jFRdTBddZpEvPtTxmptyjOYhP/7449h98OLFi7rfCgEAAIAFpkAnRgU6AAmUPanY3d0dLq/b7SZZJvflKXXrKNDz3mL7JtM8q7qq8vPi4iK+fv26seVsGUVv05dZx7FIsQ/anMeuQj88PKz77RAAAABYUAp0YlSgA5BA2ZOK0eVvbGwkWSb3bWxsPFrw1VGgHxwcFCohsywrvI6qys+qbtdedplcxr6ta5l1HY9Z90Hbs76+PnY/LC8v1/12CAAAACwoBToxKtABSKDKAj3LsiTL5L6nT58+WvDVUaB/+fKlUAn58uXLpOtPVX7Wcdv2ssrkOvZfWcus85jMsg/anl6vN3Ff7O3t1f2WCAAAACwgBToxKtABSKDsSYVSpXyPlVk3qaNAn6bkPD4+rnzdk5bx7du3Qtu/vb0dj46Ocj3PvY4yuer914TXXEXq+N2qM2/fvh27L54+fRoHg0Hdb40AAADAglGgE6MCHYAEqizQz87OkiyT2/b29nIVfHUV6EWfg769vZ1s3SnKzyK3oS9a/tdRJte1fWUsc3t7W7ldUy4vL+OTJ0/G7nN3HAEAAACqpkAnRgU6AAmUOak4OztToFdg9Pnnq6urjSvQj4+PCxXoIYR4dHSUZN0pytq8Je3BwUEt21fGstqyzLxfzshzNwApnnfv3o3d565CBwAAAKqmQCdGBToACVRZoFOO0eefb21tNa5A//79e3z58mWhAv3ly5fx4uJi5vWmKGvzbvu3b98KbVuR58NX9Vrbtsy8dwdI9YUMuZ3HrkLf2tqq++0RAAAAWCAKdGJUoAOQQJmTiizLTFJK1u/3b+3jSbdzr7NAL3Ib9JQleoqytowS+fv37/d+PxToxZf59evXXMt6/fp1bT/7856///3vE/d9v9+v+20SAAAAWBAKdGJUoAOQQFUFerfbnX1juefw8PDWMfuf//mfRhbo378Xvwr9pkSf5fbbTS3QLy4uCu2Hql5rG5eZ9+cq9VXoX79+jdvb27X+TjUlz549G7vf//M//7Put0kAAABgQSjQiVGBDkACZU4qRpetQC/H6C3bV1dX7902v0kFepFblt9NlmWFb5H+/Xu1Bfrx8XHu7Xrz5o0CPdEyP378mGt5qR4L8OXLl7i9vT3Va5/XfPr0aeK+Pzs7q/utEgAAAFgACnRiVKADkEBVBXqWZbNvLPcsLy8P9/Hu7m6jC/Tv34vdtvyhvHnzJh4cHMSvX78+WKh/+/Ytfv36NR4dHcVffvklSVk7WpbOWtBeXFwULs8V6JPz7du33Mt8+fLlVFeiX1xcxI8fP8bXr1/P9NrnOf/xH/8xdr+/evWq7rdKAAAAYAEo0IlRgQ5AAmVOKp4+fapAL9Hd55+fnJw0vkD//r341ddVZNL25r3C+aag/fjx473bzn/9+nWmLw/k2a9tKLvLWubBwUGh/fn69et4dHT04OMBRr+EkWXZg6X5tNs5zzk9PZ24n1yFDgAAAJRNgU6MCnQAEihzUqE8Kdfd558PBoNWFOjfvzevRJ+0rUWfV1719t2kjGK6Lcus82eq7t+lJuXHH38cu5+Wl5frfssEAAAA5pwCnRgV6AAkUNakotfr3VqWAj293d3d4f5dXV2NMcbWFOh1Fp7TlKB5b+NeJEWuSM+zP8sofNuyzO/fr64cf/nyZeN+dhYpj12Ffnh4WO+bJgAAADDXFOjEqEAHIIGyJhV3i9zBYJBoi7nx4sWL4f7d2tqKMbarQP/+vdjt0essQVOXs2/evEleJpdR+LZlmTe5uLiovESv+3eoaXn79u3YfeUqdAAAAKBMCnRiVKADkEBZk4q9vT0TlBINBoNb+/fmys62Fejfv189H/yx50yXlSzLHnwO9kP58uVLknXelOffvyvQyyqmy7hjQBnbOY+5e/eRu3n16lX8r//6LxEREREREZFG57//+79jr9er9wQghSnQiVGBDkACZU0qRm9PfXN7cdI5OTm5daz6/X6MsZ0F+k2Oj48rKdLfvHkTj46OptrGr1+/znSF8/b29q3lpSxp21J2V1VMHx0dlXY1+suXL2OWZfHi4qL235smZtJV6CIiIiIiIiJtyqtXr9xZs0UU6MSoQAcggbImFRsbG8PldLvdNBvL0Ojzz58/fz78720u0G/y5cuXmGVZsvLz5cuX8ZdffolHR0fx27dvSbaxyPPLQwjx9evX8fj4+N5y8v77PNuUclltW+akHB8fxzdv3sz8c/TmzZv48ePH3HcsWORcXl7GJ0+elHbyQkRERERERKTKvHr1qr6TgBSiQCdGBToACZQ1qRhd7u7ubqKt5cZDzz+PMcb/9//+39jj2ZYCfTQXFxfx6Ogofvz4MW5vb08sQt+8eRO3t7djlmXx4OAgfvnyJVlh/lC+ffsWj46O4i+//HLvyvmXL1/G7e3t+PHjx/jly5fa96NcHa/j4+NHf5bu/hwpzKfLu3fvaj/BISIiIiIiIpIqbufeDgp0YlSgA5BAWZOK5eXl4XKyLEuzsQyNHqeb55/HeP/Z86NpY4EuIu2Mq9BFRERERERknnJ2dlbbeUDyU6ATowIdgATKmlSMLufk5CTR1hLj/du03zz/PEYFuog0J3//+99rP8EhIiIiIiIikiIK9HZQoBOjAh2ABMqYVPT7fRPMEo0+f7vT6dz6MwW6iDQpz549q/0kh4iIiIiIiMiscX6zHRToxKhAByCBMiYVk66QZnajx2xjY+PWnynQRaRJ+fTp08QTEP/3//7feHp6KiIiIiIiIlJ7Jt1JTYHeDgp0YlSgA5BAGZOKw8NDk5MSje7bvb29W3+mQBeRpuXHH38c+760trZW+/aJiIiIiIiIfP/+PZ6enirQW06BTowKdAASKGNSMXqL8efPn6fbWO5d3d/r9W79uQJdRJqWSScgQgjx9PS09m0UERERERERUaC3nwKdGBXoACRQxqRia2truIxut5tuY5n4/PMYFegi0sxMugp9aWmp9u0TERERERERUaC3nwKdGBXoACRQxqRidJlbW1vpNpa4sbEx3Ld3n38eowJdRJqZ8/PziVehf/r0qfZtFBERERERkcWOAr39FOjEqEAHIIEyJhUvXrwYLiPLsnQbS3z69OnEfatAF5Gm5u3btxOvQr+8vKx9G0VERERERGRxo0BvPwU6MSrQAUigjEnF6DIODw/TbeyC6/V6j07cFegi0tTcfQ/zHiUiIiIiIiJNigK9/RToxKhAByCB1JOKwWBgclmSu+V4nr+jnBKRJuWnn34a+x7V6XRchS4iIiIiIiK1RYHefgp0YlSgA5BA6knF2dnZrWX0er3EW7y4Rp9/3u12H/w7CnQRaXIuLy/jkydPvE+JiIiIiIhI46JAbz8FOjEq0AFIIPWk4uTkxMSkJI89/zxGBbqIND/v3r2beCv3Xq9X+zaKiIiIiIjI4kWB3n4KdGJUoAOQQOpJRZZlt27HSxr9fj/XpF2BLiJNz2NXob99+7b2bRQREREREZHFiwK9/RToxKhAByCB1JOK3d3dR28zTnGHh4e5jo0CXUTakE+fPrkKXURERERERBoVBXr7KdCJUYEOQAKpJxWjy9vY2Ei8tYtra2truF9XV1fH/j0Fuoi0Jc+ePRv7frW2tlb79omIiIiIiMhiRYHefgp0YlSgA5BAmQX6uOd0U9zy8vJwv+7u7o79ewp0EWlLHrsK/fT0tPZtFBERERERkcWJAr39FOjEqEAHIIHUk4rRf7+3t5d4axfT3eefn5ycjP27CnQRaVN+/PFHV6GLiIiIiIhII6JAbz8FOjEq0AFIoMwC3cQyjbvPPx8MBmP/rgJdRNqUSScnQgjx6Oio9m0UERERERGRxYgCvf0U6MSoQAcggZSTirOzMxPLEuzu7g736aTnn8eoQBeR9mXSVehLS0u1b5+IiIiIiIgsRhTo7adAJ0YFOgAJlFmgk8aLFy+G+3TS889jVKCLSPtyfn4+8Sr0T58+1b6NIiIiIiIiMv9RoLefAp0YFegAJJByUpFlmUlJYoPB4NY+PTw8nPj3Fegi0sa8fft24lXol5eXtW+jiIiIiIiIzHcU6O2nQCdGBToACZRVoHe73fQbu4BOTk5uHZN+vz/x7yvQRaSN6fV6E69C9/4lIiIiIiIiZUeB3n4KdGJUoAOQQMpJxeiyFOhpjD7//Pnz54/+fQW6iLQ17969G/v+1el0XIUuIiIiIiIipUaB3n4KdGJUoAOQQFkFepZl6Td2AY0+/3xra+vRv69AF5G25vLyMj558mTse9hPP/1U+zaKiIiIiIjI/EaB3n4KdGJUoAOQQMpJxdOnTxXoCRV9/nmMCnQRaXcmXYUeQoi9Xq/2bRQREREREZH5jAK9/RToxKhAByCBlJMKk8q0zs7Obu3Tx55/HqMCXUTancvLy/js2bOx72Nv376tfRtFRERERERkPqNAbz8FOjEq0AFIINWkotfrmVQmlmXZcH92Op1c/0aBLiJtz6dPnyZehV739omIiIiIiMh8RoHefgp0YlSgA5BAqknF3aulB4NBSVu8OEaPzcbGRq5/M6lA/9//+3//f9+/fxcRaXwmXYX+vQEnVURERERERGT+okBvPwU6MSrQAUgg1aTibnHL7Eb3597eXq5/c/eLDKP56aefav8/IiIieXJ0dPTg+9izZ89q3zYRERERERGZzyjQ20+BTowKdAASSDWpGL3d+OrqaklbuzjuFuG9Xm+qf+cW7iLS1rx9+/bWe9iTJ0/i6elp7dslIiIiIiIi8xkFevsp0IlRgQ5AAqkmFRsbG8N/1+12y9nYBTLN889jVKCLyHzl6Ogovnv3Lr579y72er3at0dERERERETmNwr09lOgE6MCHYAEUk0qRpezu7tb0tYujmmefx6jAl1ERERERERERGSaKNDbT4FOjAp0ABJINalYXl4e/rssy8rZ2AXy9OnTqfanAl1ERERERERERKR4FOjtp0AnRgU6AAmkmlSM/ruTk5OStnYx9Hq9qSfoCnQREREREREREZHiUaC3nwKdGBXoACSQYlLR7/dNKBPa29ubenKnQBcRERERERERESkeBXr7KdCJUYEOQAIpJhV3S9t+v1/eBi+AjY2N4b7sdruF/q0CXUREREREREREpHgU6O2nQCdGBToACaSYVBweHpqMJDTt889jVKCLiIiIiIiIiIhMEwV6+ynQiVGBDkACKSYVWZYN/83z58/L29gFMMvzz2NUoIuIiIiIiIiIiEwTBXr7KdCJUYEOQAIpJhVbW1tT33Kc22a9ml+BLiIiIiIiIiIiUjwK9PZToBOjAh2ABFJMKkaXsbW1Vd7GLoDRLyOsrq4W/vcKdBERERERERERkeJRoLefAp0YFegAJJBiUvHixYupn9nNbcvLy8N9ubu7W/jfK9BFRERERERERESKR4Hefgp0YlSgA5BAiknF6L85PDwsb2PnXL/fv7UvT05OCi9DgS4iIiIiIlJPLi8v46+//vpgPn/+HN+/f19q9vf3x67/8vKy9v0jItL0KNDbT4FOjAp0ABKYdVIxGAxMJhO5+/zzwWBQeBkKdBERERERkeLp9XoTy+61tbVb6XQ6Y/+/V5ty93Xdfd2fP38e7pder1f7cRIRKTMK9PZToBOjAh2ABGadVNwtbHu9XslbPL9mff55jAp0ERERERGRm9yU4qOF+M7OzrAsXllZqb3AbmuWlpaG+3Fzc/Ne4a5sF5E2RoHefgp0YlSgA5DArJOKk5MTE5FERp8lP83zz2NUoIuIiIiIyGLkoXK8lVeHd6dM3dtdIDfHZWdn59at5pXsItK0KNDbT4FOjAp0ABKYdVKRZdnw73c6nZK3dn7dvRX+tM+SV6CLiIiIiMi85ObW4aNXji8tLVVX/q7eKa23QgzZSA5DDGcP598aMsZtXzi881p277zW1eoK9pur2W8K9pur2Ov++RORxYsCvf0U6MSoQAcggVknFbu7u8O/3+12y93YOXb3Sv5+vz/VchToIiIiIiLSppyfnw9L8s3NzfKuIO+MlMMbI8Xx3kip3GtO8d20Efoj+2lvZP9tjOzXTjkF++ht4j9//hzPz89r/7kVkfmMAr39FOjEqEAHIIFZJxWj/35jY6PkrZ1fo19EeP78+dTLUaCLiIiIiEgTM3q79fX19bTPH3/+QDF+U/YOlOJVjzAY2f93i/bn6Yr1lZWVuLa2duu28HX/nItIu6NAbz8FOjEq0AFIIGWBnmVZuRs7x0aff761tTX1chToIiIiIiJSZy4vL4dXlCcrym8K8ptbqJ8ox9s+hiX7yfUx3UpXsC8tLcX19fX4/v17z1oXkUJRoLefAp0YFegAJDDrpGL07+/t7ZW8tfMp1fPPY1Sgi4iIiIhIdTk/Px9eVT7zrddvSvLd8K8ryN1SfWFH6IXbt4ufsVzvdDq3rlZ3G3gReSgK9PZToBOjAh2ABFIW6CaS07lbek/7/POHlqVAFxERERGRFLm8vExTlq9el6FZiOHwqiStu6w12jVuXbm+cf0zNWWxflOqf/782ZXqIqJAnwMKdGJUoAOQwCyTirtlrYnkdLIsu/Wt+Fko0EVEREREJEVGb8O+tLRUvJzsjBTlJ64mN8ofoTdSrE95xfrd279fXl7W/rsoItVFgd5+CnRiVKADkEDKAp3pjB6DjY2NmZalQBcRERERkaK5ubp8Z2dnumeWr15fCXxz63XPJjcaMobPWr95zvoUV6uvrKzEnZ2d+PnzZ4W6yJxHgd5+CnRiVKADkMAsk4rRK6dNQqY3ug9nfY68Al1ERERERB5Lr9ebvjB/fl2W7wW3XzdaO4bPV98qfqX6yspK3NzcjPv7+277LjJnUaC3nwKdGBXoACSQqkDvdrvlb+wcult493q9pMtToIuIiIiIyM0V5pubm8Vuxz56G3ZXlhtzPG5dqb5x/bOf8/dkaWlpWKi7Ql2k3VGgt58CnRgV6AAkMMukYvTfKtCnk/L55zEq0EVERERE5Cq//vpr8SvMn19fkXsYYugry43FHqF//btQ8Cr10Vu+1/0+ICLFokBvPwU6MSrQAUggVYGeZVn5GzuHUj7/PEYFuoiIiIjIoub8/Dx++PAhrq+v5y/MV0MMuwpzw8gzwiDEcHL9O1PgWepra2vxw4cP8fz8vPb3CRGZHAV6+ynQiVGBDkACs0wqnj59qkCfUep9qEAXEREREVmc3DzHPPdt2W8K85PgduyGMeOYplC/ud27q9NFmhkFevsp0IlRgQ5AArNMKkwiZ9Pr9ZLvQwW6iIiIiMj85vLyMjPEpqsAACAASURBVO7v78f19fXY6XQeL+w6wS3ZDaOiEQah8C3f19fX4/7+fuz1erW/v4iIAn0eKNCJUYEOQALTTirKKH8Xzd7eXvJJnAJdRERERGS+0uv14ocPH/I/y3wjxLAXYugpzA2jzhH617+LG9dfZnnkd3dlZSW+f//erd5FaowCvf0U6MSoQAcggWknFXeL2sFgUNEWz4+NjY3h/ut2u0mWqUAXEREREWl/CpXmz8Pwtux1F4aGYYwf4ez6dzXH1elLS0txZ2dHmS5ScRTo7adAJ0YFOgAJTDupKOPq6UVTxjPkFegiIiIiIu1ModJ8NcSQucrcMNo6hlen53h2ujJdpLoo0NtPgU6MCnQAEph2UpFl2fDvra6uVrS186OsW+Ar0EVERERE2pNCpflG8Cxzw5jDMXx2eo5bvd+U6Z6ZLlJOFOjtp0AnRgU6AAlMO6ko4/bji+Tw8LCUCZwCXURERESk2bm8vIz7+/vFSvOB0twwFmWEkxDD1uNl+srKSvzw4UO8vLys/X1NZF6iQG8/BToxKtABSGDaScXov9vd3a1oa+fH1tZWKVfwK9BFRERERJqZz58/x83NTaX5nI1Hj+d16t5Oo50jb5m+vr4e9/f3a3+fE2l7FOjtp0AnRgU6AAlMO6lYXl4e/r1Uz+9eJKP7L+UXEBToIjLP+fXXX+/lw4cP8f379w9mZ2cnrq2tJc3m5ubY9b1///7BbXRVkIjI4ub8/Dzu7OzETqejNJ/ToUA3qhp5yvROpxM3Nzc9L11kyijQ20+BTowKdAASmHZSMfr3Tk5OKtra+dDv90vbfwp0EWl6er3esFj+/PnzrfJ5tKheWlrKfUK6bel0Orde687OznAf7O/vD/ePE58iIu1M7lu0ryrN52Eo0I2qx/CZ6d3JP3NLS0tu8S5SMAr09lOgE6MCHYAEpplU3C2ATSCLufv888FgkGzZCnQRqSujxfhNGby5uTksiesurduepaWl4b682b+fP39WtIuINCjn5+dxc3Nz8tXmz0MMWYihr1Cdl5H3s7zu7TTmc4R+iGHv+r1lzM+eq9JF8keB3n4KdGJUoAOQwDSTirslbb/fr26D50BZzz+PUYEuIuXlpiDf39+/VY7XeqV4d0K2rguKMrL7yLofeUZlmblbst98qaHunx8RkXlNrqvNO9efS2dK1HkcCnSjKSP0ruepE+aiKysrcX9/31XpImOiQG8/BToxKtABSGCaScXdK6gp5sWLF8N9l/L55zEq0EVkttyU5KPPDy+1IF8NDxfee1clw620/Pa2917P4YRCvqT9fXPr+JvnuN9cwV73z52ISBvT6/Uef7a5W7QvxFCgG00cj93i/eaq9F6vV/v7qUiTokBvPwU6MSrQAUhgmklFlmXDv/P8+fPqNnYODAaDW/v48PAw6fIV6CKSJ+fn58MrydfW1h5/RmuRPB8pgm8K4sN/Fcd1n0xs2wi96313MrI/N67372q6cv3mFvE7Ozvxw4cP8ddff3VlkojIAzk9PY2bm5vj31Nvrjbv+cxblKFAN5o8Qj88elX6+vp6PD09rf39VaQJUaC3nwKdGBXoACQwzaRi9Bbk3W63uo2dAycnJ7f2cerb3yvQRWQ05+fn8fPnz/H9+/dxfX09TVF+c9X47nWZexLm4grxto/hle03JXui28nfFOvv37+P+/v7rlgXkYXN/v5+XFtbm/z56GrzhRwKdKMt47Gr0m9u7173+61InVGgt58CnRgV6AAkMM2kYvTfbG1tVbexc2B3d3e478q4el+BLrK4ubmq/ObW6zOV5N1wdZXz6NXjCoFWj+GV7Fm4ujJyxnJ9ZWUlbm5uDq9Wr/vnX0SkjFxeXsYPHz5MfpyJZ5sv/FCgG20boXf93jXhC5Tv3793NyJZyCjQ20+BTowKdAASmGZSMfoM7yzLqtvYOTC678r48oECXWQx0uv1Zi/Lb261riRf+HHrFvEbYepbwyvVRWRecnl5Gd+/fz/++eadcHUnlr7PTUOBbrR3hMH1/G/Mlyo7nY4iXRYuCvT2U6ATowIdgASmmVSM/p3Uz/CeZ2U//zxGBbrIvObXX38d3oZ97Mn8cemEf91yfU9RbuQfoXf95YqbW8I/L16q3zxX/fPnz06+ikjj82hx/vz6s9TnqDEyFOjGPIxwOH6u1+l04s7OTuz1erW/T4uUHQV6+ynQiVGBDkACRScVd0tgk8f87pbbqZ9//tA6FOgi7cvl5WX8/Plz3NnZKf7M8puy/ObZ5K6MMxKPMLj+EsZeuLr1Z8Gr1ZeWloZXqZ+fn9f++yYi8v17juK8e/W5Wvd7sNHMoUA35mmEszDxOembm5uKdJnrKNDbT4FOjAp0ABIoOqm4W9D2er2Kt7i9siy79Q3uMijQRdqXqQvzTvjXc8pdVW7UPKYt1TudTlxfX1eoi0gtuby8jDs7O+Pfp7rB881bOsJvIYaDEMPPDxzXn6//7I80x7aqAj38GWL4PcRwFGL4x/XreOj13eQv13/+j+svViZ6vcZijHB2/f81FOmyYFGgt58CnRgV6AAkUHRScXJyYuIxpdF9vbGxUco6FOgizc/UhflquLoN+2GIriw3mj7CIPzrueoTrmIaV6jv7+87KSsipSXXFeeK81rHtKV0+O26OM47v/r5qpSuY1sfXe6f15+lfwsx/FDgNU3KD9eF+p/5tyf8Neey/zHjfjzIuZ6/+t2scoR+uPqC5Jjj4RnpMm9RoLefAp0YFegAJFB0UlHFVdTzanTf7u3tlbIOBbpIM3N+fh4/fPgQ19bW8p/gvLkVuxP4xpyM0Av/uko95/PUV1ZWhs9Qr/v3WETmIxOL860QQ8/nbhPGNKV0+NsMxfLB9Me9tAI9RWGe4DWHf+Zc3g8zFuh5v/jgcQq1jElFeqfTUaTL3ESB3n4KdGJUoAOQQNFJxe7u7vDPu91utRvbYlXd+l6BLtKMXF5exv39/bi5uTn+JP3dKMyNBRuhH67uqFCgUL+53bur00WkaPb39+PS0tLD7y9bIbq7S7NG0VI691XSkzLllc1FtzX1cmd9zXlu7Z77Cvh/TrkP/8i/zSl/zozi47Ei/cOHD7W/34vMEgV6+ynQiVGBDkACRScVVdyGfB5VdeW+Al2kvvR6vWJXmSvMDePWGBbqGyGGzuO/Q0tLS3FnZ8ez00VkYk5PT8cX527V3thRpExNUp7f5G/lFd1lLXfm/CVHgX6Uc1nTfgkh7+3bZ7xNvJFuhH4Y+4z0paWleHR0VPv7v8g0UaC3nwKdGBXoACQwS4GeZVm1G9tiVX3xQIEuUm3Oz8/zP8v8ebh6hvlJiGHg5J9hPDZCL1x9yWT18RPqnU4nbm5uutW7iAzT6/XGf6lNcd74kbv8/UcJhfJRsZ+NvMstbR+kyCNfHAh/FlhWgeerD5ef9/btv/m9bdoIZ9fvqQ8cr7W1NV90lNZFgd5+CnRiVKADkEDRScXon5f1HO959PTp00r2mwJdpPzclOZjr2YbzUa4euaz28KWdnLZKD7aeCzCIFx9+WQrPHp1ujJdZLFzeXkZ379///B7xPPg+cktGZWWxw8lx23Ni25r4/fB74+U6Hm/rFDwefK5b9+e40p5o74xqUjf2dnxfHRpTRTo7adAJ0YFOgAJzFKgmzjm0+v1KttvCnSRcpK7NO+Eq4LPVeb3Rlknl43iYx6OReiFqzs6PPLsdGW6yGJlf38/djqdhz+fD5v9vmbcHpWXx3fzc0ML9J/D1e3UfwtjC+/wx/WfH4T8zy7P8ZrD7zmX80PBAj3v7dsLFvNGPSMcPjw/83x0aUsU6O2nQCdGBToACRSZVNwtZ3u9Xg1b3D57e3uVTdYU6CLp0uv14vv37x8vzW9uze5WsBNHWSeXjeJj3o5F6IerOz08cqv3mzL99PS09vcXEUmb8/Pz8bdr3w2+1NbCUbjwDuHqNuD/DLduIR7+vP5veW8RPppHrsguuq1T74Ofr17D1PuyyG3uH7n9eu79WGB7cy9zilvDG/WMMAhXj+F54DiurKyYi0mjo0BvPwU6MSrQAUhglgKdfDY2Nob7rNvtlrouBbrIbLm8vIz7+/vjT8Lf5KY07zmRl3fMW2nb5jHPxyJvmb60tBTfv38fe71e7e87IjJbxt6uvRuiR6i0dxQuu//x+LEu/Lz0HMsssq2F98HPIXeJ/+iy/pam+A7/zLmcR56pPlxe3tu3/9XvchtH6IerR1o9cEzd1l2aGgV6+ynQiVGBDkACRSYVWZaZdExh9PnnWZaVui4Fush0+fz5c9zc3Jx84k5pPtOY59K2bWNRjkXeMn1tbS3u7+87iSvSspyenj58lxjPOZ+LUajoLnK79Z8LLDfnZ2EbPldz3349x23Sc98WPscV47lv3z7DFfhG/SOcPTwfW1pacjW6NC4K9PZToBOjAh2ABKYt0Mu+knpeVPn88xgV6CJFkusW7Z2gNE802nByeVHGIh6LYZk+4ZnpN7d4Pz8/r/39SUTG5/LyMu7s7Dz8u5zN13vXIo8iJXeRW3uHP4sV6OG3HCVwSz5Xc21nji8j5C69j3IsK8/t2ws+U91o7gh71///6s4xXl9f90VGaUwU6O2nQCdGBToACRSZVIz+XQV6PoeHh5VO1BToIo/n9PT08avNN4Kr1xKPtpxcXoSx6Mci9EIMWw+fwL3JysqKq9JFGpijo6PY6XTu/952gy+7zdnIXXAXuPp8uOy8tzPPWwK35HM113b+JcfrzfslhEeWlfv27TlvpW+0Y4T+9Xv2nePc6XTi0dFR7Z8zIgr09lOgE6MCHYAEpi3Qy74V+bzY2toa7rMqvnSgQBd5OJeXl/HDhw+TrzZfDVdXRQycpCtjtOXk8iIMx2JkXxyGsc/mvDmZu7Oz41npIjVn7FXnnavP7rrfS4z0I3fBPcUXHsNJgQI9zxXZFX6uhj+uXnM4uNq2orekT7Wdub+EMOEK/txXsid6DrzRrBEOg6vRpZFRoLefAp0YFegAJFBkUlHls7znxfLy8nCf7e7ulr4+BbrI7fR6vbi5ufnw1Wo3J963wkJctTY84fqP65Otfx1zkvKHkROyB9f/JsGJyypPLo/dhj+vXks4GtkPk048/+X6z/9xvR/+aM7PSfjnyGt44Pg1/Vg0bYRBiCELE2/xvra25jmdIjXk/Pz84S/AbYQY+ov1XrVII3fhO8UcJffzwMPVfCnVtk69L/68/szP++zxGZN0H/5tQoGe5/btOa6IN9o7wiA8+EVGz0aXOqNAbz8FOjEq0AFIoMikwqSxmH6/f2ufnZyclL5OBbrIVU5PT+P6+vr4k3HPw8JcbR6OQr4TlHnyl+sTuP8ME583WsXJ3TwneMOf4ar4/ltId9L5h+t9UOB5q7PsowePZ47X0rRj0aYRTsLEq9KXlpbi/v5+7e9zIouQ9+/f3/897ASPWVmAUfbnT9L5RonbGv5Rzef4NNuZd3754L/Ne/v2HLfQN9o/wkl48Gr0nZ2d2j+HZPGiQG8/BToxKtABSCDvpKLX65k0FnT3+eeDwaD0dSrQZdGzv78f19bWxp+E2woxnC3GibjwWyj9SqWx627ICd7St+Gg/BP3t/7NuLsGTPh3TTkWbRyhH2LYDWOflb60tBTfv3/vNqMiJaTX6z38ed4N0VXnizHK/vypY75RaPv+COm+AFnSZ3ruW+E/8IWX3Ldvn/ELi0Z7xrir0VdWVuL5+Xntn0uyOFGgt58CnRgV6AAkkHdScbeY5XGjzz9fXV2tZJ0KdFnU7O/vj3++eSdc3Zp5gU64h3/We4K1KSd4K9mOv4apbu1e5DWGP0PhL0M07Vi0fYTDMPb27p1OR5EukjBHR0cPP3rFs84XapT9+VPHfKPQ9lV0u/ZKtvOB27Dn+nLAhNu/G/M7wl649+XFTqcTP336VPvnkyxGFOjtp0AnRgU6AAnknVTs7e2ZcBT04sWL4f6q4vnnMSrQZfEysTh/Hq5KrwW4Tfutk06/1X+Cte71V70d0zyfs8hrLHLl+d1905RjMS8jnIWrK2Af2AeKdJHZ8+At21dDDL3FeZ8xrkbZnz91zDdyb1sNt22fdp/m3taRZ9Xnvn37P/3eL+oI/ev3/js/E5ubm7V/Tsn8R4Hefgp0YlSgA5BA3klFlmXD/17V1dRtNhgMbu3LKp5/HqMCXRYnE4vzbojhcHFPuFV5u8+x29CQE7xVbUcIofBVUkWWO8u+acqxmLcReuHqkRAP7ItOpxN3dnZir9er/b1SpC25vLx8+Jbtu2HhvghnXI2yP3/qmG/k2q4/C34G/xyubqX+e01Xyufd3n+MzE3y3L79B7/3xr9d3UXszs/GysqKLytKqVGgt58CnRgV6AAkkHdSsbGxMfzv3W63no1tkZOTk1v7st/vV7JeBbrMex4tzhfk+eZjTzJVdOv2x06w1r3+qrdjmBwnr6vatqYdi3kdoR/GFukhBFeki+TI+fn5/c/2TljoL8MZBT6/Cnz2Dpf9e4HPuL9WXKAfFdi2gldol/WZHn4uODfJ82XPf/j9N65GOAkP3tL99PS09s8vmc8o0NtPgU6MCnQAEsg7qRj9e1XdjrzNdnd3h/vr+fPnla1XgS7zmtPTU8V5jlHoauWfr068PvT87vB7uLoV/FGYeFJ07Hbk3YYZ8+j+GPe6j65f35iT7uGP6z8/CMWeQfqzAn1Rx6Qi/ebW7nW/j4o0MZ8+fbr/e+OW7UYs8Pl1MkXhe5L2sz3lZ2XeMjoclfv4mELLzfv4oOt5Z66/+8D81FjcMe6W7h8+fKj9c0zmLwr09lOgE6MCHYAE8k4qlpeXh/89y7J6NrZFRp9/vrW1Vdl6Fegybzk9PX34lq4hKM4fGLlv3z7FVT3ht6t/N1ooj/27eU9Kz5hHt3nk5Pcsz9Es9CzSP3OeIJ/2df8lXJ34v3NiOfwZrr74cBBuXS3XlGOxKGNSkb60tBT39/drf18VaUp2dnbu/65sBLdsN+K/xQKfXwW+vDZcdpEvHOYoqlN+Vub+4l7O+cZwuXlL7ik/03PNQf8a8t2+/S/eA4z7IwwenmN5LrqkjgK9/RToxKhAByCBvJOK0f9e1fO82+ru888PDw8rW7cCXeYlvV4vbm5uPvzzrDgfO6oqO8M/i5+wrmrbbq3z5zDVrV0fXFbek+05i/rcJ+5HM8VVdk05Fos2HivS3XZUFj0Pfsbved8x/jUKfT4WKJMLP2P8t4oL9JI+o4t8GXCq45X31vN5viCQaL5jzOcIh/d/ZtbW1jwyR5JFgd5+CnRiVKADkECeSUW/3zdhLKCu55/HqECX+cj79+9jp9O5/3P8PHge6iOjycVok7ct1/bnfV7qQUkF+gxX0M/bsWjTCP1w9aWfB/bv+vp67PV6tb/nilSZy8vLuLKycvv3oaMwM+6PQp+RRR6hkvcW6QU+C5u6rOEy8942fcbP/8JzG/MPY8oReuHec9FXVlaU6JIkCvT2U6ATowIdgATyTCrulrKDwaDGLW6+LMuG+6rK55/HqECXdmfsc847QXGec+Q+OVlDUTEPJ01TnsQvdDI5Zymf9HU0/Fi0bYSz8GCR7vnoskg5Pz9/uDz3vHPjgVG4eM3xeJpCj2TJucwi25r0dRf4Yl34a7HXPfUxK7p/H8rfvB8Y+UbohXvPRe90OvH8/Lz2zztpdxTo7adAJ0YFOgAJ5JlUHB4emmwUMLpPNzY2Kl23Al3amF6vF9fX1x/+2c2CZ6EWGLmfgR7C1TMo/6hu35Z90rYxryHnczurOJE967rr3t/zOMJhuLqbxp197bbuMu85Pz+/f3eZVZ/xxvgxVfn6l3D1mJmRW7qHP6//W5E50k1yPgYm5edq7ivkf3h8Hhf+CIXL81k+/4te6f5gctwy3zBuRhgEJbokjwK9/RToxKhAByCBPJOKOq+obqPRfbi3t1fpuhXo0rZ8+PDh4du1d0MMfSfQio7cz+m+m5/D1b89ujpxmeq54be2reSTtrm3448Qw0m4+gLBz6HwrVyTnSDPu7ycV7+18Vgs6giDcPXloAf2+ebmptuPytzlwfK8G5TnxsSR+rN5mrlR6m3NtayDAtv4w/V85s68LfweZroafKbjNsu86gfvCcZ0I2zd/llSosssUaC3nwKdGBXoACSQZ1KxtbU1/G/dbre+jW2BuwV2r9erdf2jUaBLk9Lr9eLa2tr9n9XnwXNQZxjhn4lPHv/1+sRsgquBqjhpO3bdf16fSP4h8f6Z5QR53uUlfPZ5E46F8a8x7vnonU4nHh0d1f4+LZIiD5bnW95fjMdHFZ/XE1PgLj1J5wcpruKuYB4zdvtnmYsmfmSNsVjjbokeQoifPn2q/XNQ2hcFevsp0IlRgQ5AAnkmFaN/Z2trq76NbYHRq/U7nU7l61egSxvy/v37h686d7v2JKPUkvgfYeqr06s4afvgelM8j7OEE8+5lzfHdwMwrkY4CVfPgb6z/9fX112NLq2O8tyYZRSam6T+LD8q9nOa+nO1jLvjFNlPMx+7aeeiFT5ayJjPEfbu/1wp0aVoFOjtp0AnRgU6AAnkmVS8ePFi+N+yLKtvY1ugzuefx6hAl2an1+vFlZWV+z+fqyGGnhNmqUb4rYSTrg+chC28XRWdtB2u748w3fNOE6SJ+6Mp6zYeHmEQYti4fwxcjS5tzdHRkfLcmGkU+aya5jnfY/O3+uc44c+Q9guRfw2lbOfY7T+afhsNY9YRDu//fCnRpUgU6O2nQCdGBToACeSZVIz+t8PDw/o2tgVG91XVzz+PUYEuzc2nT5/GXnVe90mWeRzJb+We4ERnVSdth+ur6Hbt076GqvdHU9ZtTB7hLFw9yuLOsdjZ2XE1urQmrjw3Uoyin1VJSvQpS9wyPleTfSFy5DVV9fkf/pxiO0t4ZI2xuEOJLrNEgd5+CnRiVKADkMBjk4rBYGCymFOv16t9XynQpWm5vLyMm5ub938mXXVe+gi/h/KvwC7wrMqqTtr+W6zntu1FX0OV+6NJ6zYeH2EQYti9fzxWVlbi+fl57e/rIpPyYHl+6P3EKD6m+awKf6tmTpNiW3Mt9/cw2xcCfw6VbOeD215wLpbq58YwbsbdEr3T6ZhHSa4o0NtPgU6MCnQAEnhsUnG3kO33+/VucIPt7e3VPilToEuTcn5+HpeWlu7/PLrqvNIR/hlmO6H8WP5sVmFc+Kqnn8PVM6hzPGs85Wuo84Syk9ntGA89G73T6cQPHz7U/v4u8lAeLM/3vJcY041pP6vCb6HYFwh/zjcHKGNbcy+/6BcD/xIevKK7ys//8HuB7Z3i0UCGkWco0WWaKNDbT4FOjAp0ABJ4bFJxcnJiopHTxsbGcD91u91atkGBLk3Jp0+f7v8cdkIMZ06Q1TnCbyGGg+uTxUVOxE7KSbMK40LP3Sx4u9CUr6HKk9hNWrdRbIRBiKF7/9hsbm66pbs0KpeXl3FlZeX2z6rbthszjFk/qybOeX6+/rM/2vMzGv68mnOFv4X7XxD4YeQ1/dac15T7tvoN2mZj/oYSXYpGgd5+CnRiVKADkMBjk4osy279Hw3Ge/r06XBfZVlWyzYo0KUJefCW7RshhoGTY00c4ferIjkcjTkp+1h+blZhnPvLAUdT3EpVgW7UNEJ2//isrKwo0aURUZ4bZQyfVe0f4SDHMfyLY2iUP8KWOZTkjwK9/RToxKhAByCBxyYVu7u7w/9d11XVbdCE55/HqECXenN5eRnX1tbu//y5fWvrRvg95L9q6IdmFca5nxWa89bzw+X+lnO5CnSjpBF64cFburuKSurO+vq68txIPnxWtX/k+lLmFF9oNIxpxkMlet2fn9LMKNDbT4FOjAp0ABJ4bFIx+ucbGxs1b21zNeH55zEq0KW+PPi8c7dsb/Uo8uzKXMurqkAvaT1Fnj/apP3RtHUbs40wCDGs3j9Wnz59qv1zQBYz7969u/3zuBrcccZIMnxWtXuEf+acNxX8QqNhzDLuluibm5u1f45K86JAbz8FOjEq0AFIoEiBXtdtydtga2truJ/qvFJfgS515Pz8PHY6nfsn0PtOiLV91FEYF30ueZnbPFzmH/nL83kq0Gc9FkZ54+4J4BBCfP/+fe2fB7JY+fTp0+2fw+fKcyPdUKC3e+S6+jznY4AMI9V46IuIvoQod6NAbz8FOjEq0AFI4LFJxej/3tvbq3lrm2t5eXm4n3Z3d2vbDgW6VJ17J89DuCp2nECvbYSfQwy/JbiS+8/EhXHeZ5P/EGI4CTH8Md1rKKMczn07+7YU6BUdC6PcEQ7vHzNXUklVuffluU6Ioee9wkg3FOjtG+GPq/lVrvI8hBh+d/yM6kfoh3uPxPE4HBmNAr39FOjEqEAHIIEiBbqJ4sP6/f6t/XRyclLbtijQpcqMK8/rPimy6GN4LP4SYjiY/uRk+FvOk59/zVkY513ejCfMC5XDjxTD4Y9QuDzPezK/zmKgqmNhlD/C2f2TwOvr6/Hy8rL2zwiZ31xeXt5/bMuJ9wIj7fAZ1OyRe741Lq4+N2oc4ez2z2On0zF3kmEU6O2nQCdGBToACUyaVNwtY3u9Xt2b20iHh4e39tNgMKhtWxToUlV2dnbu/5wdOhHWhDG2LP45xHAUYvgtjC3Vw+9XJUjuK4dCiOEfOQvjk2pK23BQYDk/hAe/ZBB+D4WeeT7Nyfw6i4GqjoVRzQi9cK9EX1lZcSJYSsv6+vrt94HM+4CRfvgMavaYuUB39blR87h7J5+1tbXaP1+lGVGgt58CnRgV6AAkUKRA52Gjzz9fXV2tdVsU6FJFHrzyXHnemJGyGE15ArTILeFnOWFe9HnlZSTlcSrlZ6SiY2FUN0Iv3HumpxJdysi9OcCG9wCjnOEzqNljpgL9wHEzmjHC1u2fzb///e+1f85K/VGgt58CnRgV6AAkMGlSkWWZSUYOTXn+eYwKdCk/VzTIXQAAIABJREFU906ce+Zp40alZXHB22/OfLVSzhPmKdczTIEr0lMep9J+Tio6FkZ1IwyCEl1KTa/Xu/3c8+chhoH3AKOc4TOo2WPqeUTOR/8YRhXjobmT56GLAr39FOjEqEAHIIG8BXq32617UxtpMBjc2md1Pv88RgW6lBvleTtG8uJ4XHI8Q/zetiW8Onziev683r5Ur/X6ZG/Kk/kplzXVz0lFx8KodijRpcysra3d/v0/8/tvlDd8BjV7TFWgK8+NBo7Quz9vqvvzVuqNAr39FOjEqEAHIIFJk4rRP1OgP+zk5OTWPuv3+7VujwJdyoryvD0jWWk8KVOU58Pt+2c1pW34LdFrHTnZm/JkfhOKgaqOhVHteKhE91xPmTV///vfb//u7/rdN8odPoOaPQoV6D+EGI4cK6O5I2S3f2Z/+umn2j93pb4o0NtPgU6MCnQAEshboGdZVvemNtLu7u5wHz1//rzuzVGgSyk5Ojq6/fP0/7N39j5uG2Eefl1dc1htd8VB3u2uuDV2K1+xBuRagKGUchOlUxpDqeQihdysAVdKoaRVsP4DFKVNYXUpCaS3VLsI9Ce8V+hjSX1QHGrI4ZDP8+IBgnjNHZGUOJ6fZobwvNBlJTSO852ofDvv+stXOXsJ8US/5x85byb6zhL1VttWkGAgr2tB5VuHQvS3b986f56gnwZBEH3f3wpLt1OZF8+gYtfJvsP3ovKzqPzFNaL8KGlE72GWcq+uBOj+Q4AOqgToAABggbhOxeXl5fa/CdAPc3d3tz1HnU7HdXMI0NG6s9ksut+piMqEgbAil3xbDVbKJ1F5c14wGvFnUfnH7rWXr6LyuA5wDdtq9HsM9i8XWbflwICvzbYVLRjI61pQ+ZUsZbVHdehaPTw8OH+uoH82m83o+54v0VEURVElK1nI6ovi62cdq/dUVwJ0/yFAB1UCdAAAsEBcp4JOYjy7+5+Px2PXTSJAR6sGQbAfno8ZNPex5J/VFx+2AWlcSPoy9DOPovJ3Oa65fFufg58PvPbNa/6tPK+Xop7pel/PWvR+H41Gzp8v6I97g8gDPiMpiqKoctbuUu70maopAbr/EKCDKgE6AABYgAA9PUXb/1yVAB3tOZ/P9cWLF9H7iP1OKYqivCsJov2BWq3GsqSY2OfPnz/dP1fC0u0URVFUqSu8ek+tVtP5fO78WYz5SoDuPwTooEqADgAAFkgaoMM+g8Fge36KsP+5KgE62vPt27fRe6jDgDlFUZSvJeNon+D58+cMCONJ+/0+q9BQFEVRlSr5wjhK1SVA9x8CdFAlQAcAAAsQoKcnfO5arZbr5qgqATracTQaRe+fWwbMKYqifK/dZUmbzabz5w0W1/l8Ht3GpUFfgKIoiqpGSSvaZwqCwPlzGfOTAN1/CNBBlQAdAAAskCRAv729dd3MQhI+R8Ph0HVzVJUAHc93NptFB8xrorJg0JyiKKoMJY1o3+Dh4cH5cweL6d7s84C+AEVRFFWNksX638HrZ2C73Xb+XMb8JED3HwJ0UCVABwAACyQJ0BuNhutmFo7doDoIAtdNUlUCdDzfvX3PJwyYUxRFlaVkGR0QFhH2Q8c992afs40LRVEUVbHaXbmHWejVkQDdfwjQQZUAHQAALJAkQO/1eq6bWTjC+5/XajXXzdlCgI7nuDfbrMeAOUVRVNlqd2/PV69eOX/+YLHc6w+wEg1FURRVsZJFtL/ELPTqSIDuPwTooEqADgAAFkgSoA8GA9fNLBxF3P9clQAd0xsEQXS22RWD5RRFUWUt6bGUOx6W2ecURVEUtSrpMAu9ihKg+w8BOqgSoAMAgAWSBOiTycR1MwtH+PwUZf9zVQJ0TO+rV6+i98wXBswpiqLKWrJcfVEqvJrOfD53/ixC9zL7nKIoiqJWtTsLvdvtOn9OY/YSoPsPATqoEqADAIAFkgTodBCjBEFQ2PNDgI5pHI1GLN1OURRVsdpdyr3ZbDp/HqF7nz9//nRfNOgPUBRFUdWu8Cx0vnBYDQnQ/YcAHVQJ0AEAwAJJAvTlcum6mYViOBwWtvNFgI5pjAyW10RlyYA5RVFUFUpa0b7CdDp1/kxCdz4+PrIaDUVRFEWFancW+mg0cv68xmwlQPcfAnRQJUAHAAALJAnQIUqr1dqem0aj4bo5EQjQ0dS92edjBsspiqKqUrJYf3Fq/Qx49eqV8+cSurPdbj/1B67oD1AURVHUM32mcktfqUoSoPsPATqoEqADAIAFTgXoV1dXrptYOC4vL7fnZzAYuG5OBAJ0NHE+n2utVmOwnKIoqsIlA2ah46pPEOk7DukTUBRFUdQzfaYyjvaVgiBw/tzG7CRA9x8CdFAlQAcAAAucCtCLNsPaNUXe/1yVAB3N7Pf7zD6nKIqqeMmSWej4rz48PET7BAv6BBRFURT1TPf7St1u1/lzG7OTAN1/CNBBlQAdAAAscCpA73Q6rptYKIq8/7kqATqaGZl93mCgnKIoqqrFLHR88eLF0z3Qok9AURRFUeGSzlM/6fnz586f25idBOj+Q4AOqgToAABggVMBetGWKHdNp9Mp9Ox8AnRMKnufUxRFUZvanVnVbredP6cwP3dXWKJPQFEU5XfFjfGEdd1On0om0XM3m82cP78xGwnQ/YcAHVQJ0AEAwAKnAvTxeOy6iYXi+vp6e256vZ7r5uxBgI5JffXq1dP9wd7nFEVRla/wzCoR0fl87vxZhfm496W6Jf0CiqIon4sAPZsKf9nw4eHB+fMbs5EA3X8I0EGVAB0AACxwKkCnc/jEYrGInJvJZOK6SXsQoGMS92aaDRg8oSiKqnpJQL+hqjabzadrf0ufgKIoyvciQM+mpPV07u7v750/vzEbCdD9hwAdVAnQAQDAAqcC9MVi4bqJhWE8HkfOzXK5dN2kPQjQMYndbjd6fywYPKEoiqKeqTSeng3s71kda7UaX6qjKIoqURGgZ1MyZrWeKkiA7j8E6KBKgA4AABY4FaDDE+H9z29vb1035yAE6JjE58+fP90bLQZOKIqiqFXtDgyzv2f53RskDugXUBRF+V4E6NmULKLn7/Hx0flzHHPoGxGgewcBOqgSoAMAgAXiOhW1Ws118wpF0fc/VyVAx9POZrPovTFm4ISiKIpalSzpO1TNfr//dM1r9AkoiqLKUATo2ZXcPp2/brfr/DmO9iVA9x8CdFAlQAcAAAvEdSoajYbr5hWG5XIZOTdF3P9clQAdTxsZKBeWb6coiqKiFR4YfvHihfPnFmZrZP/zBn0CiqKoMhQBenYlnafzxz7o5ZQA3X8I0EGVAB0AACwQ16lotVqum1cYJpNJ5NwUdW94AnQ85YsXL57ui1sGTSiKoqhoyTDafwiCwPmzC3PqF7D/OUVRVCmKAD27kkF01UbXz3G0LwG6/xCggyoBOgAAWCCuUzEYDFw3rzD0er3tebm6unLdnKMQoOMpI/cFA+UURVHUTkkQ7T+wv2e5jfQL2NaFoiiqFEWAnl3JF75oWHYJ0P2HAB1UCdABAMACcZ2K4XDounmF4e7ubnteOp2O6+YchQAdjf4h+IVBE4qiKGq/6D9Uw71+QUC/gKIoqgxFgJ5dyTJ6DqfTqfPnOWbcPyJA9w4CdFAlQAcAAAvEdSroGK7Y3f98PB67btJRCNAxzoeHh+h9sWTQhKIoitovaTw9K9jfs7yORiOCFIqiqBIWAXq2JTXGWcosAbr/EKCDKgE6AABYIK5TEQSB6+YVAl/2P1clQMd42+320z1xxYAJRVEUdbik99R/YH/P8trv95/6Bbf0CyiKospSBOjZVviLht1u1/nzHO1KgO4/BOigSoAOAAAWoFNxmsFgsD0nRd7/XJUAHeO9v79/uicaDJhQFEVRh0vG+1+qdP0MQ/t2u13v+wXyVVR+E5V3ovJyp//7bv1nf7t7bfJNVP4RlUdR+bRu07uYQOvN+s8/icpEVL4W67rI5MC5frn+fxPztsrf69f6/ZHzMBGVb/mdA/kmKn+FrtWbmGvk+N7K5XxU4XpPQtd79zMk/Hpzfk+e+9nmIkCv0vtHWk+viZV6yicBuv8w1g2qBOgAAGABOhWnCZ+jVqvlujmxEKBjnLVa7emeGPg7YEFRFEVlW/Il2odgf89yGvliXcevfoH8cySciQum/9p/jbZDpm0g9/ORMC6NL9eBlIVgMe3rlUeD9j6ebqfx9fuU7f0pf8l+qOvg+lh/XVzvw+2ZGLbn0OdJgtedqm3/SPyXbA615UAQbfuzLbbNJX3/xL7mwdNrIEAvnwTo/sNYN6gSoAMAgAXoVJwmfE6Gw6Hr5sRCgI5xRu4JAnSKoijqSEkQ7UMQoJfTSIDuUb9APp0RfP0cfZ22Q6bU7Urqb+ddJ9PXK99SBmPfx8yM/S3la38j1mf/yl9i74sOFq6P7eJ677RlYvl6vxSrQXrqcyWy96UD02ufqr0lf//EvvZQgM5WN+WTAN1/GOsGVQJ0AACwAJ2KeHYD6aLvC0+AjscMgiB6T6RYdpGiKIqqTtGHKL8+BuipZzkeCftsh0zWgqQT7U8bLJq8Xvl6Zjh2IFQ968sPsm6PpZmqRrN8Tcwg+E39GrneT22x8dkR9548s51F/2zba28F3j+xr38Ybbfr5znalQDdfxjrBlUCdAAAsACdinjC+5/XajXXzTkJATom/kfgl+IPTFAURVHuij5E+Y30CzwI0K0GYOugyXbIlEmgdCRkOvd9fer1Wjnf70KB3rlh6oFjpjoHXyXbMFVkFfwWIATkelv4YkAO11x+ttiOjD7bIuezIu+f2POws9WN6+c52pUA3X8Y6wZVAnQAALAAnYp4fNr/XJUAHQ3+EUiATlEURcUUfYjyG+kXFDxAP2tp42MaBHxp3jeZ+3OK8Mvg2Nba+Zesls62+doP7Gef+Bycs/e1iQUIAat+veWb5BOen3HNjfabT2oGn23b9lbo/RN7HgjQSy0Buv8w1g2qBOgAAGABOhXxhM9H0fc/VyVAR4N/BBKgUxRFUTFFH6L8RvoFBQ7Q5Z8cA7AzQ6bc2/aPYVjn4vy9EfshZsye27GvP6tlp2Neu9P3TtWvd9Yzpc9sq3x10L4def+kKwL0ckuA7j+MdYMqAToAAFiATsVxdveMLvr+56oE6Gjwj0ACdIqiKCqm6EOU30i/oMgBel4zHi2ETAf//jtZzTL9W44G3vJ1/ee/iVn4aLi8tevzaFXDPaeNZ/r+vL4mod8j32Q1w9okSPzN3XvL+TXy6Xrb9DFZW3MPpA/I+yddEaCXWwJ0/2GsG1QJ0AEAwAJ0Ko4zHA69Ox8E6Jj4H4EE6BRFUVRM0Ycov5F+QUEDdPkrRSj0Zh3SHApuUobxxu+bd3LeMuMm+0cbBIupQrZ3qyBs77qc88WGY8c0+fLAxDBQTXrsl5JoZr/RvWkY/tqqql7vVEu32/7cOHHNU62s4fKzrYLvn9j2E6CXWgJ0/2GsG1QJ0AEAwAJ0Ko7TarW256LRaLhuTiII0PGYs9ksek8QoFMURVExRR+i/N7f3z9d56IG6KYzND8lCG5MwmnTkOldsvAo0bGS7kttENQbB2wnzmeqpbpjjilfJfkxE1zr7XGTzp59aRbWJd7r26CtNovr7fBz48TMaePjOfxsq+r7J7btw2gbXT/P0a4E6P7DWDeoEqADAIAF6FQc5/LycnsuBoOB6+YkggAd44zcEwUdKKcoiqLclyyifYjHx0fnzzC0b9EDdPlmGAYZLGduGsw7ef1JZ6gaLHFs+3waB3ZJjvlbBtc76ezcv82vdaJ76aUHAXqZrndG2yAYfW6cuOa2z2OqNkrCAL2i75/Ydg+ibXT9PEe7EqD7D2PdoEqADgAAFqBTcZjd/c996SQToGOckXuigAPlFEVRVDFqd2nS6XTq/BmG9o0E6J3i9QuMl283mfloGM47Owe2wzXL51P+tn+NEn9xIGGoJl8THu/7dNc58X1qaWUCo7ZV8XqbLo2e4efGsWuexXlM28aTx6vw+ye23aEA/f7+3vnzHO1KgO4/jHWDKgE6AABYgE7FYXzc/1yVAB3jjQyUt4o1CEFRFEUVp3aXVZ3NZs6fYWjfdrv9dJ0bxesXJJ6ZKqLyc4qZj0mXSE8QMmV2DpK0700GAXrC82kUVhoEbDavS+Llpw33VN8eP2lg+VjgAL2K11vE6Msn2+MbfG4cu+ZGbXT82Vbl909suztPbSNAL58E6P7DWDeoEqADAIAF6FQcptPpbM+DL/ufqxKgY7zNZvPpnrgr1iAERVEUVZxiadJq2O/3n65zEQN0k6WIDfYB3x7fYIb7Wa/j6ypckt9WgZ3xvu4W25f4mAZhWOJjGgRgNl934jDxjBmuiY6fIqw9t7je9l739vhJ9+0WORp+G30GZNxGa+ezhO+f2DY3ntrWbredP8/RrgTo/sNYN6gSoAMAgAXoVBzm+vp6ex582f9clQAd440MlCcchCpSybfVYJy8k/29Db9fDVKlGUA/qz1/yWo/yHdyeH/AN+s/+01S7QtIZV/yVZ5Cjd37qiDXTr6tBiblMXS/xQ2+bu67T6uBV/larHtPJgfO98v1/0szUPz3+rV+f+Q8TMRo+dOzXltJPhfCA8PMrCqvDw8Phe4XJN53N2V4YzKb1vjY39afAyZ7MZ9h4nZlcD5dHjPRsTL4wkIqUy5xfU5xve21cXt8k1n4R0Lfvf6KwzZaPZ8le//Enpfrp7YxzlI+CdD9h7FuUCVABwAAC9Cp2GexWETOw2Qycd2kxBCgo9E/BL/kOxCRdiBHvorZ4M1LyXSZP/lLzAa+dtv2SVKFeYmDBMsDlomPlXSwzmCp2SxL/hGzcOaNHPyCRtr7OrZt32QV+v4s9sKXM+49W6/ZaMnSBO9h42v4qXyfC5m9nsun9nW7XefPL8ypX7Aozj34TM32b876dxgd85Olz+0MXn8mrzdpO032cbbYzryvRRb3adriemdzPc79HUVqo83XWrb3T9Lz8vj46Px5jhn3j0ISoPsBY92gSoAOAAAWoFOxz3g8jpyH5XLpukmJIUDHOOfzefS+GBY/QDcK3Hb9XqwGUvKX2J1J9ltGA/IJvzyQOPBOGMgnvlYZhpjWz+Uhd5bjzGLQz9o9ZuneS9u+7c9/k3ThcsxsI6O9kcO+Easz8l1/LmRRsoi2aTQaOX9+YU79gpR72GZ2Lxq8d7L+HYmO9VXMvtRjURev15djurgetu/TtFX0a+P6emd9Xo/9jiK10eZrLdv75+g5+RJt12w2c/48R7sSoPsPY92gSoAOAAAWoFOxT3j/89vbW9fNMYIAHU9Zr9ef7otWsQN0KzO4LM12zmz5QoMwL/FerQn3CEy8P2LSQD7pOcpxmf2D7Uw7SzhsKNg1va8TtTGLe+3Aa0gbJJu8Zvkq5wXMB0L0sz8bXoqdmfgF+FzIomQcbQ8Dw+U20i8YFCegeKZ+hUzP9Fluy7Wf8/qzOJ9FP6ara2LzPk1bRb82rq931uf12O8oUhttvtayvX+OnpNhtF2un+NoXwJ0/2GsG1QJ0AEAwAJ0KvYJ73/e6/VcN8cIAnQ8Zbfbjd4byxz3DDcYHLG6/GnCQPlgm7+KncA1zpeSPES3OMAkPyds38/5ty2rsnot18FuFq870/stbMovmJi8ZivnPPQetvbZUKLPBdslrad21Ot1588tzNb7+/un+y7nL9advBcN3jNZ/46Tx3GwbHua15/F+Sz6MV1eF1v3adoq+rVxfb2zPq/HfkeR2mjztZbt/XP0nPSe2nR/f+/8OY72JUD3H8a6QZUAHQAALECnIspyuYycA5/2P1clQMcU/xjMcbnWxAMkWQxC/50yKMxrKdaEYVni0C7BsuuJZ8q9TLgXdZJjxSzJnXWlXvLb0r1q1NY87rmNCb8gkap9Sb+kkcS/JPmqCQbHTHUvFexzwer7ZBltA/ufl99+v/90za+LE1AYv9dSvFcSP7tOfIbLN8P39rv151mSZ7WF9mV5PB+OmcvndQbnwEYV/dq4vt5Zn9djv6NIbbT5Wsv2/jl6Tu6e2kQ/qZwSoPsPY92gSoAOAAAWoFMRZTKZRM6BT/ufqxKgYzIvLi6e7o1OAQP0LEwx2zSz5ZmPmWA2cOIQ+MSy6/LVsG0ngonE+5872t/ZJCTJSqP25t2+hPvcO2vf+v1hfXnkFF/oKOLngtX3ys6XFKbTqfNnFmbr4+Nj9J5bFCikMHm/pfhCTOKtUcTSMzBFO220L8vj+XDMpPeRSft8qaJfmyyOafS5Ydj/eaaGfcoj//4wWsUm4zbaOp+mbfS1dr9oOBqNnD/H0b4E6P7DWDeoEqADAIAF6FRE6fV629d/dXXlujnGEKBjEtvt9tO9cSm5LeOeeKAoKw32PDYaDBdZzbT9O/o75JusBudNBvJOBMzyd/L2xB7HdCbviZUKEr/GlCsBnH3v5TVjOEaj9h46xjtZ3Zd/y9HBVPm6/vPfxCxsNvyCietzadUSfC5Yfa+Elm+/uLhw/rzCfIzcb8PiBCFGK4d8ShEyGaySEXucpO/nE19uO3hsC+3L8ng+HDPxdU4RVBa9in5tsjim0eo3KVbiMupDH+mPG/UBMm6jtfNZwvfPwfMxjr7uIAicP8PRvgTo/sNYN6gSoAMAgAXoVES5u7vbvv5Op+O6OcYQoGMS9/5BOC54gP5J9oJX+VvMZ4IaDECZLG+eaAlWg1lupwK9pO2KPYbp0tqnAnlLg3RZlNG53/hGVn/vUPCZMow3avPm772T1MuMP1PDPXlNguQ07+N3B97HZ5zP2GOafHmgJJ8LNkoW0d/ZbredP68wH4u6D7rReyTBdiORYxsuux57rKSfDYbv48RfmjN4xmT6zCroMRN/+SnHbY3yqqJfmyyOafRltzQrVJn0oY98acaojWm22rH05SCjtpbw/XPwfHSeXvPNzY3z5zdmIwG6/zDWDaoE6AAAYIHIgFnFOxW7+5+Px2PXTTKGAB2TWq/Xn+6Pu4IG6An2/zUagEo4Oy3xMV+KWeiYdDbIiXYmXvYx5twZL4UdE0wUff9z4y9aJLhPjILptcZttjSTJ/EgqkFQb/xePnVPp1maPeaY8lWSH7MknwtW7pVB9Hcyq6o6Pjw8pP68yvy+tPz5vT2u4bPBRhuNX7vBs8b2+cziGrk6ZuJ+Ss5bZuRRRb82WRzTeNsek2e24Rdvjq4YZPDlmKzbaO18lvD9c/B8XD+9ZvY/L68E6P5DgA6qBOgAAGCB29tbOhVrdvc/XywWrptkDAE6JnV3sFy+5BDOmAwUJQjPt8dNOgiecJZJ4hmxKZYjT9TWU7PHz5wJYrz/+cYj1yNxe1IsXXtuGQ90GsxEshm+ZHoOkg58GiwTbvucGn8hIckxky79XJLPBRsVHhS+v793/pzC/JzNZomeHy7Khy9BZfEcMH1WJz5uFm314JiJv1Rl+d6Xf5I/Z7IoH65NFsfMahsbo8+jU/15k88gx/3Tqr5/9toTRF/vdDp1/vzGbCRA9x8CdFAlQAcAAAv87//+L52KNb7vf65KgI7Jnc/nenFx8XSPfFewAN1kWeWkMzgTBFCJB6xTzqZOvBxtzOzjxIHosX0X49oQN0B2LJAv8N6Ixsu3O5zhk+l5SNJGk8FZy+c0i5lYid8nJflcOLd29/QcjUbOn1OYr5GVaToFCizSbMPxveS6DUfi45is9JF0tRnDZ0wWzywfjpn4S1UGX+CM/X07Ww2de7zU7fDg2mRxTKMVqkSy+eLNiS8mGh/P4QpJVX3/7LWr99Smi4sL589tzE4CdP8hQAdVAnQAALDA1dUVnYo14Q6Wj/ufqxKgo5ntdjt6n2Q8Cz3xYI7hEoAmSzWePFbG+/wlDl1PzNZOOoh18O/GDa7FfRnhWCCfcFaKvTvJ4HwnHfCLeX2xx7e4x2Sm58Hy+872OTVabtUgpK7a58I5FZ59Xq/XnT+fMH+73e7TvXYpKssChRYpQ2+bxrYv6YzPJFvTfBXj8NzkGZPFM8uHYxp96e1lus9z+SqrfseB+9X0WLbKh2uTxTHlm5hvD/NG7H7x5sSX/YyXms+ijQnPaVXfP3ttvHxqU7vddv7cxuwkQPcfAnRQJUAHAAAL/Pd//zedijXh1z4cDl03JxUE6GhiEATRWeivCxKgGywl/UzNBnVOHiuH2dSJjn9iNnDiwfoDg3dHB9jWgXvcoN3esZLOzHW0/KLRMpYGMwO3xzeYGXn2a/m6GpCU31bn03hZY4ttTHxMk5Ukkh7TIESu2udC6t/N7HNc9wki99u4QKFFmqApx89Hoy9rvVx/ju98Xsg/kmr2aFaf30bXx5djms5KfiOr5+6Bz3b5tvr/MllftxPhpUk7bZY316YI19umCfsqWfTlTM3sfJbg/RNp886XjGezmfPnNmYnAbr/EKCDKgE6AABYoFar0anQ/eA5CALXTUoFATqa2u/3o/dKhrPQEw+4pNlD2NIgUREGskTk5CzbxINYO6Fw7JcN1rOFY8/BTiCfePl8B/ufP1PDWYspwk+bqx8cPP43WQ0sms6iSmnidmVwTl0e8+RxPPlcSHWPLSUyo4rZ59X2/v7+6X67K0Zosb1XTULqpBoE1rFtM9yvPAsTn0fLx/PpmM/UfGn8vK+P7fLl2pTqepuslOPRZ4ez8+nw/RN57a2n9tBXKr8E6P5DgA6qBOgAAGCB//zP/6RToaqDwWD7umu1muvmpIYAHU3d2ws9wwHzxAMlBvtQmx7bWhsdDxYlHnDb2S8xdsb0OuSODed3A/mkM3Mt7IeY6T13xuBcVsc/ZyZiFvdc1q85cTtN9qm31M68r0MW9+nR1zaIHp/Z59V2NBpF77lFMYKL7f1qM7z5/sSqK6afE1l80cZSwB9pZwafNb4c85mmXNq7gJ/dZbs2pbneKfYAz2SmfAafHU7Op+P3z/Z1L6PteXh4cP68xmwlQPcfAnRQJUAFxYblAAAgAElEQVQHAAALxP1DpUqEO1etVst1c1JDgI5p3JuFPshomeAMB0lsHTvvAaGz2ppkAGtn2fXYAbX1zN7YWdW7gXySNhzZiz2PymNwzvbx5as42+/X1Wsu+jFdXAvb9+nB1xVEj31/f+/8eYRu3ftSXcd9cLF339oI0UMzRK19TtgOliwH/LZfr4/H3B77q+VrlfNnt+vz6Msxc7/eKcLzbRuTfiE1iRl9duR+Pgvw/tm+5p0vG87nc+fPa8xWAnT/IUAHVQJ0AACwQNw/VKpE+HX7uv+5KgE6prderz/dL5eiWcw6y3RwzNKx8xwMOrutSQfbQjN244LZROchFMgnngX/c/EHjtPedzbvve3xHMzsMW5jBue0yMd0dT1s3qcHX9fr6LHZzxP//fdfbbfb0fuuYLPQn+mZK3T8nPB5l+K9J39beq9nEPBndTyfjrn3O3LcnuOcdp71Gj25Nrlc7yyXH/9eUq2gZb19GX527LW3Au+fZ7q/1U273Xb+nMbsJUD3HwJ0UCVABwCAM4kLW6vUqSjL/ueqBOiY3r1/JL4mQHftybYm3X98vex67P7n73YChQT7oCf+/ZPiDxynve9s3nvP1M2y7WnOQRbntMjHdHlNbN2ne69pGD1ut9t1/hzCYhgEQfS+6xUvQH+m69VSTAKcN6Ly986zLu65mPbz8R8574tQu89jPr8z/UyUyZnXK86XsnquO9rGxqdr4+31finbLZCsXK/fzmhLhl8Oyu18Fuz980z3Z5/zZcNqSIDuPwTooEqADgAAZ0KAvmI4HJbmdROg4zl2u93ofTO0PNsxw4EcW8fOZAAopSfbargPeuzMuJ3BvyT7oBd9//NnGj/j3kY7Y5e7N72eBkGOiKyCo4lsl96PPbbl914W7+UiHzPP973N13/09QQSmU1Vr9dZjhQjRmahX4rKspgh+jNdPwt/W38m7gY579Z/9vfh9if+DH+X4vlg+oWoN7J9vkaOw+d35p+Jz/SZyl9ibQaw/CaJns15lC/XJvfrPZHztst5I1aD80jb0nw5KIfPjtg2l/X9szP7nK1uqiMBuv8QoIMqAToAAJzJYDCI/QdMVWi1WtvX3Gg0XDfnLAjQ8Rz39j4VUQksDlZlOJBj69hJB6zyHLyJbW+SWR+bvRDjZrXsDFQl2Qe96PufP1PD5SUPDD6ePP5fyY9/8lhxX1o4s62233tZvJeLfEzfPhdiX8tSVO6i7Z5Op86fP1gs92ahD/y4v43fD0lne35K2Tf5Jqug7mfZD+teysmAn8q/5NvqGbv9UsaxUPD79Z9/ktXzuyCBH2VW2/foJzn8JZzwe/XT+mdz+mLoOV8Ocno+S/T+2Z19Tn+pOhKg+w8BOqgSoAMAwJkQoK+4vLzcvubBYOC6OWdBgI7nuvePxWuxNvMsi4DM9rETz6ouyEBP0hluzzR+b0Wjc/pGjGe/Ozs/Jkthpmhr4vslyb2XNOxPMePJ9nsvi/dykY/p2+dC7Gv5Idpmlm7HY/o0Cz31+yHpDFSHW5FQFEVR+Rezz6stAbr/EKCDKgE6AACcSVyHoiqdit0ZNr53hgnQ0Yb9fj96/3xXoQA96SzgggymJ54BHfdzR5amjV2KMWkwnWJWt5PzI2I8W950yfWTx0u6h+Q3w3bGLd2f8r2XxXu5yMf07XPh6OsYR9t7c3Pj/HmDxXVvFnqn2Pe38fvBZNUPw89diqIoyu9i9nm1JUD3HwJ0UCVABwCAMyFAL9f+56oE6GjP+/v76D1kYT/0LAIy28dOvB/qm2IMpicOcU+E4QePHReSJ521V4DQIXFAImI0C91oefgk915G7w+TfXhtn9MsrpOLY/r2uXDwNezse35xcaFBEDh/1mCx7Xa70Xv8SwG25bCw0oPRl6tS7H9OURRF+VuyiD4Hms2m8+cx5isBuv8QoIMqAToAAJzJqQGjKlCm/c9VCdDRngf3Qx+fN4icVUBo+9iJZwJbnm0q/6QbqE8cZh/zyP6JJjOXixwmmgbdSUJ0k1A66b2Xxfsj8VL7hsfOpK0FP6ZvnwuRYywkEp6LiD4+Pjp/zmDx3esL3DkO0Dft+F5Sr3BiNPNc0v8eiqIoys+S10/PAL5wWE0J0P2HAB1UCdABAOBMTg0YVYHr6+vt6/V9/3NVAnS062w2i95Hl6ISpB9IziIgy+LYiZcnfykqXy3MhPtbIiGv8d9PEeYmPSfnHNf1/ufb12Ay03AnnAnPoJdv6/+X8gsLJ9uZ9FgGYU7sygNnvPeyeC8X/Zi+fS5sj7MUlbtoG9n3HE18eHiI3uMWVqRJfT8fes+9k1Uo/s/h9558ldX76ZMk/yJM6NiuXitFURSVf8kk+hxgDKWaEqD7DwE6qBKgAwDAGezta1jBTsVisYi83slk4rpJZ0OAjrYdjUbRe+mMED2LgCyLYxvtbf1SUs04la+yCuQOhLHGx0oTEG/8/kSAbhjARizQrL2zZ+lb8GQbk86UTxDQyldJde0Sn88M3stFP6ZvnwvbY76OHqfdbjt/rqB/3tzcPN1Hl6KydPP5nuvntqUvw1AURVF+lCxF5frpOVCv13U+nzt/BmP+EqD7DwE6qBKgAwDAGcQFrVXpVIzH48jrXS6Xrpt0NgTomIV7s89ShuhZBGRZHdt4idc3q8Ds0N6s8m31/2UiqxlwJ8LcLF//nkf2P98eN+msW0uvI6tKvId1hp5so8m5frm6drv3m/wjZ61IYPt+M7pGHhzTu8+FH6LHuLm5cf48QT/dG0h+XYEAvUBfAqMoiqKyr91+E9vdVFcCdP8hQAdVAnQAADiD4XB4cuCo7HQ6ne1rvb29dd0cKxCgY1a22+3oPXUnxjPQsgjIsjz2WbOvzzDV60/b1iP7n2+Pm3Yf9BMz213UOV8GOKpBWH2yfYb7lbu89zJ5v/lyTE8+Fw6F58yiwnPsdrvR+9LBUu65vecIzymKoipVu0u3N5tN589ddCcBuv8QoIMqAToAAJzBYDA4OXhUdsL7n/d6PdfNsQIBOmbpuSF6VkFRVseWb2K+X6qDoOyZpg+HbZ7biCdmtrsqq+Hn+ksCVs910mXcTbQY8pveE0bXxpdjevC5sBueX1xc6Gw2c/4MQb+dz+dar9ef7q1LUVnk+1mf+XvtjbBsO0VRVMVKlutnWqjfxJcOqy0Buv8QoIMqAToAAJxBq9U6OYhUZsq4/7kqATpm7zkhehZBUdbHlq/5h2WpXn+ameJvEl63NPuHn5jZ7rKshOihGfY2r6v1cDaDkD+L4/l0zGda7M8FwnPM0r0B5buSBOgvReWxuM8tiqIoKruS19FnAku3IwG6/xCggyoBOgAAnEFcZ6IKnYrJZBJ5rWXY/1yVAB3zcS9ET7gnelZhVtbHfqYZzQy23UbT3/UpYaibYk/ttK8hrzpnn3D5eWffccvnJPWy+btmFPJncTyfjhk5foE+F2QpKt9F/w7hOWZhv9+P3p+9/D7z5auoPIq91US+F5ZrpyiKqnDJMPpc6Ha7zp+z6F4CdP8hQAdVAnQAADiDy8vLk4NKZabX621f59XVlevmWIMAHfMyTYieZZiVdVD2TNd742U16/SlrELdM5aONQ4UEoYG8pd5IHHOec6r5B8xC0DfyN7MevmW/O8bt+2ce+1dxiF/Fq/Zk2Pu/Y4CfC7IUlargYT+LuE5ZunNzU30Xh27+dyXf2QVqH9af54fWzHl5frPf17/fIFXSaEoiqLyKfkSfVbU63WWbkf9918C9DJAgA6qBOgAAHAGSQZuy8zd3d32dXY6HdfNsQYBOubpXoh+YhA9yzArj6Bs+7v+EmvLgMtvovKPpXY9Gv7+bwbLipsc17NlcOXr+jq8k/0g9N36z46ELfJPwnPyLuV9bTpT/o0c/GKE7fdHFu83X4559Hc5+lyQheyF5zc3N4TnmKmz2UwvLi6e7ruEK9FQFEVRVBFKFhLZ91xE6DvhVgJ0/yFAB1UCdAAASMnu/t9V61Qsl8vI6xyPx66bZA0CdMzbgyH6L9UYRJdvq7ByG74eC8++X//5J1mF3JYCc8p9yW8JQ9GEy+Uf/B3fZDXL+WfZn125mVUZE/JT+VaenwsS7A/+3tzcMHsKc/Hx8TF6T1+LypLPIYqiKKrYdWjlntFo5Py5isWRAN1/CNBBlQAdAABSEheyVqFTsbv/+WKxcN0kaxCgowtHo9H+PfcDA+lU+evocsG7TngvUHZLxvv3WbPZJDzHXN3bD/01n3UURVFUsUt+iPaf2u228+cpFksCdP8hQAdVAnQAAEjJeDyudIBe1v3PVQnQ0Z0HQ/Q7QnSqvGW0ZH7C5fIpKknJT/v3GIO/6Mpms7n3BTrX7xGKoiiKOlQy2F+5x/VzFIsnAbr/EKCDKgE6AACkZDAYbDsO//Ef/1G5TkW4I1Wm/c9VCdDRrXt7ooqwLypVqJJ3YmUJffnLIDxPuf85Re2WLFczfHfvsYeHB+ef/1hd5/O53tzcRO/LHp97FEVRVLFqd/Wei4sLVu7BgxKg+w8BOqgSoAMAQEo6nc6241Cr1SrXqQi/xuFw6Lo5ViFAR9ceHEgXUfnAYDrlvrb34/ei8le6e9Jo5rmk/z0UFS75Iqs9pncGfqfTqfPPfcSDX6Ab89lHURRFFaMOheez2cz58xOLKQG6/xCggyoBOgAApCTckfiv//qvSnUqdgPmIAhcN8kqBOhYFNvt9v59+FpY0p1yWsdmiMvjama6fN2/P+WrqPwtKp9E5aVheM7sc8pCyYf9e+vm5kaDIHD+WY+4kRCdoiiKKmLJZL8fxRcQMU4CdP8hQAdVAnQAAEjJ9fX1tuNwdXVVqU5FePn6Wq3mujnWIUDHIjkajQ4v6T5hQJ1yU0bh97m+PBzIU1TSkoWo3O3fW+12myVHsZAeHHDmmU9RFEU5KgnW//4MPZdGo5Hz5yUWWwJ0/yFAB1UCdAAASEm44/A///M/lepUhDtRrVbLdXOsQ4CORXM2mx1e0v0nYTY6lXvlGqCzdDt1Rslkf8D34uKCQV8svKPRiC/OURRFUc6L8BzTSoDuPwTooEqADgAAKVgul5GOw+3tbaU6FeHXV7b9z1UJ0LGYzudz7Xa7+/fltah8YVCdyq8Iz6milyxktd3Fzj3Fku3ok3shugjLuVMURVG51aHwnPEQTCoBuv8QoIMqAToAAKRgN2D9v//7v8p0Ksq+/7kqAToW28fHx/0l3UWYjU7lVpkH52+EZdup1CW/7A/28vxGXyVEpyiKolzUofC83W47fy6iPxKg+w8BOqgSoAMAQAomk0mk41ClTsVwOCz161MlQMfiO5/Ptdls7t+j18ISr1TmlVlw/lJUHrl/qXR1bNZ5vV7X6XTq/HMbMa2E6BRFUVSeJeP9/hThOZpKgO4/VRrrhuNwtQEAwJjBYLDtNNRqtUp1KlqtVuSLA2WEAB198ehs9O9EZcHgOpVNyddV0C3fWwrOvxeWa6dSlyxF5cPhWefdblfn87nzz2rEcyVEpyiKovKoQ+E5YyCYRgJ0/6nSWDcch6sNAADG9Hq9SIhcpU7F5eXl9rUNBgPXzckEAnT0yaOz0S/XoRLLulMZl/yzDtQ/ico7WS3BfmyG+TtR+Xn9839zb1LnlUxktfLGzr12c3Ojs9nM+eczok0Phugf+BylKIqi7NSh8Hw0Gjl//qGfEqD7T5XGuuE4XG0AADAm3IlotVqV6VQEQVCJTi8BOvro4+Oj1uv1/fv2WljWnaKoUtWx5dp5TmPZPRii/8AznqIoijqv5AfCc7QrAbr/VGWsG+LhagMAgDF3d3eRWdhV6VRUYf9zVQJ09Nf5fK79fv/w/ftaVAIG2SmK8re2y7Uf+Iy7v7/XIAicfw4jZu3B7VvuWHGGoiiKMi9Zymr7L8JztCwBuv9UZawb4uFqAwCAMeFOw3A4rEynogr7n6sSoKP/BkGg9/f3h+/jH0TZH52iKJ8qbp/zer2u0+nU+ecuYp7OZrPDITpflKMoiqISlizXz47Qs+Ti4oJtcNCKBOj+U5WxboiHqw0AAMbsdvyq0qm4vr6OzLwvKwToWBan0+nhZd1FVH5ithpFUcUv+V0O7nN+cXHBMxkr7Xw+15ubm+h741JUvvBspyiKouJLgv3+Vb1eJzxHaxKg+09VxrohHq42AAAYsRuuBkFQiU7FYrGIvK7JZOK6SZlBgI5l8+HhYX+m2mag/QNBOkVRxatjwbmIaLvdZrl2xH9XIfrBFWd+4blOVafkm6j8LSqPovJOVF4efnYc0nXbKcpFyXj/vXBzc6Pz+dz5cw3LIwG6/1RhrBtOw9UGAAAjdsNV1Wp0KsbjceR1LZdL103KDAJ0LKOb/dEJ0imKKnLFBefNZpPgHPGA7XZ7/z3zHc91qnx1TlhOgE5VvWQpq+28DnwxkfAcbUuA7j9VGOuG03C1AQDAiMFgUMkAvdPpbF/T7e2t6+ZkCgE6ltn5fH54oJ0gnaIohxUXnN/f37PPOeIJR6PR/vuHfdGpktU5YTkBOlXlkoXs7XfO+AZmKQG6/1RhrBtOw9UGAAAjwgF6o9FQ1Wp0KsL7n/d6PdfNyRQCdKyCQRDEB+k/icqCgUWKorIrWQrBOaJFZ7OZ1uv1/Wf6mOc5VY4iQKco85LJ+lkQuvcvLi7oY2GmEqD7TxXGuuE0XG0AADAi3IGoSoBepf3PVQnQsVrGBukiq2X+mL1GUZTFkqWsVru4PPy5Q3COmN6j+6KzpDtVgiJAp6jkJcv1l6J37vubmxu2xMHMJUD3n7KPdUMyuNoAAGBEuAMxGAz2/l8ZOxWTySTymsq8/7kqATpW05NB+mtR+YOBRoqi0pcs5ODemwTniPbt9/v777NrUfnCs5zytwjQKSpZSSAHl2xvt9vOn09YDQnQ/afsY92QDK42AAAYEe4wVCVA7/V629dzdXXlujmZQ4COVTYIAu12u3pxcXH4fXAtKr8wi42iqOQlf6y/hHPk2dpsNgnOETPw8fHx8PP8J57hlJ9FgE5Rp0s+7N/rFxcX+vj46Py5hNWRAN1/yj7WDcngagMAgBGHOn1l71Tc3d1tX0+n03HdnMwhQEdcLQHb7/f391LdeCks705R1NHaLtN+fTy4aLfbLCGKmLHz+Vybzeb+e/COZzjlXxGgU9TxksXhLyze39/T38LcJUD3n7KPdUMyuNoAAJCYIAgqF6Avl8vI6xmPx66blDkE6IhRR6OR3tzcHB+AvBOV34VZ6RRFqXyR2GXaLy4utN/v63w+d/7ZhlglHx4eDs9G/8Czm/KnDj5bXorKO1F5FJW/ReUbATpVvZJf1l9wZvwCCyIBuv+UeawbksPVBgCAxOwGqxvK3KnY3f98sVi4blLmEKAjHnY6ncbvk86sdIqqZMlCVgO318dDipubGx2NRs4/xxCr7Gw2O/yFuDthb3TKizoUlh/8OQJ0qiIlgRycdX5zc6Oz2cz5cwerKwG6/5R5rBuSw9UGAIDEDIfDygXoVdv/XJUAHfGUQRDEL+8u8rRX+oLBSYoqa8nvovLd8WDi4uJC2+02A7iIBbPf7x9+3/4krCZDlaII0Kkq1KG9zkVEu90uK/2gcwnQ/afMY92QHK42AAAkZjAYbDsLt7e32/9f5k5F+LVVYf9zVQJ0RBMfHx8P760a9jthiXeKKklJsF5p4sAyoRvr9bo+PDwweItYYI/ORr9mNjrlfxGgU2Uu+SIHV/2p1+s6nU6dP18Q//2XAL0MlHmsG5LD1QYAgMS0Wq1tZ6HRaGz/f5k7FeHXMhwOXTcnFwjQEc1NNCtd1sHbHwxYUpRPJcF6ZuqBwVpmmyP67dG90b8TZRUZytciQKfKWLJc/1uKcQr0QAJ0/ynzWDckh6sNAACJCXceer3ewf9fpk7FbpAcBIHrJuUCATrieW72Sj84IL9xs186YTpFFbKShOYios1mk73NET03CAK9v78//Kz+IKwgQ3lXBOhU2Uo+yMHVf+7v7/nyIhZSAnT/KetYN5jB1QYAgMRcXl5uOwuDwWD7/8vaqQgvWV+r1Vw3JzcI0BHtOJ/PdTQanV7iPRSmM0hPUe4qaWi+WaI9CALnnzOIaM/RaHT4y2/XovI7z2fKnyJAp8pSx5Zrv7i40IeHB+fPDcRjEqD7T1nHusEMrjYAACQm3FmYTCbb/1/WTkX4dbVaLdfNyQ0CdET7bsL0g/ut7rrZM52lYykq85I/5OSe5pvQvNvtMssJseTO53PtdruHPwtei0rAs5kqfhGgU76XLNafuQfu23a7zZcYsfASoPtPWce6wQyuNgAAJGKxWBzt8JW1UxF+HVXZ/1yVAB0xa4Mg0IeHh2Rh+p2o/MKAPUXZKlmsv6Dy3elggdAcsbrOZrPDy7rL+ks3fMmNKnARoFO+Vtw+5zc3NzqdTp0/HxCTSIDuP2Ud6wYzuNoAAJCI3VB1uVxu/6yMnYqq7n+uSoCOmKebMP3kMu8iT0u9/y4s9U5RBiV/yGpp9rvTYcLNzQ2hOSJufXx81Hq9fvgz4yeex1QxiwCd8q1kKUf3Ob+4uNDRaOT8eYBoIgG6/5RxrBvM4WoDAEAixuPx0c5CGTsVw+GwFK8jDQToiG7cLPPebrcP78G669168H7GAChFhUsCWa3ckGCWuYjo/f09e5oj4lHn87n2+/3Dz+bLdehDkE4VqAjQKV8qLjgXEe12uzqfz50/BxBNJUD3nzKOdYM5XG0AAEjEYDDYdhSurq4if1bGTkWr1dq+hkaj4bo5uUKAjlgMHx8ftdvtHp/5tuvr9QAUgTpVsYoE5if2Mt/MZGo2mzoajRiURcTEBkGg7Xb78GfLOkh3/XlIUc+UAJ3yo+R3Ubk+fG+yzzn6LgG6/5RxrBvM4WoDAEAiOp3O0UC5jJ2Ky8vL7WsYDAaum5MrBOiIxTO81Hui2ekE6lSJyzQwF1ktzd7v91maHRHPNjZIvxZmpFPOiwCdKnLFBef39/f01bAUEqD7TxnHusEcrjYAACQi3HHodDpH/6wMnYogCCrduSVARyy+0+lUu92u3tzcJB4k3S75/ruoLBg0pfwoWcpqD/MP6y+FJLzf6/W6ttttZpkjYmZOp1O9v78//DnE0u6UwyJAp4pWspSTwfl0OnX+uY5oSwJ0/ynbWDekg6sNAACJuL6+Pjoju2ydiirvf65KgI7om/P5fLvcu1GgfimrGbwfRGXGID9VjJKZrGaX/7D+0keKwJwlPxExTwnSqaIVATpVlDq1x3m9Xic4x1JKgO4/ZRvrhnRwtQEAIBHhjsJ4PI78Wdk6FVXe/1yVAB3Rd1MH6rKeFUKoTuVUacNyAnNELKKJgnRWgKFyKAJ0ynWdCs5vbm50NBo5/9xGzEoCdP8p21g3pIOrDQAAJ1kul7GdvbJ1KuJm21cBAnTE8jmdTrXf75vtoR4O1V+vB8H+EJWAAVfKrGSx/kLGh3Rhuchqac9ut6uPj48E5ohYaGODdFl/DvIspTIsAnTKVcli/RkX059jxjlWQQJ0/ynbWDekg6sNAAAn2Q1UF4tF5M/L1KlYLBaV79gSoCOW3yAIdDQaabfbjR/kj/NOnmarE6xTeiAof53ivpLV7PJms6kPDw8MsiKit54M0l+vnp+uP7up8hUBOpV3yZf4fh/BOVZNAnT/KdNYN6SHqw0AACeZTCaxHYUydSrG43Gk/cvl0nWTcocAHbGazmaz80N1kacZ6z/JannumShL1panZLm+pr+vg/LvJNWM8o03NzfabDa13+/rdDrV+Xzu/L2AiGjT2Wym7XY7/rn5i7BtCmWtCNCpvEp+X3+GEZwjRiRA958yjXVDerjaAABwksFgsO0kXF1d7f15mToVnU5n2/bb21vXzXECAToibtyE6v1+X+/v77Ver6cP1mUdtL6W1ezkD+sQloC9cCUzeZpJ/mF9zV6fcd1Dg6jdbpeZ5YhYSYMg0G63e3wrlUtheXfKShGgU1mWLNZflD2yv/nFxYW222223MFKS4DuP2Ua64b0cLUBAOAkvV5v20loNBp7f16mTkV4//Ner+e6OU4gQEfEOOfzuU6nU314eNjOVjfeV/2Y1+ugdrM0/AdZLQ8/I1CwUdsl1sPh+A/2AvJwUN5ut7ezyhlARUR8cj6f68PDQ/yX0u7WXzJjVjqVogjQqSxKfo/vL9brde33+6wmhPgvAXoZKNNYN6SHqw0AACcJdxparVbsn/vcqdjd/3wymbhukhMI0BExrdPpdDtjvdlsnrcUfJKg/bU8zWb/IE9Lxm8sefAQea2/h87DT6HzYzEYD3tzc6P39/fa7/e3M8oJyhERzRyNRvHPysv1ZzortVAGRYBO2apTs803fcLRaOT88xSxSBKg+09ZxrrhPLjaAABwkru7u20nYTAY7P15WToVu3u9V3H/c1UCdES072bW+iZcb7fbdpaEN/VyJ1h+LdHZ7ofczIC3bdzv3A3AX0vs/pJZeHFxoff399v9yTch+Ww2c34/ISKWzc0+6bErurwWZqVTiYoAnTqnZCknZ5uLiLbbbbbkQTwiAbr/lGWsG86Dqw0AACcJdxKGw+Hen5elUxFeqr6q+5+rEqAjYv4GQaDT6VQfHx+13+9HZrDf3NzkG7JXwE04vtmTnIAcEbEYzudzHY1Gp599P4jKHwSg1OFK2h9w3U6qWCVf1p8tMbPN6/W6Pjw8sEw74gkJ0P2nLGPdcB5cbQAAOMmpjl5ZOhXhmfadTsd1c5xBgI6IRXU6nW7dBO39fn8bBlvdj90zw+dgE4r3+30djUbbc8ZgJyKiPyaalX4tq1VLAsJQ6qkI0KmktV2i/Tr+XmG2OaKZBOj+U5axbjgPrjYAAMSyG6YGQbD3M2XoVCyXy0i7x+Ox6yY5gwAdEctkOHQPLyO/aziA3tXmLPjw7O9DttvtvbZtZoeHJQxHRKyGiWel34nKL6Lsl04RoFNxJYv1Z8Vd/N3qjv8AACAASURBVP1xc3PDbHPElBKg+08ZxrrhfLjaAAAQy26YeogydCp29z9fLBaum+QMAnRERERExOIZBIF2u12t1+uE6dTRIkCnditpaH5xcaHdbpctfRDPlADdf8ow1g3nw9UGAIBYBoPBtoNQq9UO/kwZOhXh/c+vrq5cN8cpBOiIiIiIiMV2Op2eXuKdML2SRYBOPdPkobnIaon2x8dH559riGWRAN1/yjDWDefD1QYAgFjCAXqj0Tj4M2XoVIRfQ5X3P1clQEdERERE9MXNEu/NZvN0aLoJ09kz3ctKGozb1vXrppKXSWjebDZ1NBqxRDtiBhKg+08ZxrrhfLjaAAAQS7jDUOYAPdzmKu9/rkqAjoiIiIjoo0Zh+rWo/CQqfxCQ+lIE6NShktn6vXxNaI5YFAnQ/acMY91wPlxtAACIJdxhGAwGJ3/Gx07FbmAcBIHrJjmFAB0RERER0W+NwvRLUflOVH4XlSWBaVGLAJ16ps9Uluv36g/r9y6hOWLhJED3H9/HusEOXG0AAIgl3EEoa4CeZJ/3KkGAjoiIiIhYHo3CdJHV8s8fRGVGeFqkIkCvbkkgq6XZXye7ZoTmiG4lQPcf38e6wQ5cbQAAiCVJJ8/3TkW4/a1Wy3VznEOAjoiIiIhYXh8fH7Xdbmu9Xj8dxm1mp/8iKgvCVJdFgF6dkoWsZpl/J4lmmV9cXGi73dbHx0dCc8QCSIDuP76PdYMduNoAAHCUIAgqEaCH2zscDl03xzkE6IiIiIiI1XA2m2m/39ebm5tkgeq1rJaO/kNY7j3nIkAvb8ly/Z5KuJe5iOjNzY12u12dzWbOP0cQMSoBuv/4PtYNduBqAwDAUXaD1GP43Klg//N9CNAREREREatnEATbpd4vLi7MAvXfRZmhnm0RoJentjPMf5LVlgkJrsPFxYU2m019eHjQIAicf14g4nEJ0P3H57FusAdXGwAAjjIcDksfoLP/+T4E6IiIiIiIOJvN9OHhQe/v75MHruFAPSB8tVkE6P7WNjD/QRLPMBcRvb+/136/r9Pp1PnnASImlwDdf3we6wZ7cLUBAOAo4XC50Wgc/TmfOxWtVivRa6wSBOiIiIiIiLjr4+Ojdrvd5Mu9i6z2b34tKh9EZSYs+06VvmS5vtc/SOI9zDfW63XtdrvsZY7ouQTo/uPzWDfYg6sNAABHSRou+9ypuLy83LZ1MBi4bk4hIEBHRERERMQ45/N5ukBdQrPUf1kFja4DT4o6p2S2vpd/kMTLsW/c7GP++PjIsuyIJZIA3X98HusGe3C1AQDgKOHOQq/XS/RzPnUqgiCgE3sAAnRERERERDRxPp/rdDrVfr9vtuT7xrtoqM5MdaqItQ3Lf1qvrGB4n9/f3zPDHLECEqD7j69j3WAXrjYAABwl6exsXzsVSfd4rxoE6IiIiIiIeK6bQL3ZbGq9XjcP1a9ltQT2B1H5Q1QWhOpUPiULiS7Dfm0ell9cXGiz2WQPc8QKSoDuP76OdYNduNoAAHCUcOdgMpkc/TlfOxXsf34YAnRERERERLTtZtn3zSz1i4sL81Bd1jN/f5CnfdUDgnUqXUWC8h/W95bBnuW7s8v7/T7LsSMiAXoJ8HWsG+zC1QYAgIMsFovEHTxfOxXsf34YAnRERERERMzD2Wymo9FIu93ueaG6yGoZ+PCM9RnBOrUqma3vic2McsO9yg+F5d1uV0ejkc5mM+fvI0QslgTo/uPrWDfYhasNAAAH2Q1Rl8vl0Z/1sVNh8gWBqkGAjoiIiIiIrgyCYDtTPfXy77u+DoXrm33WWRK+NLWdSf5LKCR/feY9I6L1ep2Z5YhoLAG6//g41g324WoDAMBBxuNx4s6Bj52K3dcX9wWBqkGAjoiIiIiIRXM6nerDw8N2trqVYF1ktb91OGD/sA5jZ6KyJGR3XbIMXY/N9dkE5NcWrr+s9ivfzCp/eHjQ6XSq8/nc+T2PiH5KgO4/Po51g3242gAAcJDBYLDtGNze3sb+rI+dik6nk/j1VQ0CdERERERE9MXpdKqj0Wi7t/rNzY2dYD3s5TqwfS0qP4WC3D+ewl3XQbNvtQ3Fw8H4h9B5thSOhw3PKB+NRjqdTp3fv4hYPgnQ/cfHsW6wD1cbAAAOEg6YG41G7M/62Km4vr7etrHX67luTqEgQEdERERERN8NgmA7a32zHPz9/b39cP2Qr0OGZ7ZvnEV1HWZbCcFn8rSE+sbvds5FDuf+/v5+G5JvZpOzTzki5ikBuv/4ONYN9uFqAwDAQcIdhU6nk/hnfehU7O5/PplMXDepUBCgIyIiIiJimZ3P5zqdTrd7rW9mr9/f3+vFxUU+IXuaMP6UPxwI63f9wfCYlwU4B2s3S61vllvf7E3OkuuIWCQJ0P3Ht7FuyAauNgAAHCQ8Q3swGMT+rG+dCvY/j4cAHRERERERq+5mBns4ZN/MYs9tJnuF3JzXzezxcDgeBIHz+wERMakE6P7j21g3ZANXGwAADhLuGIzH49if9a1T0ev1tu1j//N9CNARERERERGTO51Ot27C336/r+12OxIM1+t150F11m72Gd/YbDYj5yR8rlxfN0TELCRA9x/fxrohG7jaAACwx3K5NOrc+dapuLu727bv1PL0VYQAHRERERERMXs3S8nvGp71vmu3240E1DbdLIt+yM1s8F1ZOh0RMSoBuv/4NtYN2cDVBgCAPXYD1MViEfvzPnUqdr8ccGp2fRUhQEdERERERERERDSXAN1/fBrrhuzgagMAwB6TycSoY+BTp2L3tZ36ckAVIUBHREREREREREQ0lwDdf3wa64bs4GoDAMAeg8Fg2ym4uro6+fM+dSrC+58neW1VhAAdERERERERERHRXAJ0//FprBuyg6sNAAB7hEPmRqNx8ud96lSw//lpCNARERERERERERHNJUD3H5/GuiE7uNoAALBHuJPQarWMfr7onQr2Pz8NAToiIiIiIiIiIqK5BOj+49NYN2QHVxsAAPYIz9IeDAYnf96XTsVuMBwEgesmFRICdERERERERERERHMJ0P3Hl7FuyBauNgAA7BHuFAyHw5M/70unIry3e61Wc92cwkKAjoiIiIiIiIiIaC4Buv/4MtYN2cLVBgCACMvl0rhj50unwnRp+qpCgI6IiIiIiIiIiGguAbr/+DLWDdnC1QYAgAhpljn3pVNhOrO+qhCgIyIiIiIiIiIimkuA7j++jHVDtnC1AQAgwm54mgQfOhXsf54cAnRERERERERERERzCdD9x4exbsgerjYAAERIs0+4D50K9j9PDgE6IiIiIiIiIiKiuQTo/uPDWDdkD1cbAAAihIPmRqOR6O/40KlotVrGr6uqEKAjIiIiIiIiIiKaS4DuPz6MdUP2cLUBACBCuINQpgD98vJy26bBYOC6OYWGAB0REREREREREdFcAnT/8WGsG7KHqw0AABHCHYSkQXPROxVBENBZNYAAHRERERERERER0VwCdP8p+lg35ANXGwAAIoQ7BGUJ0IfDYeHaVGQI0BEREREREREREc0lQPefoo91Qz5wtQEAIEKaTl3ROxXsf24GAToiIiIiIiIiIqK5BOj+U/SxbsgHrjYAAGzZDU7LEqCz/7kZBOiIiIiIiIiIiIjmEqD7T9HHuiEfuNoAALBlNzhNSpE7FYvFgo6qIQToiIiIiIiIiIiI5hKg+0+Rx7ohP7jaAACwJe1e4UXuVIzH40h7lsul6yYVHgJ0REREREREREREcwnQ/afIY92QH1xtAADYMhgMUu0VXuRORafT2bbl9vbWdXO8gAAdERERERERERHRXAJ0/ynyWDfkB1cbAAC2tFqt0gXo19fX27b0ej3XzfECAnRERERERERERERzCdD9p8hj3ZAfXG0AANgS7hyYhM1F7VTs7n8+mUyctscXCNARERERERERERHNJUD3n6KOdUO+cLUBAGDL5eXltjMwGAwS/72idirY/zwdBOiIiIiIiIiIiIjmEqD7T1HHuiFfuNoAALAl7WztonYqer0e+5+ngAAdERERERERERHRXAJ0/ynqWDfkC1cbAABUVTUIgtQduqJ2Ku7u7rbt6HQ6TtviEwToiIiIiIiIiIiI5hKg+09Rx7ohX7jaAACgqvuhqcly50XsVCyXy0g7xuOxs7b4BgE6IiIiIiIiIiKiuQTo/lPEsW7IH642AACo6v5+4SYUsVMxmUwi7VgsFs7a4hsE6IiIiIiIiIiIiOYSoPtPEce6IX+42gAAoKqqg8Eg9X7hRexUhPc/v7q6ctYOHyFAR0RERERERERENJcA3X+KONYN+cPVBgAAVVXtdDrbjkCj0TD6u0XsVLD/eXoI0BEREREREREREc0lQPefIo51Q/5wtQEAQFWjHQPTwLmInQr2P08PAToiIiIiIiIiIqK5BOj+U8SxbsgfrjYAAKiq6vX19bYjMBgMjP5u0ToVuwFwEARO2uErBOiIiIiIiIiIiIjmEqD7T9HGusENXG0AAFDV82ZsF61TEd7PvVarOWmDzxCgIyIiIiIiIiIimkuA7j9FG+sGN3C1AQBAF4vFWZ25onUqwu1ptVpO2uAzBOiIiIiIiIiIiIjmEqD7T9HGusENXG0AANgLTBeLhdHfL1qnIvz7h8Ohkzb4DAE6IiIiIiIiIiKiuQTo/lO0sW5wA1cbAAB0Mpmc1REoUqeC/c/PhwAdERERERERERHRXAJ0/ynSWDe4g6sNAACRPcOvrq6M/36ROhXsf34+BOiIiIiIiIiIiIjmEqD7T5HGusEdXG0AANBer7ftBDQaDeO/X6RORavVOuu1AAE6IiIiIiIiIiJiGgnQ/adIY93gDq42AABEOgWtVuusv++6U3F5ebn93YPBIPffXwYI0BEREREREREREc0lQPefIo11gzu42gAAoHd3d2eFzkXpVARBQKfUAgToiIiIiIiIiIiI5hKg+09RxrrBLVxtAACIdAKGw6Hx3y9Kp2I4HNKhsQABOiIiIiIiIiIiorkE6P5TlLFucAtXGwCg4iyXy7M7ckXpVLD/uR0I0BEREREREREREc0lQPefoox1g1u42gAAFWc3LA2CwPgYRelUsP+5HQjQERERERERERERzSVA95+ijHWDW7jaAAAVZzcsTUMROhWLxYIOqSUI0BEREREREREREc0lQPefIox1g3u42gAAFWcwGGw7ALVaLdUxitCpGI/HdGYsQYCOiIiIiIiIiIhoLgG6/xRhrBvcw9UGAKg44QA97b7hRehUdDqd7e+8vb3N7feWEQJ0REREREREREREcwnQ/acIY93gHq42AEDFCXcIfA7Qr6+vt7+z1+vl9nvLCAE6IiIiIiIiIiKiuQTo/lOEsW5wD1cbAKDihDsEg8Hg7GO46FTs7n8+mUxy+b1lhQAdERERERERERHRXAJ0/3E91g3FgKsNAFBxwh0AXwP03f3Pl8tlLr+3rBCgIyIiIiIiIiIimkuA7j+ux7qhGHC1AQAqjo1OnOtORa/XY/9zixCgIyIiIiIiIiIimkuA7j+ux7qhGHC1AQAqzG5Q6muAfnd3x/7nFiFAR0RERERERERENJcA3X9cj3VDMeBqAwBUmN2gNC0uOxXL5TLy+8bjcea/s+wQoCMiIiIiIiIiIppLgO4/BOigSoAOAFBphsOh9wH6ZDKJ/L7FYpH57yw7BOiIiIiIiIiIiIjmEqD7DwE6qBKgAwBUmsFgsH34NxqN1Mdx2akI739+dXWV+e+rAgToiIiIiIiIiIiI5hKg+w8BOqgSoAMAVJpWq+V9gB7e/7zT6WT++6oAAToiIiIiIiIiIqK5BOj+Q4AOqgToAACVJtwZ6PV6Vo6Td6eC/c/tQ4COiIiIiIiIiIhoLgG6/xCggyoBOgBApbm8vNw+/AeDQerjuOpU7Aa97H9uBwJ0REREREREREREcwnQ/YcAHVQJ0AEAKk344T+ZTFIfx1WnIryHe61Wy/R3VQkCdERERERERERERHMJ0P2HAB1UCdABACpLEATWOnCuOhXh39tqtTL9XVWCAB0REREREREREdFcAnT/IUAHVQJ0AIDKshuSLpfL1Mdy1akI/57hcJjp76oSBOiIiIiIiIiIiIjmEqD7DwE6qBKgAwBUlvF4bO3h76JTsRvyBkGQ2e+qGgToiIiIiIiIiIiI5hKg+w8BOqgSoAMAVJbw/uG3t7dnHctFp4L9z7ODAB0REREREREREdFcAnT/IUAHVQJ0AIDK0ul0tg/+RqNx1rFcdCrY/zw7CNARERERERERERHNJUD3HwJ0UCVABwCoLOGOQKfTsXasvDoVl5eX298xGAwy+z1VhAAdERERERERERHRXAJ0/yFAB1UCdACAynJ9fW0tgM67UxEEAZ3PDCFAR0RERERERERENJcA3X8I0EGVAB0AoLKEH/zj8fisY+XdqRgOh3RcMoQAHRERERERsZj++eefmer69SEi+i4Buv8QoIMqAToAQCVZLBZWO295dyparZa1/dthHwJ0RERERETE890Npz9+/Kjv37/f+vbtW3316tWetVrt6L/JXHqorc1mM/KaPn78SCiPiJWWAN1/CNBBlQAdAKCS7Aaki8XirOPl3alg//NsIUBHRERERETcdxMIf/78eRsY//jjj9sw+cWLF85D7qL74sWL7fn68ccft+fx8+fP2/M7n8+dX2tExLQSoPsPATqoEqADAFSSyWRi9cGfZ6eC/c+zhwAdERERERGr5Hw+34a3m0C32WwSijv2+fPne7PcCdkRsegSoPsPATqoEqADAFSSwWCwfehfXV2dfbw8OxXj8ZhOS8YQoCMiIiIiYtkMzxzfzBp//vx57qFwrVbTRqOxtdVq6WAwOOh4PNYvX74kMs2/+5I4mUyOtq/VakVey9XVlbOQfTObfTOT3fX9hojVlQDdfwjQQZUAHQCgkvR6ve1D38Ye4nl2KjqdzvbYt7e31o8PBOiIiIiIiOinf/75p/7666+RGeRZ7id+KAQfDoeRAPrcLdN8ZrFYRM7FcDg8GL5neY3CM9h//fVXwnVEzFwCdP8hQAdVAnQAgEoS7gS0Wi2rx8u6U3F9fb09dq/Xs358IEBHRERERMTiullu/ePHj5nNJN8Eu71eb28mOGRLEAT65csXHY/H27A9i6C9VqttZ65//PiRZeER0ZoE6P5DgA6qBOgAAJXk7u5u+9AfDAZnHy+vTsVisYgcezKZWD0+rCBAR0RERETEIriZUb4Jym0EqFdXV9poNLTT6ehgMNDJZFL5meK+sZnZvllevtfrWV1CfjdYd/0+QES/JED3HwJ0UCVABwCoJOGH/nA4PPt4eXUqdvc/Xy6XVo8PKwjQERERERExTzezyt+/f69v377VFy9enBWA3t7eaqPRiCypHgSB639qQU5sAvbNkvGNRkNvb2/PuqdevHixXQqe2eqIGCcBuv8QoIMqAToAQOVYLpfWO255dSrY/zwfCNARERERETFLN2F5s9k8a/n18ExyQnJIwiZcHwwG2ul0YsczTlmr1QjVEXFPAnT/IUAHVQJ0AIDKsRuO2hhgyKtTEV56nv3Ps4MAHRERERERbTmbzfTjx49nzSzfBOWb2eQstw62WS6X21nrmyXh085Uf/v2Lcu/I1ZYAnT/IUAHVQJ0AIDKsRuO2iCPTsXuzPnxeGzt2BCFAB0REREREdMYXor91atXqWb0bpZeH4/HzCgH5wRBsN1rPe0+65s91T9//swsdcQKSIDuPwTooEqADgBQOQaDQWRwwgZ5dComk0nkuMw4yA4CdERERERETOJ8PtfPnz/rjz/+aDy7PByWf/nyRZfLpet/CgEkYjNbfTAYaKvVMg7VX7x4sQ3UgyBw/j5GRLsSoPsPATqoEqADAFSOcIDeaDSsHDOPTkWv19se8+rqytpxYR8CdEREREREPOQ5gXmj0dBer6eTyYQvREPpWCwWkZnqJu+N58+f69u3b/XXX38lUEcsgQTo/kOADqoE6AAAlSPcAfApQA/vf97pdKwdF/YhQEdERERExI1//vmncWB+dXW13bOcZdihqgRBoOPxWDudjtEs9fAMddfvf0Q0lwDdfwjQQZUAHQCgcoQ7AIPBwPoxs+hUsP95vhCgIyIiIiJW19lsph8/ftRms2kcmI/HY2aXAxxhsVjoeDzWXq+nt7e3id9fr1690vfv3+tsNnP++YCIpyVA9x8CdFAlQAcAqBzhB74vAfpuoMuATLYQoCMiIiIiVsfNsuxv377VWq2WKNC7vb3dLsfO3uUA6VgulzqZTIwC9Vqttl3ufT6fO//8QMR9CdD9hwAdVAnQAQAqRxadtqw7FeF922u1mpVjwnEI0BERERERy20QBPrrr78mnmXODHOA7NkE6iZLvr969Uo/fvzI3umIBZIA3X8I0EGVAB0AoFLsBqO+BOjh47daLSvHhOMQoCMiIiIils/ZbKbv379PvJd5q9ViD3MAhywWCx0Oh9pqtRKtDvH8+XP98ccfWeod0bEE6P5DgA6qBOgAAJViNxi1RdadivDxhsOhlWPCcQjQERERERHL4Ww20x9//FGfP3+eaJZ5r9djcB+goHz58iXxcu+bpd4/f/7s/HMIsWoSoPsPATqoEqADAFSK4XDoXYC+G+Yy+yF7CNAREREREf3VJDRvNBo6HA5Zlh3AM8Kz0wnTEYslAbr/EKCDKgE6AEClCO8l3mg0rB03y04F+5/nDwE6Ilbd+Xyuf/75Zy6yXyUiItowaWheq9W2e5kvl0vX//QAAAuE904/tdQ7YTpi9hKg+w8BOqgSoAMAVIrwN5N9CdDZ/zx/CNAR0Wdns9k2nP748aO+f/9+a7PZ1FevXm1NMjPPlbVaLdLWV69eRV7L+/fv9fPnz9vX6vq8IyJi/gZBoO/fv08cmk8mE9f/1ACAHAiCQHu9nl5dXcV+Nmz2TOcLnYh2JUD3HwJ0UCVABwCoFOGHf6/Xy+S4tjsVl5eX22MNBoPzGwsnIUBHxKIZnhF+KAw/NdOmah4K3TdhOwOkiIh+O5/P9ddff9UXL14QmpeIpM94AFOShukvXrzQjx8/6nw+d/45h+i7BOj+Q4AOqgToAACVIqswOqtORRAEdDIdQICOiHkbBEFkxvgmHC/yDPEyuAnZf/zxR33//j2z2RERC+znz5/17du3sZ/rhOb+kvTZDXAOScP0ZrOpv/76q/PPPURfJUD3HwJ0UCVABwCoFOGHvc1Blaw6FcPhkA6KAwjQETELN0urv3//Xv+fvfPnTaNp3/bcX8C4f+XY/c+WXdHYklMjIVI6DaRzGkSqpHBBGkeicgpCS0Q+ALeflsJ0LleiB2qKW/sRrrewTZb/OzCzs7Mcx6VTep47yezs7uzOMOfONZ8/f07OID9Woq4jKilR9Tk9rdY/lkIFa477MFe/2tw5nNs3199SyBcKBfn27Zv8+vULcx0hhBJWEATy+fPnjZlWMM39BwMdkibOnum5XI4U7whtIQx0/8FABxEMdACAvcHmam5bgwpbe7bDejDQEUK76H//+5/8+fNnupJ8U4pZbeUiRnItYjJ3IwZ0aM/4TmPMmO9R4/3tOh2bNdffvXs3TQ//48cP+d///ke6T4QQMqg/f/7I1dXV2nfx+fm5tNttCcPQ9c8HMAAGOrgiDENpt9tr53WUeslcxKp0hOIJA91/MNBBBAMdAGBvmDdFTU602BpUsP+5GzDQEUJx9LYvuXGjfH6V+JsxPt4vU9xGqFAtrnKvvF7znFlj/c+fP9Lv9523U4QQ8kVBEMi3b9/WZmc5Pj6Wer0u4/HY9U8GMAwGOqSB8XgsDw8Pa1O8syodoc3CQPcfDHQQwUAHANgb2u22tc7exqCC/c/dgYGOEJpXEATTVeVXV1cbU8mu1VtK9bfV468GuWtzmXiJaWr56Cr2HVPGv+2z/uvXL0x1hBCa0+PjoxQKhbXv0Uqlwu+hjIOBDmkjCIKNKd6vrq7kz58/zt+jCKVNGOj+g4EOIhjoAAB7Q71en3b05+fnRsu2MaiwafjDejDQEdpvza8s33qf8nP1dyV5G5M8CzFjrr+tXN/BVH9bqc4KJoTQPurXr18bV5s/PDyQon1PwECHtPKW4n3dqvR3797Jjx8/2NIHoVdhoPsPBjqIYKADAOwNlUpl2tGb3k/cxqAiWl/Thj+sBwMdof1SEATy69cv+fjx43Zp2N/2JH9bTR5glO9bqHHEWC+prVas53I5KRQK8uPHD1apI4Qyq9FoJN++fVu7opPV5vsJBjr4wNPT08xczbLxHOndEcJAzwIY6CCCgQ4AsDdEO/5KpWKtbFODipOTk2kZtVrNYG1hExjoCGVb/X5/aphrry4/Vi8rj+uvhmmIWU6sjule6zWlvVr9zVD/9u2b/O9//3P+3CCE0C4KgkA+fvy48p33trc5q833Fwx08IkwDDfulf7x40d5fHx0/v5FyIUw0P0HAx1EMNABAPaGqCFdr9eNlm16UDEej2fK6Ha7RusL68FARyhbiq4w19q7PKf+pmDHLCcMxdRUryjtlepXV1esUEcIeaXHx0e5urpa+V47Pz+XdrvtevgPKQADHXyl3W6vnRO6urrCSEd7Jwx0/8FABxEMdACAvSHa0ZuepDE9qJjf/5yVGMmCgY6Q3xqNRvLnzx/5/Pmz3grzc/WyUrirRI0xy4lkQoXqb/p3jVXqbyvUf/36RZpQhFDqtMk4L5VKTKDDDBjo4Dub0rtjpKN9Ega6/2CggwgGOgDAXjC/otv0YM30oIL9z92CgY6Qf+r3+/Ljx4+1k/ULetu3nNXlRMpCBepllXpJvWRCiNGe3717J58/fybdO0LIqdYZ57lcTiqViozHY9fDfUghGOiQFcbjsdTr9ZWZr87OzuTXr1/O39cI2RQGuv9goIMIBjoAwF4wb4ianrQxPai4uLiY/nv2P08eDHSE/JD2KvPzv4a5a4OUt4jZ2gAAIABJREFUIHRC11DP5XLy8eNH+fXrl4xGI+fPKkIo+9pknLO/uZ88Pz9Lq9WSarW6cF+r1aq0Wi0ZDodGjpWUgT6ZTGQwGEin05FGoyHVanXp+b2pWCxKtVqVRqMh3W7X2PlC9gnDcK2R/u7dO4x0lFlhoPsPBjqIYKADAOwF3W7XakdvclARhuHMv2dPwOTBQEconRqNRvLr1y8pFArx9jI/Vn9TsrPCnMhQ6KZ8f9s7nVTvCCHTwjhPN9ua0s/Pz1IsFmP/+2q1KoPBwEldNzGZTKTb7crd3Z3k8/nYx1mnfD4vjUZDJpNJ7HqUy+VYZTcaDe1zjNJqtWIdp1wu73QciE8YhvLw8CDHx8dL78XZ2Rmp3VHmhIHuPxjoIIKBDgCwF9Tr9Wknf3x8bLx8k4OKebOfFIfJg4GOUHoUNc1jTWqWlKi2EvYwJ/YlVPj6kUjl9aORDc/I2dkZZjpCaGf1+/2Vxvnx8THGeUrYxpS+u7vb2lhutVqJ1tVkubbPudfrxSovn89rn2OUuB8+dLvdnY4D29Fut1ca6eyRjrIkDHT/wUAHEQx0AIC9oFarTTv56+tr4+WbHFRE62rD7IfNYKAj5FZapvnxq3HYxTAniH/kNd17Xb1sWbDh+cFMRwjpKggC+fjx49J3yvHxMdmzUoauKR13lfQ6bbuyWbeupsvd9ZzjpHaPuwK+1+ttcwllOBxau45glk1GOmMz5Lsw0P0HAx1EMNABAPaCaKdfKpWslr/roCK6/3mlUjFeV9gMBjpCbvTnz5+Vk/IzetvLPMA0J4h1ocbqJSNDKZ6Zzp7pCKFVGo1GK/toUrWnFx0z1YR5/qa7uzurdbVR7q4qFosb69LpdGKVte1HCHHTt++aJh7M0W63V25N9fHjR4x05K0w0P0HAx1EMNABAPaCqCldr9eNl29qUMH+5+kAAx2h5NTv9+Xz58+b9zQ/V6IelJCanSC2CxXGN9MLhYL8+fPH+fsBIZQO/fjxY2k/jXGefuKav41Gw7ih3Ol0rNTV1jUwoU0fDkwmk9hl6eyv/kbc9O3Pz8/aZYM9wjCUer2+8j377ds35/0AQrrCQPcfDHQQwUAHANgLop38w8OD8fJNDSrmjVv2P3cDBjpCdjUajeTHjx9ydna2foIP05wgrERcMz2Xy8nnz5+l3+87f28ghJLX4+OjvHv3bun7oVKpYJx7QJLm8TLFSWuuW9e0X4PBYLC2PnE/VtDdTz5u+vY4K+XBDeuM9Hfv3kmn03HeLyAUVxjo/oOBDiIY6AAAmWd+VbeNgZqpQUW9Xp+ZtAY3YKAjZEePj4+bU7QfK1E1JZjmBJFMTM30DXumk+Idof1REARSKBSWvgtKpRIf+XpE0ubxvKrVqvG6mrgG1WpVOp2OPD8/rzS8h8OhPD8/S6vVir13eZxzHgwGscrJ5/Na5xk3fbuuMQ/JMx6PpVKpLL1/7I+OfBEGuv9goIMIBjoAQOaZN0ODIDB+DFODCtt7tUM8MNARMqe31earVrAppUTllKiKEvWEaU4QLkONlaj664csK57XXC7HnpwIZVSj0Ui+ffu29Nk/Pz9nwttDtjG9i8Wi9Hq9mRTik8lEer1e7BThUW1aka1b122vQbValV6vp/3v39BJc78p/Xrc66hT37hlbpMaHtwQBMHKuabPnz/zUSNKtTDQ/QcDHUQw0AEAMs+8GWoDU4OK6L+zkWoe4oGBjtDu6vf7m1ebl5SoNqY5QaQxVPD6YUtu9TN8dXUlv379cv6+QQjtrlXp2nO5HL9LPEbX7G40GhvL1N0vPU6ZOnXVpVqtxjbxN3F3d2fE+O71erHK2bSn+htx07eXy2UTlwESpt1uy/Hx8cL9JK07SrMw0P0HAx1EMNABADJPEmnRTQwqklgpD/HAQEdoe/3580eurq5WT97lFCnaCcKjiJPi/d27d/Ljxw9WQiHkoUajkXz+/Hnps12r1djn3HN0jG6ddOvValWrbJN1dUnc9Otx0qTHTQsfZ8V43PTtu6zAB7e87Y++7L4WCgXGYCh1wkD3Hwx0EMFABwDIPNEfGdfX11aOYWJQwf7n6QEDHSE9jUYj+fXr1/o07deK1eYE4XlsWpWey+Xk8+fPpHdHyBN1Oh3J5XILz/L19TUf82YEHZNbJ7X3ZDLRKvv5+dlYXV0Tp45xPkaIa3p3Op2NZcVJ3667pzqkk/F4vHT+KZfLkRUIpUoY6P6DgQ4iGOgAAJkn2uGn2UBn//P0gIGOUDy97ZW6bPJdKcVqc4LIaExXpa/ZK5190hFKr0ajkRQKhaUGDOnas0VcU1pn9fkbcdOZxzWBs2SgF4vFjeXE/QhhU1lx07fHTaUPftDtdpf+Bru6umL8hVIhDHT/wUAHEQx0AIDME+3w6/W69WNsO6g4PDy0Xk+IBwY6Quu10Tg/VqIelKgQ45wgsh6qq14yTKzoN6+uruTx8dH5ewsh9KJVq85LpZKMx2PXw3AwTFxTutvtapfd7XaNGvRJGujD4VC63a60Wi2pVqvaKelN1TPuRwjrVvDHXcluah94SA9hGEqpVFq417lcTn78+OG8v0H7LQx0/8FABxEMdACAzBPt4NNqoAdBwGAyRWCgI7RcQRDIx48fV0/OkaadIPY2pundMdIRSqVGo9HSPjyXy21lnoIfxDV7tzFX4+4HrpSScrlsrK7bMplMpNFoxN57PAkDPe41vLu7W1lGnPTtcVbEg788PT3J8fHxwn1nb3TkUhjo/oOBDiIY6AAAmSeJQdqug4qHhwcGIikCAx2hWa2adJ8xzp8wzgmC+EfUWImqq5X7pGOkI5S8Hh8f5d27dwvPY6VSkTAMXQ+9wSK2TWmThrLNujYajURM823qGccAX1Ve3PTtcVLog9+EYSi1Wm3h3udyOcZdyIkw0P0HAx1EMNABADLNvBGaVgM9mnbL1j7tEB8MdIRetDFVe0WJCjDOCYJYDBVuNtLZoxMh+/r27dtSQ4VV5/vBvhvow+EwtkHtykCPmwp/2TMbN337ZDLRum7gL6tWo3/+/JnV6ChRYaD7DwY6iGCgAwBkmnkj1Ba7DirY/zxdYKCjfVcs43yMcU4QxObYZKR//PgRIx0hCwqCQM7Ozhaeuevra1ad7xH7bqAnla49iXouS8Me5+OAdenfIZus2hv97OxM+v2+8/4J7Ycw0P0HAx1EMNABADJNUqnRdxlUsP95+sBAR/usX79+LU3zinFOEMQusclIZ2UUQub0+Pi48BFcLpeTh4cH18NsSJh9NtBdpG3f9prGrWt0r/q46dt7vZ5WXSA7tNvtpX1Bp9Nx3k+h7AsD3X8w0EEEAx0AINPU6/Vp524zNfoug4p2u80gJGVgoKN91OPjo1xdXS1v+9cY5wRBmIl1Rnoul5Nfv345fx8i5LOWpWw/Pz+XIAhcD7HBAftqoE8mE626VatV6Xa7MwZ1EvXUrW+j0Zj+mzjp2/P5vFY9IHuMx+Ol81WfP3923l+hbAsD3X8w0EEEAx0AINMktbf4LoOKSqWSSB0hPhjoaJ80Go3k48ePq43zJ4xzgiDMhxqrl6wWS949Z2dn8vj46Pz9iJBPGo1GUigUFp6nSqVCyvY9Jq7ZG8c4nmcwGMQuv1wuG6trHDqdTuzydFdo2zDQRUSq1apWuXHSt0cNd9hvarXaQvu4uroi+w+yJgx0/8FABxEMdACATBPt7G3uLb7LoOLk5GT6d2u1mrU6Qnww0NG+aOU+58cY5wRBJBNqrESVlve57I+OUDz1+/2l+523223Xw2pwTFyzt9vtapfd7XZjl1+tVo3VNQ5xzehOp6N93rYM9Ofn51jl9nq92Onbh8Ohdj0gu6xK6c6+6MiGMND9BwMdRDDQAQAyzeHhYaoN9PF4vPPEBZgHAx1lXY+Pj0sn2lVOiapjnBMEkXyop9ePd+beS7lcTn78+OH8vYlQWrVsv/Pj42NStoOIxDd74xjc89zd3cUuP45RbdKYzufzscqaTCZa5xzX5N7WXIizqrxcLsdK314sFreqA2SbIAjk/Px8YazVbDad92coW8JA9x8MdBDBQAcAyDRJmdPbDirm9z8nvWI6wEBHWdVoNJLPnz8vb98VJSrEPCcIwm2oB7V0f/SrqytWSCE0p2azufCsXF9f85sCpsQ1e3XNZN09xp+fn43V1eR569JoNKwa6HFTz8f5QICP82EVYRjObHf4Jj5YRCaFge4/GOgggoEOAJBZgiBIbIC27aAiuv/5+fm5tfqBHhjoKIvqdDry7t27xXZ9rkjXThBEqkKFauX+6N++fXP+PkUoDVr2QRzbQcE8Oia3zir0uCnSXZneNkzuuGnTdzUXdI5h4/iwPzw8PCy0m48fPzrv31A2hIHuPxjoIIKBDgCQWeZNUJsrMbYdVFxcXDDhlUIw0FGWNBqNpFAoLLbnnBL1gHFOEER6Y1Va97OzM1ajo73Wx48fF54L9juHZeiaro1GY2OZOquw45apU1eTZfV6vVjliYiUy+VEDGzd67tMd3d3Wx8f9ov5rIhKvWT9GY1Gzvs65Lcw0P0HAx1EMNABADLL/A8Bm2wzqAjDcObvkWItPWCgo6zo8fFx+arzayVqjHlOEET6Q4VKVH15n0yqUbRvGo1GcnZ2NvMc5HI5fkfASrYxX4vFovR6vZmU7pPJRHq9Xqw9uuc1GAyM1jUOcVfI5/N5GQ6Ha8saDofa5vku8w+6K92XKU7KfIA3giCQXC4304bOzs4w0dFOwkD3Hwx0EMFABwDILPV6fdqx206Pvs2gotvtzvy98XhstY4QHwx0lAV9+/ZtsQ3nlKguxjlBEP6FCtTLlhNz77WrqysJgsD5Oxch21plngdB4HroDClmVyN2V+mkhTdpTLdardjl5fN5abVaC0b/YDDYaTX4LuimyJ8/HwBdgiCQ8/NzTHRkTBjo/oOBDiIY6AAAmSW6v/j19bXVY20zqKjVatO/c3x8bLV+oAcGOvJZ/X5/YYJdKSWqpESFmOcEQfgdy1aj53I56XQ6zt+/CNnSMvP8/Pzc6hZVkA1cG+ibVndvU9c4mFjFvat2odfrbX3cVqu107FhfwnDcKmJzoeKaBthoPsPBjqIYKADAGSWaEdve3/xbQYV0f3PK5WK1fqBHhjoyFd1Op2F9HvsdU4QRNZCBWrp3uifP392/h5GyLQwz2EX4pquJvbdnlen07FS17jssorbxHXalXw+v1UddT5aAJhnmYmey+Wk3+877w+RX8JA9x8MdBDBQAcAyCwnJyfTjr1er1s9lu6gYn7/83a7bbV+oAcGOvJRnz9/Xmyz50pUgHlOEET2QoVKVG2xnybdKMqSMM9hV3TM3m32+V6lu7s7q3WNw2Qy2dqEXqZyuWylnqvodDpb1xFgV6IZHTHR0TbCQPcfDHQQwUAHAMgsSRrUuoOKeYOW/c/TBQY68knLJteVejGWXBtcBEEQtkN11UumjblJ3sfHR+fvZ4R2EeY5mEDX7DVhom9r4towpp+fn42a57bquYzJZKJdz16vt/NxAd7AREe7CAPdfzDQQQQDHQAgk4zH40QHZ7qDinq9Pv1z9j9PHxjoyBf1+/3lKdu7mOcEQexPqLF6ybgx12f/+PHD+XsaoW20zDy/vr7GPAdttjF77+7utjaad9l/25YxPRgMdlqJXq1WE6nnMnRT6wOYZt5EJ9MPiisMdP/BQAcRDHQAgEyS9Apv3UFF9O+XSiWrdQN9MNCRD2o2m4vmOSnbCYLY01ChElVZ7Lc/fvzo/H2NkI6Wmef8XoBt2dZ4fX5+lmKxqGUyDwYDJ3WNi64ZXSwWl67oTtLMHgwGsY/XaDSMHBNgHkx0tI0w0P0HAx1EMNABADJJt9tNtGPXHVRE//zh4cF6/UAPDHSUdv348WOxfVaUqBDznCCI/Q7VXuy7r66umOhF3ujjx48z7Ze07bALu5q9z8/P0mq1pFqtLjXNW62WDIfDBM9oNyaTiXS7Xbm7u1v4QCCfz0/P6fn52XVVp8RNq5+mOkP2wERHusJA9x8MdBDBQAcAyCRJp0jXGVTMm7NBEFivH+iBgY7SrPmJdaWUqAeMc4IgiLdQgVrYF52JXuSDMM/BNLsa6OCeVqu18f4Vi0XX1YSME4ahnJ+fz7Q7svygdcJA9x8MdBDBQAcAyCS1Wm3aqV9fX1s/ns6gImru53I563UDfTDQURo1Go2kUCjMtsmcEtXGPCcIgpgPFaiFfdFzuZz0+33n73OElunr16+Y52AcDHT/iZNKv9PpuK4m7AGY6EhHGOj+g4EOIhjoAACZJNrJVyqVRI+3aVDB/ufpBwMdpU3L9kNVOcV+5wRBEGtChZjoyA91Op2FdkqWKjABBrrf9Hq9WPdvMpm4rirsCctM9Gaz6bwfRekTBrr/YKCDCAY6AEAmubi4mHbq9Xrd+vF0BhXRP2P/83SCgY7SpKXm+TnmOUEQRNxQFUx0lF71+33J5XKY52AFDHS/ibP6vFqtuq4m7BlBEMz0W0opxlVoQRjo/oOBDiIY6AAAmSRpkzruoCIIAgaNHoCBjtKileZ5iHlOEAShE5joKI1a1s+3223XQ2HIEBjo/jEcDqXX68Uyz5VSMhgMXFcZ9pD5OZNcLiej0ch5v4rSIwx0/8FABxEMdACAzBGGYeIDs7iDioeHBwYcHoCBjtIgzHOCIAizgYmO0qZCoTDTJmu1muthMGQMDPR0U61WY98jVp9D2pif3zo7O3Per6L0CAPdfzDQQQQDHQAgc8ybn0mkQIw7qCiVStP/fn19bb1esB0Y6Mi1MM8JgiDsBCY6Sou+fv060xb5bQA2wEBPN7sa6Kw+B9dUKpWZNnl7e+u8f0XpEAa6/2CggwgGOgBA5pg3P5Mg7qDi8PBw+t+T2JsdtgMDHbnWx48fMc8JgiAsxTITPQgC5+9+tD/q9/szbfD8/FzCMHQ9BIYMgoGebnYx0FutluvqA0gYhnJ+fj7TNh8fH533s8i9MND9BwMdRDDQAQAyR71en5kQTYI4gwr2P/cHDHTkUpjnBEEQ9mPeRD87O2PvTpSIlmWZSSJjFuwnGOjpZlsDvVwuu646wJTxeCy5XG5mHo4xFcJA9x8MdBDBQAcAyBxRAz2pVIhxBhXsf+4PGOjIlebTuapjzHOCIAhbscxEd90PoOzr9vZ2pt09PDy4HvpChsFATzfbGOiY55BGut3uTDstFArO+1vkVhjo/oOBDiIY6AAAmSPawZdKpcSPuWpQEd0bij0O0w0GOnKhTqcz295ySlSAeU4QBGEz1PVsP//x40fn/QHKruYnk/lNALbBQE83OgZ6Pp+XTqfjusoAKymVSjNtttPpOO93UXrGPBjo/oGBDiIY6AAAmSPawSe1z3icQcXJycn0v9VqtUTqBduBgY6SVr/fn0l7h3lOEASRTKhQvWyVEenr7+/vnfcLKHsajUYLKW7H47HrYS9kHAz0dLPJQC+Xy3J3dye9Xs91VQE2EoYhqdzRVBjo/oOBDiIY6AAAmSPaoafFQB+PxzP/rdvtJlIv2A4MdJSklu2FqtqY5wRBEEmFCl8/XIq8hx8fH533Dyhbmt+mhd8DAACQNebnUm5ubpz3v8iNMND9BwMdRDDQAQAyh4tB2aZBRbvdnvlvYRgmUi/YDgx0lKSurq5m21kN85wgCCLpUMFsf8+qKWRSQRDMtK+ktpkCAABImuj2hXyUuL/CQPcfDHQQwUAHAMgU88ZnWgz06A+I8/PzROoE24OBjpLS/f39bBsrYZ4TBEG4CtWe7fOvrq6c9xMoG5r/WI7U7QAAkFXmU7mfnZ0574dR8sJA9x8MdBDBQAcAyBTzxmdSbBpUsP+5X2CgoyQUBMHsvufHSlSIgU4QBOEyVGW232c/dLSrOp3OTJtKaospAAAAVzw8PMz0fc1m03l/jJIVBrr/YKCDCAY6AECmmB+kJ8W6QUUYhjP/n/0O0w8GOkpCC/ueP2GeEwRBuA4Vvn7QFEnl3u/3nfcZyF+9e/du2p6Oj4/ZygkAAPaC8/NztsbZY2Gg+w8GOohgoAMAZIp6vT7tzK+vrxM77rpBRbfbJWWjZ2CgI9v6+vXrbNuqY54TBEGkJeb3Qyf1KNpWzWaTD2kBAGAvmZ9XYS5lv4SB7j8Y6CCCgQ4AkClKpVLqDPRarTaz6gTSDwY6sqkgCGbb1TnmOUEQRNpC1UnljnZXdPV5kr9NAAAA0kClUmEV+p4KA91/MNBBBAMdACBTRDv3JPcXXDeouLi4mP7vSqWSWJ1gezDQkU1dXV3NtqsAA50gCCKNoc5nU7kz6Yt0NL/6nMliAADYN1iFvr/CQPcfDHQQwUAHAMgUh4eHqTPQo2q324nVCbYHAx3Z0sKPSFK3EwRBpDbU0+wY4Obmxnk/gvwRq88BAABm58v4IHF/hIHuPxjoIIKBDgCQKaKdeZJ7DMY10Nn/3A8w0JEtRSfT1bESFWKgpynivMeV4p4RxD6Fqsw+//1+33lfgtIv9j4HAAB4YX5+pdlsOu+nkX1hoPsPBjqIYKADAGSG+X2FkxyQxTHQ2f/cHzDQkQ3NT6arLkZs2gIDnSCI+VChEpX7+/xfXV05709Q+nV2dsZvAAAAgFeic2bv3r1z3k8j+8JA9x8MdBDBQAcAyAzzpmcYhokdO46BXiqVEqsP7AYGOrKhmdXn15iwaQwMdIIgloV6mH0HPD4+Ou9TUHrV7/dn2gtbOAEAwL4zP8fCWCr7wkD3Hwx0EMFABwDIDO1221lnHsdAf3h4SLROsD0Y6Mi0FlafP2HCpjEw0AmCWBasQkc6ur29nbaVXC7nelgLAACQCo6Pj6f9483NjfP+GtkVBrr/YKCDCAY6AEBmqNfr0478/Pw80WPHMdCDIEi0TrA9GOjItFh97kfYMtAx5gnC/1B1VqGjeMrlctN2UqlUXA9rAQAAUkF0zk4pJaPRyHmfjewJA91/MNBBBAMdACAzVCqVaUd+fX2d6LE3GeisPvELDHRkUqw+9ycw0AmCWBXzq9ALhYLz/gWlT/N9Ph/QAgAAvDAej2f6yGaz6bzfRvaEge4/GOgggoEOAJAZoh17rVZzduxlYv9zv8BARyZ1dXX1tw2dY5KmOTDQCYJYF/Or0Fk5heZVKBSm7SPpjFgAAABpp1QqTfvJs7Mz5/02sicMdP/BQAcRDHQAgMxwcnIy7cjr9Xqix95koLP/uV9goCNTCoJgtg21MUnTHBjoBEGsCxXOPrP39/fO+xmUHo1GI8b/AAAZIu4YHuLTbrcXMrW47r+RHWGg+w8GOohgoAMAZIZoR95utxM99iYDncGhX2CgI1O6vb39235ySlSISZrmwEAnCGJTqNLfZ/bdu3fO+xmUHnU6nZl3+ng8dj2kBQCAHcBAN08YhjPXjjTu2RUGuv9goIMIBjoAQCaY30sp6cHYJgMd/AIDHZnSu3fv/rafCgbpvgYGOkFkJ1R39rl9fHx03tegdOjm5mbaLo6Pj10PZwEAYEcw0O0QnT8rFArO+29kRxjo/oOBDiIY6AAAmWDe8Ex6xce6QcX19XWidYHdwUBHJrTwg/EJg3RfAwOdILIVKvf3ub29vXXe36B0KPrRXK1Wcz2cBQCAHcFAt0O9Xp9eu1wu57z/RnaEge4/GOgggoEOAJAJ5vdRSpp1g4qk92OH3cFARyY0k779GHN0nwMDnSCyFar297kljTv677//pN/vz7zPu92u6+EsAADsCAa6HYIgIJvPHggD3X8w0EEEAx0AIBNEv2B1kTJx3aCCgaF/YKAjEzo7O/vbdhJO366GSlRLiaoqUfm5dlx9/bNnDNukIusGetrbm5ooUQMlqqNENV7rVF1zL4qvf95QL+m6h+m6N6q75FrnX/9bV7+u6vn1XMsrrkNXiZokdw3URInqRe5Vcc09ctS25tO4B0HgvM9BbnV/f8+kIgBAxsBAt0cul2OOJePCQPcfDHQQwUAHAMgEtVpt2om7SJnOoCJbYKCjXTX/Vf02ptZWps5ggzG4zITqLdbNtOFr00A2WbaJsmJf+x1luy3Ful6DFeam6/Y2eXnm1J1aNPS3VV69GLoGjORtz1d1NOrb2VxP7fvXsNvuVE8tmvgO7s829/H+/t55v4PcKrr/Ods3AQBkg7jjENCnVCpNr9/l5aXzfhyZFwa6/zDXDSIY6AAAmSDaqVcqFafHZ1DhPxjoaFc1m83ZthPaN3VUawdz8G62ftsafHGMJhPl2SrbRFlb3wNN2W5PG69Vw//2trVau11/3fNVE7WdsVxeXc+t3xdFZXxFvuopcx86GLg/set9/feYhULBeb+D3Ory8nLaHtj/HAAgG8Qde4A+0SySbIeTTWGg+w9z3SCCgQ4AkAkuLi6mnbiLPccZVGQLDHS0q6Ir0dR1Aub5tqs2V5htugbfxvoZLs9W2SbKMmYCWrhWpiIr7W3X+m9rJOucrxqq3czlJSb6Th8/qNf6GFrprZUxQ0cWjP6Futf/Hi+Xyznvd5BbRdvfw8OD66EsAAAYIO64A/Tpdrsz13A0Gjnvy5FZYaD7D3PdIIKBDgCQCVxPWjGoyBYY6GhXRVeiqZplE8ekAfVqtukYfLHqaLg8W2WbKMuKGWjoWpkII+Z5StrbziomYKCbuN7VyMcKu5rnS8rc6hoMldm2tEx5ZdVEV0+zx2Mf9P1Vv9+faQtMCgMAZIO4Yw7QZzwez1zDx8dH5/05MisMdP9hrhtEMNABALwnDEPnAzEGFdkCAx3tqpl282DRwNklbfsqaRhssetpuDxbZZsoy/j9MHitdo2stTcjutO/FzplG6tnT73sC2/y3JfsZx/7Gujsvb6LLJroKpw9FhO/+6tOpzPTFgAAIBvEHW/AdkSv4f39vfP+HJkVBrr/MNcNIhjoAADeM292BkGQeB0YVGQLDHS0i+ZXoqknS+bNICEDao1MG4ZbXQeDZZvKPFdrAAAgAElEQVQoK23X3lRksb0Z00Dvfji5fkVldp9xpdbusb72/G2lbV9z7taei9zf4zA+2F99/fp12g6Oj49dD2MBAMAQcccasB3ReTTGUdkTBrr/MNcNIhjoAADeM793kgsYVGQLDHS0i+Z/KFozbpI2oZYodl0Nl2erbBNlpe3am4rEVgzbam9VJaqjRD2rlYa3Gr7+eUvpmc2a6cxdX0ej0twLXXU0y797vSeR46iJellRr/MObFn6kOn67zEKhYLz/ge5UdRAv76+dj2M3YrhcCitVkuq1ark8/mZ56darUqr1ZLn52dn9ZtMJjIYDKTT6Uij0ZBqtSrVanXlM18sFqVarUqj0ZButyvD4dBZ3ZfR7XYXrnU+n5dqtSrdble7vOfnZ2k0GlIul5deh263K5PJxMKZLGcymUiv15veq2KxuPIeuW5bSbAP97vb7U7v9/w7JHq+ST+Tu77b4o4zTLJPz090Hu3y8tJ5f47MCgPdf5jrBhEMdAAA76nX69MOPJfLOakDg4psgYGOdlF0Il3lUrT6vPhqOi0zorY0R00bhltdC4Nlmyhrm+to89qbCNXztL1V1W5pxnX2C9cwkre651Ul6nn2GLtcy7Vl6nw80NU00OOWnVexVvZrtU1Nsz/W+dT+ls/E7/7q8vJy2g5KpZLrYawWg8FgqTmzSsViUXq93kI5cf99XN4Mubu7u6Vm3DbK5/PSaDSMGIvbnu98uv916nQ6G+uhe/8ajcbO576OXq+3YOq6uD+m4X4vp9vtatVn2fskznlvw2AwWPuRzbK6LDOiTb/b1pHV52cd0bk8xlHZEwa6/zDXDSIY6AAA3hMddLta9cGgIltgoKNdNGOgX1sy0HX3Rm7EMKJ0zMJXxa6v4fJslW2rnjbPP4nQznbgur1VlXZa9ZVlxX3WNIx63fPedD23Ss2+pkw1VPHLjHGvp+XGXX2eV3ofJMTd212jrrGPXf9b/tnZmfP+B7lR1ECv1+uuh7GxaTQa+u+OV93d3c2UFfffxWXbesVVq9Xa6drpnu9kMtnKGCuXyyvr0Gq1tjr3YrFofPVvr9cz9qGDiftjGu73LN1u1+j9zufzRo30ba+VUosfHeje+23I+vOzjuhc3rt375z358isMND9h7luEMFABwDwnmiH7mrVB4OKbIGBjnZRoVD422ZsGeg6Eyka6aV1jVLT9bV5LVzW0+b52w410Zy4S0F7M3r+cbM9aKQIN309tT9GiFNmy8L9jrta/nmLZyxOW8pbMNAfZo/huv9BbuSjgb7tKseoomZf3H8Tl13rFrf+2xqLOuc7HA53MseWmaq7fPyg1IthaWqlqs4qXx3ZMH63hfv9FxPvjnXnvms90/5um2cfnp91RA10pRhHZU0Y6P7DXDeIYKADAHhPtEN3NWnFoCJbYKCjXRSdSLdhoKtnzUkUnZWcmmZp7HINl2erbFv1tHn+tkM7fXsK2pvxaxCnfjpGsuHraeOdEPvDgZimtBrGLK+85Xsgbjs1lJlgetyn2fJd9z/Ijd69ezdtAz4Y6CYNsDejKe7fj4up+m1SsVjc6hrqnK+J612tVqfH3tVMXVbmNgyHQ6tmqlIvxm8aTEDu9+4fBiRxz+/u7ozVw9a7LXo99+X5Wcf8vIvr/hyZFQa6/zDXDSIY6AAA3hPtwF1NWs0YZgwqvAcDHe2imfdBzYKBHjcNslKi7rYwezXSw8cu03B5tsq2VU+b5287Yq9ETlF7M34N4tSvaMFAj3k9Y5vdSmkZ1EafrbjvLc091aflx/0Yo4OBjswr2gbSbqDvktp4lXQMvriYruM6zaejN1k/k4Zer9eTbrdr9NyX7Wcfl132vtZRGkzAfb/fk8kkEfN8l3uus998XNl4t72xT8/POjDQsy0MdP/BQAcRDHQAAO9JwyDs//7v/xhUZAgMdLSLZgz0ugUDXSft9RZmVOz9hBUGehrO33ZotTeNfcCn5WuscN/pPIYvz4NqqZdz0t3X3cHzoPP8xi5Tw0A2+mzF/VBihxXiscrXyBQQ65gY6Oi/WQP94eHB9TB2JYPBwPh7T1dxSbpeg8FA61q6uHbFYtG4ibluz+112Eo7ve7cXbLv99v2Suld6zocDp3co6h02LfnZx0Y6NkWBrr/YKCDCAY6AIDXzA+4XQ3Cjo+PGVRkCAx0tIusG+hljUmTLcwondWsRo0tjfJslW2rnjbP33bE3rc6Re1tWvZEvewPnrc3KWnzedC5ni7LjFWWhQ8WttKWKeJXnhcGOvrPnxXoSa14XKe4LPu31WpVOp2OPD8/rzS8h8OhPD8/S6vV0jIfddNbu76OJqW757TuSt+7uzt5fn6eOc5kMpFer6dlJLZaLa16msT1PfLpfptUp9OJVcekDellsnU9s/D8rAMDPdvCQPcfDHQQwUAHAPCa+QG3K3K5HIOKDIGBjnbRjIFesmCga0y62D6Gq/JslW2rnrbvl83wsb39I/+8GOcadTchp+cbt546e9Q7eLbSdJ9inRcGOvrPDwO91+tpPyvFYlF6vd5S42ZbMz4ub3+/Wq3ulGZcJwWzjrG4zblXq1V5fn6eKWeXa7muTJ2PB7rdrtY1jVt2Pp+PtbJfp23qmr+m2Nf7vU3qdtPvjU33fJvMGi7fbfv4/KwDAz3bwkD3Hwx0EMFABwDwmnq9nooO3MSPKUgPGOhoF80Y6NcY6DbKs1W2rXravl82w7f2poZKb9W8Qbk4X1/KdHE/knjOMNDRf//9J6enp9M2kFYDXXeFZqPR2Fimjjn9Jp366qZVX0Xcfal1jHrd8950PbdJ1b2uzOFwGLvMOPf6jbirZ/P5vJZZF3evb526moT77e69sWnltG55Lt9t+/r8rGO+7q77c2RWGOj+g4EOIhjoAABeEzXQr6+vndRhndnKoMJPMNDRLrq9vf3bZjDQrZRnq2xb9bR9v2yGb+0tqXTtaXse0l6mq3ti+zlT9dmyXfc/yI2iH86l0UCfTCZaz4hOOnNdY94FcVeo6qQ4Nn09dQ27OGW2Wi3j9zvu6tz5VdJxiNOW8vm8drkm2Nf7bWsbBJ33xqZ7bvo6blNHpeK92/b1+VnH/IIY1/05MisMdP/BQAcRDHQAAK8plUrTztuVgT4/6GdQ4T8Y6GgXff369W+bwUC3Up6tsm3V0/b9shk+tTcXadvT8jykvUyX98XmcxY10C8vL533P8iNogZ6rVZzPYxdQDd9u87KR11z3hVx6qZjrpm+ns/Pz8bLjPvhQFxTbTgcxiqvXC7HKm+euO3UVGYCHfbxfuumRrf53lh1z21cx23ruIl9fn7WEZ1LOz09dd6fI7PCQPcfDHQQwUAHAPCaaGfuasXHugEFgwo/wUBHu+j+/n6mzZg0a3SNKNvHcFXetNyJ2WthrZ6W75fN0EqHPtzi2gzM3EOdtqCUElVVorpK1CCGMe/B85D2MrXujWXptdAN51X5Wy4G+v6qUChM24GrD3rXEXdlqlJK7u7utMuPmyJdqXQb6MVi0Wh5OtdTx6zUMdhM3pe46ad191R/I65h2el0tip/F7jf66Xz8ckbOu+NVfdcp46u3237/Pyso1arTevGOCp7wkD3Hwx0EMFABwDwmsPDw2nn7cpAN/EDFdIFBjraRQs/FEPDhk053kSOUiqWObhQviFDcxvzzHVdrdXTUrlJhKpqtLfeFtemZ+Yeqo69evrwPKS9zLjtSKd+aQh1/bfuNzc3zvsf5EbRzDNpNNB1UhHr7AP+hs4K910YDofS7Xal1WpJtVrVTrFssn5xy9Mxw+KWqWOAmTzvuGbiLitc45S/jVm7K9xvc+f9Rtx9u5VabX7rvANs13ET+/z8rCNqzhUKBef9OTIrDHT/wUAHEQx0AACv2fVH0a4EQWDkByqkCwx0tIsW3gtPhg10HUOzu4Wh2Y1ffuwyDZc3Lbdltq7W6mmp3CRC5xqrxhbX5s7MPYz9XHTc3z8b7SHtZca+z1t89OMyonW/v7933v8gN4oa6IeHh66HsQvE3XdXqe3MG53VtLpMJhNpNBpaezHvorjYuJ4uy4yDjQ8WttG2Ka53gfvt9r2xyvQtl8upqeMm9vn5WcfFxcW0bsyzZE8Y6P6DgQ4iGOgAAN4yb1K5GIA9PDwY+YEK6QIDHe2qg4ODv+2mbthA11lpe+fO0FxlMq2Vpnmmk17cZD21r6mlcpMInRXiKq95/zTTrq8tKx+znIlmHZ/dPQ9a9Ux5mbHfW1t89OMq1Hi27o+Pj877HuRG8xPEYRi6HsrOoPOetX0MHRqNhlbdTcjl+cYtU2cfZ5P1TPpe2Gin28L9tnM/dj1Gmupo8lyz9vysI1qvZrPpvD9HdsdHUWGg+wEGOohgoAMAeMu8yelisqpUKnn1AwXigYGOdtXl5eXfdlMxbKBrGHpKKS3D0KShOVNuXHNTI7W2lrEbs66mz9t2uUmFVnvTWIWulU1hw/Wxdu8aFp4HC3VNe5mxt1sopvc5WDinuWwdo9HIed+D3CgNH/WuQ+c9a/sYcRgOh1qr5k3Kxfn6UqaL+2G6nW5L2u+NjTKTuB+7HiNNdTR5rll7flYx33fyIWL2hIHuPxjoIIKBDgDgLfOrv10Q3YOdQUV2wEBHu+r29vZvu7kwbwhpTZRU3RiaW5Ubs65qqOKb8hp1NX3e2vdriz3EkwjddhHHRNcxpuNcdxv3Tg0tPQ826upBmbGfWcOr0NUg/rtFq9za3zofHR0573eQW0Uzz9TrdddD2Rl03mO2jxGHpNK173L+Nq5n2st0dU9MttNtSfu9sVFmEvdj12OkqY4mzzVrz88q2u32TL1c9+PIvDDQ/QcDHUQw0AEAvKVer0877vPz88SPH2f/cwYVfoKBjnZVp9OZbTtjw4aQrvnowNDcuuwN5tk25nncupo+72m5cQ3o/Mv5q2G6jHTd1f5KKVFl9fLvIhkQ1OT1v2mk3o973WOXo5PloGzpebDQznwoU7U0ngMDz4B6VjPP3q7lLZR/8bfsm5sb5/0Ocqto5plKpeJ6KDuDznvM9jE24SJt+zbnb+N6pr1Ml/fFVDvdlrTfGxtlJnE/dj1Gmupo8lyz9vysIjqfd3p66rwfR+aFge4/GOgggoEOAOAtlUpl2nFfX18nfvw4+58zqPATDHS0q0aj0WzbaVtYUak7YVJUiRqaM/XtapZdVaKeZ8tXz2ork1+nrqbPe1quxr7yNo5vpM1t2UaSOm+tjxQ2mLNqqLTNc63nwcJ99qFMrS0iXj8m0Wulr/eupZa2V92y1h5nbv9z9u1E0cwzFxcXroeyM+ikQx8Oh9rlDwaD2OWvYzKZaL1zq9WqdLtdGQwGG+toon42y/OhTJ17Y1tJk/Z7Y6PMJO7HrsdIUx1NnmvWnp9VRI05PkTMpjDQ/QcDHUQw0AEAvCXakddqtcSPHzXwc7kcg4oMgYGOTGhmH/SShdWPumm1LciKceawrqbPe1qu7gcEho9vpL1t89FGgvcw9upmpV7M2ZYSNVCL52j5Iw1b7cybMjua17WoXp6fweJx1OTlv6vu633b8JGHTj03nkd7tmz2P0fNZnOmTYRh6Ho4O6VarcZ+5nq9nnb5vV4vdvnrWMjeY7CeJupnszwfyozbjrJI2u+NjTJ13htxPmKZR+fDm2q1urSMcrmcmjpuYp+fn1VEz/v+/t55P47MCwPdfzDQQQQDHQDAW05OTqYdt4u9BqPH/3//7/8xqMgQGOjIhO7v7/+2nUMLBrrm/sw2pFVfx4Z/rDpaOO9/xPwHBKbbUuzz0DGp40rDsF5bN4+eBxv32Zcy/xH91PhpfG5U5W+5pB1F//3338LWTu122/Vwdkqr1Yr9nDQaDe3y7+7uYpe/jrgGU6fT0a6jifrZLM+HMuPe522MyrST9ntjo0yd57rb7WrVU0Sk2+3GLv/u7m5pGTomv+06bmKfn59lzM+39Pt95/04Mi8MdP/BQAcRDHQAAG+JdtxJT1KNx+OZ4//f//0fg4oMgYGOTKjf78+2H8Np3P+RLVZzxpEhQ3OhrjZWMBuuq43znpZt8AMC0+1I6zxMmp9lZfS6W/lIw8LzYOX58qTMf+T1g5K8hXuV0HOjQiXq8G+5jAvQm05PT6ftIk37oOusEM/n81pl66ZdX0c+n49VxmQy0arj8/OzkfpFMV2eD2XGzRCwjVGZdtJ+b2yUqZMRYtUK8XXoGPSrPprRqeMqE95UHTexz8/PMmq12vScj46OnPffyI4w0P0HAx1EMNABALxk3sBOevDVbrdnjj+TqplBhfdgoCNTik6m20jj/o8Y3l/bsKFpta4N83W1dd7/iNkV0jbakda5mDDRy3/Pw9R5GzdmLT0PNu6zL2VOyx4avlcJPjfz6duDIHDe16B0KLoP+uHhoevh7Aw6z4rOKnSdFaBKrf9dZKKMZTQaDeNl26hr2suMm866WCxq1dEH0n5vbJSpk75cKb0PW3Q/vFm1Klvn4xjbdTR1PbP4/Czj4uJies7sf55dYaD7DwY6iGCgAwB4ybzBOR6PEz1+dP/z8/NzBhUZAwMdmdJMGnelRI0tmegpNTSt1bVhp642z/sf+UdUz8C573B8k7HLXuHqbm7vcZP38NnMNbb5PNi4z76UuXCMBLd22KWeM3W++Fvm5eWl834GpUfzE8VBELge0k7RNbrjmOg6xvSb1mGijHmGw6Gx+tmuqw9lxs0SYHoV7WAw2GqVsyl8uDc2yox7v5XSW4Wu8z7alBVD5/m2Vce413Rfn5955hfDdDod5/03SmZcFBUGuh8w1w0iGOgAAF4yvwI8aaL7n9dqNQYVGQMDHZnSaDSabUN1e+bnTvtTWzQ0l9Z1FxO9Y9F8tXze/8jrytsdTUNbbUj7XAaa51JUop7n7p/G/vBa9dpldXPV7vNg4z77UubS43R3vF/rlFcvH3sMzTw3ajxbfrPZdN7PoHTp4OBg2j5qtZrrIe0UnTTubyqXy9Lr9WZWbU4mE+n1elIsFrd6JtcRt4xerxf7vMvlsrH6bVNXHXwos9VqxSovn8/LcDjUqusynp+fZ4xMV/hwb2yUqZMiXSk7H960Wi2j5bn4OOiNfX1+5nl4eJg539Fo5LzvRnaEge4/zHWDCAY6AICX1Ov1aad9fHyc6LHDMJwZNHS7XQYVGQMDHZnUzc3N3zZ0Ytf83MrQ7C3WKe6/36muHaVnmlXVUhPMZF2TOO/psYbq5RpUX++DxiSdqfZiKtRQvXzAUV1yT6uvf/a8vN5qEP/+a9dLd5V8Qs+DjfvsS5lrj9dTxrJpqJYSNTD/rKjK3+McHBw4719Q+hTt809OTlwPaWfY1vQ2qXXEXfEZx1waDofa5vmm+kUxXZ4vZeqktc7n81utpB0Oh9JqtZa2V1f4cG9slDmZTLRWoSv1koLc5Ic3m9Ku66aat1HHuNd0X5+feaLp2wuFgvN+G9kTBrr/MNcNIhjoAABeUqvVpp329fV1osfudrszg4YwDBlUZAwMdGRSCz8c2/YN0F0MzX8kYSO5p16MznnjLP9a144SNUmfaUyYidiZExrbtQE1US8rnO/U4ocKb21sw/NAJBtqol7eC2/vsFWmevn1zxuv7wkLhvlMveZWn7NnJ1qm+T7fdCreXdjGaDKtdcRdnflmLrVarYW9kQeDwVarR3V/t5kuz6cydVclF4tF6Xa7S/exnkwmMhgMpNvtSqPR2GheusKXe5OG+21SnU4nVh11063bkK3rmYXnJ0oQBDN1IpNPtoWB7j/MdYMIBjoAgJdEO/FKpZLosaPm/dvqdwYV2QIDHZnW5eXl33Z0kn6jLu6kjut6Ev5H7NX3Xdob4Taiq8+Vetnf2nXfgtKpo6OjaTsplUquh7Uz6JjUcaVjWK9Dd79yG4qL6fJ8KlNEPzV+0vfHNL7cmyzd73K5HLt+Pr07XF1Pl89PlEqlMq0PmXyyLwx0/2GuG0Qw0AEAvCSa9qlerzs79pt5z6AiW2CgI9NysQp9J6Mo5kSM63oSfofqaEz8kYWAcBisPkc6ur+/n2kvYRi6HtrOYNK8eTO5TBk4NlaSmjL4o9gwrHwpU2S71N4m5Apf7k1W7vc2e4DbWClv493h4nq6fn6iHB4eTutze3vrvL9GdoWB7j/MdYMIBjoAgJdEO+2Hh4fEjju//3m73RYRBhVZAwMd2ZBPq9DjTsS4rieRfKiqMpIqW/U0Jv222P+cIEyGqs22SVafo3WaT1Gb9Me+cTBhokdXiJoycEwbS6YNftPn62OZbwyHw8RNQFf4cm+ycL+3Mc/fuLu7M1YPW++OpK9nGp6fN9rt9kx9+v2+8/4a2RUGuv8w1w0iGOgAAN4xb2InOfCa3/98PB6LCIOKrIGBjmxo4QdkPb2mYNyJGNf1JJKP6f0vK1G9Lfcl11l5rrY/DkGYCBXMtkdWn6M4KhQK0zZzeHiYulXoIrLTXuF3d3czZZk0cJ6fn42YRTYMflvl+VTmPEnuP+0KX+5NEtfRZvrxcrksk8nEef1svjvm2Yfn542Tk5NpXS4vL53308i+MND9h7luEMFABwDwjnlzMwiCxI5dr9enx33b/1yEQUXWwEBHtjSzCv1QiRqn0xiMOxHjup5E8rG0LVTViyk+UKKGi+1CDZWoZyWqoUTlNSf8WH1OOA71/m97PDg4kNFo5LwvQenX/KTxW9aqtDEYDLQMnGKxKM/PzzNlTCYT4wbOYDDYaXVmtVqdKc90/WwYVr6UuYxut2ttNW0+n5dGo7H1qmQT+HJvfL3f+XxeOp3OzvV6o9VqbV0Xmx8HrSLrz4/I4urzZrPpvJ9GyY+FosJA9wPmukEEAx0AwDvmV4EnSXTw8Lb/+fx/Z1DhPxjoyJbm07qqD+k0B+NOyriuJ5F82JjcW6m8WmrIE0RSodqMAdD2in40d3Jy4np4u5bhcCitVkuq1eqCkVOtVqXVai0Y528MBoNY7/R5UzsOuqvki8Wi9Hq9hXLi/vu4mC7PpzLX0ev1jK0AbrVaMhgMjNVtF3y5N0nf7263K8Vicev7XCwWjRrnUbb5OCiJd8c6svr8iMyuPj86OnLeP6NkhIHuP8x1gwgGOgCAd0RXgedyuUSPHR0sRPdeZ1CRLTDQkU3d3t7Otqtu+gzCuBM0rutJJB+7TuppidTthMNQoXrJFMKEL9pSvqxC35W4qz0bjcZW5U8mE+l2u3J3d7dg1uXz+Y0GPyTPZDKRXq83/ShjlSlYLpelWq1Ko9GQTqeTKsMP4vP2jDYajaUf4USf1UajId1uN7EV0bt8HOSKrD0/rD7fX2Gg+w9z3SCCgQ4A4B1RA/36+jqx465LHc+gIltgoCObGo1GcnBw8LddHSpRYbqMQgx0YlVgnhP7EurDbJt8fHx03n8g/+TTKvRtibsCtdvtuq4qAAAkzPv37/kYcU+Fge4/zHWDCAY6AIB3RDvwUqmU2HHXrXxnUJEtMNCRbXU6ndm2lbJU7hjoxKqwbpwXFWnbCecxn7r95ubGeb+B/NT85HG9Xnc9zDXKwnhmjSaTievqAgBAgrD6fL+Fge4/zHWDCAY6AIB3RDvwJCeh1hn3DCqyBQY6SkI3Nzez7eshPaYhBjqxKqwZ53klqkObItyHGquF1O2j0ch5n4H8VXQV+uHhoYzHY6fj3Gq1aiTVb6/Xi/2O32b/cwAA8JcwDOXw8HDaD5yenjrvj1GywkD3H+a6QQQDHQDAO1yt4ogeN7r/uQiDiqyBgY6S0Gg0kqOjo7/t61CJCtJhIGKgE6tCDV+MblU2ZJyXFenaiVSFuphto6RuR7uq3+/PtKkPHz44Hee+1aNcLkuv19uqDJ2V50qprY8DAAB+UqvVGE/tuTDQ/Ye5bhDBQAcA8A4Xg64gCGaOG93/XIRBRdbAQEdJaeFH5YVKxX7oGOhE3FCDV0O9oURV1UsK9mXtJf/653evf/+Z9kOkL9Sn2XZ7e3vrvJ9A2dDt7W1qJo6XvaOr1ap0Oh0ZDAYyHA4X/s1wOJTn52dpNBqSz+e1zHNWnwMA7Bfz82eFQsF5P4ySFwa6/zDXDSIY6AAAXjFvbCY16Hp4eFg7UGBQkS0w0FGS+vr162w7e4+xSBAEkXTM73tOqlFkUqPRSA4ODqbt6+Liwtk4V8f83lX5fH6pIQ8AANnl/fv3037g4OBAgiBw3g+j5IWB7j/MdYMIBjoAgFfMG5tJUSqVpse8vr5e+HMGFdkCAx0lrUKhMNvWapjoBEEQSYV6mu3rmexFNtRsNmfaWZJbUUVJ0kAndTsAwH4xv/iE+ZP9FQa6/zDXDSIY6AAAXlGv15102IeHh2snuxhUZAsMdJS0RqORnJ6ezra3NiY6QRCE7VCBEnU429ezTyeypfm+3sUEMuY5AADYYD51O9l89lsY6P7DXDeIYKADAHhF1EBfthLcBvM/ApYN9BhUZAsMdORC/X5/Jr0rJjpBEITdUKESdTLbzzebTef9AcqugiCY6etPTk4kDMNEx7m2jfNisUjadgCAPeTi4mKmP+j3+877XeROGOj+w1w3iGCgAwB4xaZU6jbYtP+5CIOKrIGBjlyp0+nMtrlDJSrARCcIgjAdKlSiLmb7+JubG+f9AMq+7u/vZ9rdp0+fEh3n2jLO8/m8dDqdRM8FAADSQa1WY94EzQgD3X+Y6wYRDHQAAK+Idt5J7RsYx7RnUJEtMNCRS83vkYqJThAEYTYwz5FrFQqFmfbX7XYTG+cOh0PpdDpSLpeNGOflcpl07QAAe8z8/Amp29F//2GgZwHmukEEAx0AwCs27UVug5OTk43HZFCRLTDQkWvNr07DRCcIgjATy8zz09NTGY1Gzt/9aH80Go1mUrkfHh5KEAROxr2DwUA6nY40Gg2pVqtSLBZXrjCvVqtyd3cnnU5Hnp+fndQXAADSw3g8npmnOzg4kCAInPezyL0w0P2HuW4QwUAHAPCKpFdqjIyi7h8AACAASURBVMfjWMdkUJEtMNBRGnRzc4OJThAEYTAwz1GaNL9ti4v90AEAALYlDMOFfc+bzabz/hWlQxjo/sNcN4hgoAMAeEMQBIkPuNrt9swxV01qMajIFhjoKC3CRCcIgjATmOcojfr69etMm3z//r3rYTAAAEAsPn36NNOHsR0OigoD3X+Y6wYRDHQAAG+YNzWTWKFRqVSmxzs/P1/59xhUZAsMdJQmYaITBEHsFpjnKM2a3w+9Vqu5HgoDAACs5eHhYWFc5bo/RekSBrr/MNcNIhjoAADeMD9AT4Lo/ufrJrMYVGQLDHSUNi010duY6ARBEJtCjTHPUbo1Go3k9PR0po22223Xw2EAAIClzM+XHBwcMK5CC8JA9x/mukEEAx0AwBvq9Xqs1eCmiLv/uQiDiqyBgY7SqAUTXWGiEwRBrAsVvH5whHmOUq5+vy8HBwexf3sAAAC4IAgCOTw8nOmv+v2+834UpU8Y6P7DXDeIYKADAHhDNJ369fW19eN1u93YKeMZVGQLDHSUVt3f3y+2y0+Y6ARBEPOh2ovm+eXlJeY5Sq06nc5Mez08PJQgCFwPiwEAAERkuXnebDad958oncJA9x/mukEEAx0AwBuiHXcSewPWarXp8Y6Pj2PXjUGF/2CgozSr2Wwuts0PSlSIkU4QBPGP/CPq52L/fXNz4/z9jdAmzffxmOgAAJAGxuPxgnnO3AhaJwx0/2GuG0Qw0AEAvCG6H3m9Xrd+vIuLi+nxKpXK2r/LoCJbYKCjtGtZqld1oUQFmOgEQexvqPAlKwd9N/JZX79+XTDRx+Ox6+ExAADsKWEYzsyP8WEiiiMMdP9hrhtEMNABALwh2lG3222rxwrDUOt4DCqyBQY68kH9fl9OT09n2+ihYl90giD2MlTw+iHRXL9NalHko25ubmba8cXFxdrtpAAAAGyAeY62FQa6/zDXDSIY6AAAXjAejxMdbM3vf75p1QeDimyBgY580Wg0ksvLy8W2+gUTnSCI/QnVVQv7nR8cHEi/33f+nkZoW82b6CcnJ6RzBwCAxFhmnl9eXjrvH5EfwkD3H+a6QQQDHQDAC+YNTdtpDHX2PxdhUJE1MNCRb7q9vV1srxdK1BgjnSCIbIf6sthXX15eymg0cv5uRmhXzZvo7IkOAABJsMw8Pz09ZXyFYgsD3X+Y6wYRDHQAAC9ot9uJdtTRQcKm/c/n/z6DCv/BQEc+qtPpLO6LTkp3giAyGqtStt/e3jp/HyNkUpjoAACQJOPxGPMc7SwMdP9hrhtEMNABALygXq9rrQjfleig4OHhYePfZ1CRLTDQka9aui+6UqI+KFEhRjpBENkI9XOxfz44OJBOp+P8PYyQDWGiAwBAEgRBIIeHh5jnaGdhoPsPc90ggoEOAOAF0ZTq19fXVo81b57GmZxiUJEtMNCRzxqNRstTup8oUU+Y6ARB+BtqrES9X+ybT09PJQgC5+9fhGxqmYnOBDQAAJhimXl+c3PjvP9DfgoD3X+Y6wYRDHQAAC/QTam+C9HV7rlcTrt+DCr8BwMdZUGPj4+LKd2VetkvmNXoBEF4Furn67YU9MtojzVvoiulpN1uux46AwCA57TbbcxzZFQY6P7DXDeIYKADAHhBdP+ler1u9VjRAUKpVNL+Nwwq/AcDHWVFo9FICoXCYls+VKK6mOgEQaQ/Vq06Pzo6kn6/7/w9i1DSWpZl5suXL66HzwAA4CntdnuhX8E8R7sKA91/mOsGEQx0AAAviHbScfYkT/pYDCqyBQY6ypru7++Xr0b/oESNMdIJgkhnqO/L++Lb21v24kR7rWazufBcfPr0yfUQGgAAPOPTp0/MeSArwkD3H+a6QQQDHQAg9YRhmNhAa5v9z0UYVGQNDHSURQVBsHo1+ndMdIIg0hPqSYk6Wb7q/PHx0fn7FKE0qNPpLHwcd3FxIWEYuh5KAyTKcDiUXq8nnU5HqtWqVKtVyefzS3/Lvf15p9OR5+dn11UHcEYYhvLhw4eFZ6TZbDrv31A2hIHuP8x1gwgGOgBA6tnW1N6Gh4eHrQYEDCqyBQY6yrKWTbgr9WpWPWGkEwThLtT4NTPGiv6XVecIzarf7y/06YeHh1Z/LwG4ZjgcSrfblWq1uvI3m47u7u5kMBi4Pi2AxAiCYGabRKWUHBwcsDUOMioMdP9hrhtEMNABAFJPt9tNrJMulUrT41xfX8f+dwwqsgUGOsq6RqPR0j1UlVIvew2T1p0giARDhWpluvbT01MmdBFao9FoJKenpwvPzs+fP10PqQGMMRwOpdVqSbFYNGKaL1O1WpXhcOj6VAGs0m635fDwkLEWsi4MdP9hrhtEMNABUke/31+r8XjsuoqQMPV6fdpB53I5q8eK/pCo1+ux/x2DimyBgY72RY+Pj0sn3ZV6NbNCjHSCIOyG+q2Wpms/ODiQ+/t75+9JhHzQaDRauk3Lp0+fSOkOmcCWab5MnU7H9ekCWOHLly8L7f3y8pIMP8iKMND9h7luEMFAB3BGv9+X79+/y6dPn+T9+/cLX0Bu0sXFhXz48EG+f/8u//77LxMDGSZqoOusCtclCIKtB3QMKrIFBjraNzWbzeVp3Q8x0gmCsBOqu9w4V0rJ7e0tk7kIbaH7+/ulv5tJ6Q6+k6SBrpSSRqPh+pQBjBGG4ULKduY2kG1hoPsPc90ggoEOkBjj8Vh+/vwpHz580DbLdUz1L1++yL///uv6dMEg0Q67VCpZO862+5+LMKjIGhjoaB+1Nq37oRL1GxOdIIjdQz2pl60ilrxrLi8vJQgC5+9DhHzW4+Pj0n3R2+226yE2wNYkbaArxUp0yAbdbndhDvbg4EA6nY7z/gplWxjo/sNcN4hgoANYJQxD+f3799IvHW3r5OREvnz5wtf2GSDaYeukVddl2/3PRRhUZA0MdLTPCoJgaRpYpdTLalGMdIIgtoh1xvnR0RETuQgZ1Kp90T98+EDmNvASFwa6Uoo90cFbwjCUT58+LbTp09NTPlZEiQgD3X+Y6wYRDHQAK4zH46UDtXnlcjm5vr6WWq0mDw8P8vT0JE9PTyv3OX/783a7LfV6XUqlkpyfn288zsXFhfz+/TvZiwDGiN5Lmwb6ycnJ1sdhUJEtMNARevnBe3l5iZFOEMROsck4bzabzt93CGVVyzLLHB4eMnEN3uHKQK9Wq65PHUCbIAhm5rfedHNzwxY5KDFhoPsPc90ggoEOYJRNxnkul5NSqSQPDw9GV4aHYSjdbldqtZocHx+vPP7JyQlGuockMcgaj8czx+l2u1r/nkFFtsBAR+ivHh8fl65iixrp7JFOEMR8rDPODw4O6E8RSkjLUrorpeTLly+sRgdviGN0dzodGQwGC/92MBhIq9WSfD6/lYnOKnTwie/fvy8dd5HpByUtDHT/Ya4bRDDQAYywKjXQm0qlUqJ7rgVBILVaTXK53Eojnc7aD+aNTFv3rd1uzxxHdzKJQUW2wEBHaFHNZlOOjo6WPxuHStR3jHSCIP55+ahmg3HO6ieEktVoNFq6PcvFxQW/i8ELlvUpxWJRut2uTCaT2OXc3d1pG+jshQ4+EATB0u0zLy8vGXchJ8JA9x/mukEEAx1gZ37+/CmHh4cLL9JcLif1et35V+3tdnvlC//Dhw8r08VDOpg3Mm1RqVSmxzg/P9f+9wwqsgUGOkKrtdFI/6REjTHSCWKfQoVK1E/1kpUC4xyh1KrZbLIaHbxk3jjv9Xpbl9VoNLQMdNK4Q9pZtupcKSX39/fO+x20v8JA9x/mukEEAx1ga1Z93ZgW43yep6enpS/+w8ND+fnzp+vqwQrq9XoiHXR0f6harab97xlUZAsMdIQ2a+0e6UqJ+qBEPWGkE0SWQ42VqC+vH89gnCPkhYIgWNp/n5ycaG9jBZAUSinJ5/PGVoMXi8XYBnqxWDRyTADTPD09Ld3r/PT0VPr9vvP+Bu23MND9h7luEMFAB9iKdru9dNV5rVZLnXE+T7fbXZra/cOHD6mv+z4SNdCvr6+tHGPX/c9FGFRkDQx0hOJro5F+odgnnSAyFurpNdvEiuf+6OhIms2m8/cTQmi17u/vl65G53cxpJG7uzuj5XW73dgGOr/pIW2EYShfvnxhvgKlWhjo/sNcN4hgoANosWqv8/Pzc686vzAMpVarLf3qPggC19WDCKVSybqBPv/jeZsJIwYV2QIDHSF99ft9ubm5WT35+JbePcBIJwgfY1OadqVe9tnEOEfIH61ajU6WNsg6k8kEAx285Pfv30sXNF1eXkoQBM77FYTehIHuP8x1gwgGOkBswjBcmrJ9m3TXaSEIgoXV6IeHh6SuSxHRzrper1s5RvRjiuPj463KYFCRLTDQEdpeo9FIvn79unRV21Svq9JdG4IEQWyOTavNlVJyc3NDqlCEPFan01nab19cXDDJDZkFAx18IggCef/+/ULbPDg4YK9zlEphoPsPc90ggoEOEItl5nkul8tEhxeG4dIOod1uu64aiMx8WWvLQI+27UqlslUZDCqyBQY6QmbUbDbl9PR09YQkq9IJIpWhxptXm7/tb85qJ4SyodFoJIVCYenz/uHDBxmPx66H6ABGiWuel8tl11WFPWZVJlCllBQKBcZhKLXCQPcf5rpBBAMdYCNBEMjJycnMS/L8/Dxz+6JF99rGRE8P0fthIzNAGIZG7jmDimyBgY6QWb2ld1+7Kv1EifquRI0x0wnCRajwJTOEer/eSCBNO0LZ1uPjoxwdHS08+4eHh/L9+/fMzQPAfqKTwt30/usAcfn58+fSdO1HR0fS6XSc9xcIrRMGuv8w1w0iGOgAawnDcC/M8zfa7TYmeooIgsD6AGt+//NtV1YwqMgWGOgI2dFoNNq8Kl2paYp3FWKmE4TtUP+ql0wQh+tXm9/e3rLKCaE90v39/dIP305OTuT379+uh+sAO9Hr9WIb6L1ez3V1Yc/odrsLc7Fv4zHmI5AvwkD3H+a6QQQDHWAly9K2VyqVzJrnb2Cip4d5E9NG2zOx/7kIg4qsgYGOkH3FWpWulKgPmOkEYTrimOZKvaQGZbU5Qvur0WgkNzc3S98PJycnTICDt5TL5dgGOkBSPD09Ld3nXCklNzc3fMiIvBIGuv8w1w0iGOgAK1lmnu8L8yb64eGhBEHgulp7x8PDg/XOOToY2KWNM6jIFhjoCCWrTqezct9VzHSCMBNxTfPT01O5v7+X0Wjk/N2AEEqH+v2+XF5eLn1nvH//nolw8Aqd1eeNRsN1dWEPWGecn56eyuPjo/N+ACFdYaD7D3PdIIKBDrCU6KpcpbKdtn0Vy0z0fbsGronuS39+fm7lGNF7/PDwsHU5DCqyBQY6Qm4UO8W7Ui/7NP9Uwp7pBLE8pnuaxzDNj46OSNGOENqoZrO5dH/0NyOdj84h7UwmE8nn87HM83w+L5PJxHWVIcOMx2P59OnTyrEZWYCQz8JA9x/mukEEAx1ggfk9offRPH9jfgX0+/fvXVdpr6hUKtNrf319bbz8eZN0lwkfBhXZAgMdIfcKgkDu7+/jmeknStQXJaqPmU7sd6jx64cl7zcbA2+meb/fd/68I4T80joj/dOnTzIej10P5wGWopO6vdvtuq4uZJR1xjn7nKOsCAPdf5jrBhEMdIAZxuOxHB4eTl+GuVxu73/8Rk1cpZTU63XXVdoboh11rVYzXn50hXsul9upLAYV2QIDHaF0SctMP3xdcfub1enEfoT69/UDkhNMc4RQchqNRvL161c5ODhY+r4htTukDR3z/O7uznV1IYPEMc7ZQgdlRRjo/sNcN4hgoAPMML/nDl/cioRhKOfn5zPXhdR0yXBycmL1w4XoQKBUKhkri0GF/2CgI5RevZnpsfZMV0rUxau5+C9mOpGNUIGKvcpcqZe9MzHNEUK2hJEOaWc4HEqxWIxtnpfLZddVhozx9PS00jhXSsnt7S3GOcqcMND9h7luEMFAB5gyv+e3jRW/vhIEgeRyuem1ubi4cF2lvSDaHtvtttXyd9n/XIRBRdbAQEfID41GI+l0OnJzc7Ny4n5B75Wo74p074Q3MTXMP6iNe5m/qVAoyP39PXuaI4QSE0Y6pJHn5+fYe54r9bLvOYApnp6eFhYqRXVzc8NYDWVWGOj+w1w3iGCgA4jIyyrraOr24+Nj11VKHfP7oe9quMJ6xuOx1cGVyf3PRRhUZA0MdIT8VL/fl9vb23ip3ucN9X+VqBBTnXAf2xjmR0dHcnNzI51OhxVMCCGn2mSkn5ycyO/fv10P92EP6PV68ceDr+b5cDh0XW3IAL9//15pnB8cHMjt7S3GOcq8MND9h7luEMFABxARkVqtRkcWg2gq98PDQwnD0HWVMsu8gTkej42WP/9BxK4wqMgWGOgI+a/o6vSjo6P4E6hvKd9/K1EBhjphN1T4+vHGdxU7Jfvb5CurzBFCadYmI/3w8FC+f//Ob2qwQqPRwDyHRAnDUH7+/DmzFeH82I09ztE+CQPdf5jrBhEMdICFlb6VSsV1lVLLvKlmY19ueGF+SwHTlEqladnX19c7l8egIltgoCOUPUX3To+d7l2plxXA7xWr1Akjofrq7+ryk/gT+0opuby8lK9fv8rj46Pz5wkhhOJqk5GulJJPnz4Z/2Aa9pdqtYp5DokxHo/l06dPM1k9Mc4RwkDPAsx1gwgGOoBUKpXpyy+Xy/EF+Aai14tV6Pao1+vT62xjS4HojxsTH0IwqMgWGOgIZV/9fl+azab+CnX1anxGTfUxpjoxGypUL2b5dyXqk3rJbKDRxt5WmGOYI4SypGazuXablffv38u///7r+qcAeMpkMpFyuazV35bLZcxz2Ip///1XPnz4sLJtHR0dSbPZxDhHeysMdP9hrhtEMNBhz5lffc6K6s1wzZIhuq2AiRXiUYIgMD5wY1CRLTDQEdo/BUEgzWZTfw/1qN6rl/TvP1/NU1ar70WovppNw36i33aOjo6mKdn7/b7z5wEhhGzq8fFRCoXCynfiycmJfP/+nVXpEJvhcCj5fF7bPAfQYTwey/fv31emaVfqJWNQp9Nx/p5FyLUw0P2HuW4QwUCHPSe6mlopxWrqmLAK3T7RTtr0tgKm9z8XYVCRNTDQEUL//ffyo/8t7bv2KvU3vaWA//JqsPaVsGLdv5iuKP+9m1Gu1Mvq8rd07J1Oh5VJCKG9VRAEcnNzsza9+4cPH1iVDmvp9XrafXGj0XBdbfCIp6cn+fTp09o2dXNzw0eQCEWEge4/zHWDCAY67DnRNNbsfR6f+VXo7XbbdZUyx8XFxfT6ml7lb3r/cxEGFVkDAx0htEyj0UgeHx/l69evu5nqb7pYYq73MdddhRqrv3uUf1cv+5S/3+H+zpnlzWZTgiBw3o4RQihtGo1Gcn9/v7ZfZVU6LKPT6Wj3zZ1Ox3W1wQPG47H8/Plz7Wrzo6Mj9jdHaIUw0P2HuW4QwUCHPabdbs+8+PghqkfUhH3//r3r6mQOmx8oRH8AmTLnGVRkCwx0hJCO3laq397eyuXl5W6m+pveVq6/fzVzv6uX1c99JSrAZNeNqTnej1zPN4P8xMD9UkpOT09n9i1nMhUhhPT1+PgoNzc3a9+379+/l9+/f5MJbs9pNBrafXWv13NdbUgxYRjK79+/1+5trpSSQqFAmnaENggD3X+Y6wYRDHTYY6IG8Pn5uevqeAcfINgjDENrA6v57AHdbtdIuQwqsgUGOkJoVwVBsGCsr0tRu7XeVrFHjfbvEbO4rzK7F/vMOf5Ui8b4+9cPEQxf88vLS7m5uZmmYCddJ0IImddo9P/Zu3/eRs52scP6BCuWafZIXZoFJGxxGr2A2MVYIKA6K82hGmOrhAsXSkk1LgIX3EJxS2GbdOYKqYwUFOAilTHtNkesUwjzDXKncMgz4ooUhxxy/vC6gF/xvpaoWVLmPH7uHc5jXF9fv/ppL1dXVz7ifQ/9y7/8S65z9z//8z/Hv/7rv5Z92FTU9CPas5/SOd/0anOfJiStlgF6/dnrJsIAnT01P6D0EeT5pWkah4eHs+dwMBiUfUiNMT+8TJKksMee/4sPRV21YFHRLAbokrbV9GPgb29v4/r6Oi4vL7c3XF/UcWbA3P7/A+ebBX2eG8YX2d2Sn3s1d4ynO3pu/n9nZ2ezq8l/+eWXuL+/t2EqSSX15cuX+PDhw9L37VarFZ8+fSr0vx2pnn/913+N//gf/2Ouc/q//Mu/xP/5P/+n7EOnYiaTSXz69GnpR7QfHLjaXFo3A/T6s9dNhAE6e2pbQ8R90+12Z8/h6elp2YfTGKPRaGsn5exrVuQnL1hUNIsBuqSyenh4mN1nfXqv9bOzs83vt65Z0/uST+9NPr2S/P7+vvTXX5K0uOm90t+9e7f0ff74+NgwvYH+9//+3/HP//zPuc75//k//+eyD5sKmd7X/PT0dOnvzbt37+KXX37xlyelDTJArz973UQYoLOnskPE8/Pzsg+ntuYHvf4iQjH6/f7sOT08PCz0sbN/u7jX6xX2uBYVzWKALqnK3d/fzz4efn7QXtg92GvYu3fvZs/Bx48fvxuO2wSVpOaUJEl8/Pjx1b9gZpjeDP/rf/2v3OuC//bf/lvZh00FJEkSnz59enVo/vbt2/j48aNb80gFZYBef/a6iTBAZ09lh4j9fr/sw6mt+Y/CL+p+2vsuO0Av8i94bOv+5xEWFU1jgC6pKU2H7S8N3ecH79l2ecV79orw+bLHmh2GT3t8fCz9OZYkldv9/X1cXl6+ejsUw/T6Kvsv6VEv06H5ax/PfnBwEJeXlz6iXdpCBuj1Z6+bCAN09tD8ENFJazMnJyez57LIK5r3WfYE3el0CnvcbX5igEVFsxigS1K+pvd2d6W3JKnMvnz5svIw/erqKr5+/Vr2f3qwAgN0XvP169eVh+YfPnyI29tbfxFT2mIG6PVnr5sIA3T20Pz9z9lMr9ebPZc+Dr8Y2RN0kZ+QkH2tirz/eYRFRdMYoEuSJEn1btVh+sHBQVxcXMTd3V1MJpOy/1OEFxigMy9N07i7u4uLi4totVqG5lLFMkCvP3vdRBigs4e29fHY+2owGDiBFCz7fA4Gg8IeN3vPq263W9jjRlhUNI0BuiRJktSc8gzTT09P4+bmJh4eHsr+zxL+PwN0Iv7+aPabm5tX72d+cPD3LYKmH89uaC7tPgP0+rPXTYQBOntoWx+Pva/mB21Ffiz4vtrGomr+fvXD4bCQx52yqGgWA3RJkiSpmd3f38fHjx/j7du3rw7hWq1WXFxcxOfPn12dXiID9P00mUxyXWX+9u3b+Pjxo3uaSxXIAL3+7HUTYYDOHsr+Tc0iPx57X80PZi0CNjM/uCzq+Zy//3nRmx8WFc1igC5JkiQ1vyRJ4pdffomzs7OVBqnTe6ff3d35y/M7ZIC+H9I0ja9fv8bV1dVK9zI/ODiId+/exS+//BIPDw+lv59I+rcM0OvPXjcRBujsoeybXdFX4e6r7HNa5EeO76P5wWVRsvc/Pzo6KuxxpywqmsUAXZIkSdqvHh8f4/b2duWPej84+Pvj3j99+uT+6VtmgN5M04H5p0+fVvpY9oODvz+a3f3MpepngF5/9rqJMEBnDzlhFS97QnFV/2b6/f5WTsjZ16jo+5/PP75FRf0ZoEuSJEn73cPDQ66r0w8Onl+hbqBeHAP0Zph+JPvV1dXKA/ODg4M4OzuL6+trV5lLNcoAvf7sdRNhgM6e8XHj22GAXpzsAP38/Lywx83+3m/jkxcsKprFAF2SJElSti9fvsTHjx/j3bt3uQbq03uoPzw8lP2fObBTDw8P8fnz51wfyX5w8PfHsk/vZe4qc6meGaDXn71uIgzQ2TPbur/0vjNAL06n0yl8gD7/e58kSSGPm2VR0SwG6JIkSZIW9fj4uNZA/eDg7499n16lvo3/NoUyJEkSd3d38enTp2i327n+nXj37l1cXl7G7e1tJElS+r/fkjbPAL3+7HUTYYDOnpkfCvlIsWJs++PB98k2/jJC9qr2w8PDQh5znkVFsxigS5IkSVq1TQbqBwcH0W634+bmxlCdWkiSJL5+/Ro3NzfRbrej1WrlHpi7wlxqdgbo9WevmwgDdPbM/FAoTdOyD6kRsieUTqdT9uHUWvY/vIoaoO/i9bGoaBYDdEmSJEmbdH9/H9fX13F2dhZv3rxZa6h+dXXl498p1fRj2Ne5snza9B7mBubS/mSAXn/2uokwQGfP+Aj37fAR7sXZxu9n9jEHg0EhjznPoqJZDNAlSZIkFVmSJHF7exsfP36Ms7OztQaR03uqT69WN1inKA8PD7Oryi8uLuL09HSt39Hp1eW3t7fx8PBQ+r93ksrJAL3+7HUTYYDOnknT1AlrCwzQi5EkSeG/n7u4/3mERUXTGKBLkiRJ2nb39/fxyy+/xOXl5Vof/Z4drE8/Bn56xbpPHGRemqbx8PAQd3d3s49fPz4+Xvv37t27d/Hhw4f45Zdf4v7+vvR/nyRVJwP0+rPXTYQBOnvICat4BujF2MYtBgaDwezxtnX/8wiLiqYxQJckSZJURvf39xtfqZ6t3W7PrlqfDtcnk0nZ/8nFlkwmk9nHrk+vJl/3o9eznZ2dxcePHw3LJa2UAXr92esmwgCdPZR9sxuNRmUfTiNkn1MD9PVlh91FnYw7nc7s8c7Pzwt5zJdYVDSLAbokSZKkqpQkSXz58iWur6/jw4cPG12tnm165fqnT5+efSy8j4avriRJnl1FPr03+SZXkmd79+7ds3uWJ0lS+u+/pPplgF5/9rqJMEBnDx0dHRn2FswioBj9fn/2PJ6cnBTymK1Waye/7xYVzWKALkmSJKnqPTw8xP39fVxfX8fl5WUhV6zPd3p6Gu12O66uruLm5iZubm5mQ3aD9uJMB+MPDw+z5/nq6ira7fba9yNf1tnZWVxeXs4G5e5XLqnIDNDrz143EQbo7KHsm1+32y37cGpvftDm6tkw2wAAIABJREFUo9DW1+12Z89jEVeLb+Oe6otYVDSLAbokSZKkupYkyez+6tOr1rcxXJ+v3W7Pmg6B569sf3h4iCRJyv5Pvq3JDsKzV4pPm36kervdfvYX/rfR2dnZ7Gry6Uevu6Jc0i4yQK8/e91EGKCzh7JX+W7zI633xXA4dAIpSPbE3Ov1Nn68bXwk/CIWFc1igC5JkiSpqd3f388+En565XpRHwtfxPA9W/bK99eaH9Qva36wvazpleAvte0h+LKmH7eevZL8/v4+Hh8fS/8dk7TfGaDXn71uIgzQ2UPZoWKr1Sr7cGpvGx87vq+y9+wq4uPWd3X/8wiLiqYxQJckSZK0r93f38f9/X3c3t7G9fV1fPz4cXY1c5lD9n1q+nxPh+PTK8jv7+9L//2QpNcyQK8/e91EGKCzh+Y/1rrJH521Cz4SvzjZ38vRaLTx4+3q/ucRFhVNY4AuSZIkScubDnSn92GfNh3+np2dxZs3b0ofRleh7HPy8ePH2XM1vWrcYFxSkzJArz973UQYoLOnDg8PZ294g8Gg7MOprTRNn508hsNh2YdUW5PJpNDFVNGP9xqLimYxQJckSZKk4nt4eHg2eJ9e5T7f9KPlX2qbQ/k3b94s/LkfPnx48Vhvb2+f/ZkeHh5Kf54lqcwM0OvPXjcRBujsqexHW3c6nbIPp7ZGo9Gzk8dkMin7kGprfmC56XM5f2/6NE2LOdAFLCqaxQBdkiRJkiRJyp8Bev3Z6ybCAJ095T7oxej1erPn0f3PNzM/8N5Ut9vd6WtjUdEsBuiSJEmSJElS/gzQ689eNxEG6Oyp+Y+39tHj68neY7vX65V9OLXW7/dnz+XR0dHGj3d8fLzT18aiolkM0CVJkiRJkqT8GaDXn71uIgzQ2WMnJyc+xn0D8x/fniRJ2YdUa9mr+c/Pzzd6rPm/IDIajYo5yCUsKprFAF2SJEmSJEnKnwF6/dnrJsIAnT2263tEN82uPyK86bIn5W63u9FjlfG7bVHRLAbokiRJkiRJUv4M0OvPXjcRBujssTRNn73x9fv9sg+pNuafu8FgUPYh1d7p6Wlhv4tl3JveoqJZDNAlSZIkSZKk/Bmg15+9biIM0Nlz2auoW62Wq9BXlL1f98HBQUwmk7IPqfayz+dwONzosbLD+E2vZl+VRUWzGKBLkiRJkiRJ+TNArz973UQYoLPnkiRxFXpOaZpGq9Xa+YC2yeav6N9kITX/WJsO41dlUdEsBuiSJEmSJElS/gzQ689eNxEG6PDszfD4+NhV6K9w9Xnx5oeVSZKs/Vij0aiU18eiolkM0CVJkiRJkqT8GaDXn71uIgzQ4btBkavQF5tMJq4+34L5ofcmsvc/Pzo6KuYAV2BR0SwG6JIkSZIkSVL+DNDrz143EQboEBHfvyG6qvpl7Xbb87QF2av6Dw8PN3qsMu5/HmFR0TQG6JIkSZIkSVL+DNDrz143EQboEBF/X1mdfRNst9tlH1LlzF8l7Ur94mQH6Ofn5xs9VvY12tX9zyMsKprGAF2SJEmSJEnKnwF6/dnrJsIAHWbm7+29y+Fj1aVp+uyj24+OjtwrvkDZE3Kn01n7cYq8l3peFhXNYoAuSZIkSZIk5c8Avf7sdRNhgA4zaZrG0dHR7I2w1WrtdABZZfMf3T4ajco+pEbJnpA3ubK/yI+Cz8uiolkM0CVJkiRJkqT8GaDXn71uIgzQ4Zn5odHp6eneX2k9f2X+Lu+rvS+yz+9gMFj7cYq6kn3Tn21RUX8G6JIkSZIkSVL+DNDrz143EQbo8J35gfHFxUXZh1Sa+fuen5yc7P1fKNiGohZRRQ3i12FR0SwG6JIkSZIkSVL+DNDrz143EQbo8KL5N8irq6uyD2nnkiR5dt/zw8NDH2m/BfODynUXUWXe/zzCoqJpDNAlSZIkSZKk/Bmg15+9biIM0OFF8/dDPzg4iF6vV/Zh7cz88Pzg4CCGw2HZh9VI84PKdZV5//MIi4qmMUCXJEmSJEmS8meAXn/2uokwQIeFkiSJw8PDZ2+Onz9/Lvuwtu6l4fmuPw58n8zfMmBdnU5n9hjn5+fFHeCKLCqaxQBdkiRJkiRJyp8Bev3Z6ybCAB2WemmI3uSPc39peN7tdss+rEbLDtA3GXxnX7d+v1/Y8a3KoqJZDNAlSZIkSZKk/Bmg15+9biIM0OFV+zJEHw6HhuclyJ6M1x2gJ0lS+kLMoqJZDNAlSZIkSZKk/Bmg15+9biIM0GElLw3RT09PYzKZlH1ohbi5ufnuRGB4vhvZk/G6V44PBoPST+IWFc1igC5JkiRJkiTlzwC9/ux1E2GADit7aYjearViNBqVfWhrS9M02u32dycB9zzfnSI+er3s+59HWFQ0jQG6JEmSJEmSlD8D9Pqz102EATrkkqZpnJycfPemeXV1FWmaln14udzd3X33ke2Hh4cxHA7LPrS9UsQCquz7n0dYVDSNAbokSZIkSZKUPwP0+rPXTYQBOqyl1+t998bZarXi7u6u7EN71WQyefGq85OTk0iSpOzD2ytF3Lt8MplUYhFmUdEsBuiSJEmSJElS/gzQ689eNxEG6LC20Wj03Ue6HxwcRLvdruSJcDKZxNXV1Ytv+t1ut3ZX0DfB/JBynddgOBxu/BhFsKhoFgN0SZIkSZIkKX8G6PVnr5sIA3TYSJqm0e12X3wjbbfblbgifdng/OjoyEm7RIPBYOOTb/b37+TkpOAjXJ1FRbMYoEuSJEmSJEn5M0CvP3vdRBigQyHG4/GL90Y/ODiI4+PjuLm5iclkstNjuru7i4uLixeP6fDwsLR7ZfNv+v3+xsPv4+Pj2WP0er2Cj3B1FhXNYoAuSZIkSZIk5c8Avf7sdRNhgA6FGg6HcXR0tPDN9fT0ND5//ryVe41PJpO4u7uLq6uraLVaC4+h2+3ufJjPyzqdzux1OT8/z/398/c/H41GxR/kiiwqmsUAXZIkSZIkScqfAXr92esmwgAdtuK1QfrBwUG0Wq24uLiIm5ubuLu7i4eHh5UfP0mSeHh4iJubm7i6unp2FfKyK84NzqsleyJe5+rxqtz/PMKiomkM0CVJkiRJkqT8GaDXn71uIgzQYavG43F0u904PDxcOuBedLV6u92eteyq8kWdn5/HcDgsdbDKYtm/+LDOR+r3er3Z95d5//MIi4qmMUCXJEmSJEmS8meAXn/2uokwQIedGQ6H0el01hqm5x2aDwYDV5vXQPZ1W+fj109PT2ff3+12iz/AHCwqmsUAXZIkSZIkScqfAXr92esmwgAdSpEkSQwGg+h0OnFycrL2sPzo6CjOz8+j1+uVev9r8pu/f3nexVOaps++fzgcbuU4V2VR0SwG6JIkSZIkSVL+DNDrz143EQboUBmTySTG43GMRqPo9/vP3qSPjo6i3+/HYDCI8XjsRNsA8wPKvJ8YMBqNNvr+ollUNIsBuiRJkiRJkpQ/A/T6s9dNhAE6VFa/33/2sew0y3A43OjEm73/+dHRUfEHmJNFRbMYoEuSJEmSJEn5M0CvP3vdRBigQ2UZoDdb9vVdZwBepfufR1hUNI0BuiRJkiRJkpQ/A/T6s9dNhAE6VJYBerN1u92NXt8q3f88wqKiaQzQJUmSJEmSpPwZoNefvW4iDNChsgzQmy17Es57Bfn8cDNJku0cZA4WFc1igC5JkiRJkiTlzwC9/ux1E2GADpVlgN5s2Y9g7/f7ub43+7txeHi4nQPMyaKiWQzQJUmSJEmSpPwZoNefvW4iDNChsgzQm22Tj2DPnsA7nc52DjAni4pmMUCXJEmSJEmS8meAXn/2uokwQIfKMkBvrjRNN1o4Zb93MBhs5yBzsqhoFgN0SZIkSZIkKX8G6PVnr5sIA3SoLAP05trkHuZVvP95hEVF0xigS5IkSZIkSfkzQK8/e91EGKBDZRmgN9doNFr7pFvF+59HWFQ0jQG6JEmSJEmSlD8D9Pqz102EATpUlgF6c20yBO90OpX8vbCoaBYDdEmSJEmSJCl/Buj1Z6+bCAN0qCwD9Obq9Xprv7atVmv2vf1+fyvHtw6LimYxQJckSZIkSZLyZ4Bef/a6iTBAh8oyQG+u7Am40+ms/H1JklR2wWVR0SwG6JIkSZIkSVL+DNDrz143EQboUFkG6M2VPQHnuYp8MBhU9mRtUdEsBuiSJEmSJElS/gzQ689eNxEG6FBZBujNlT3hDgaDlb+vqvc/j7CoaBoDdEmSJEmSJCl/Buj1Z6+bCAN0qCwD9OZad9FU1fufR1hUNI0BuiRJkiRJkpQ/A/T6s9dNhAE6VJYBejPNDyZXXTRNJpNKL7YsKprFAF2SJEmSJEnKnwF6/dnrJsIAHSrLAL2Z5geTqxoOh8++L03TLR5lfhYVzWKALkmSJEmSJOXPAL3+7HUTYYAOlWWA3kzZ1zXPCbfb7c6+5+TkZItHuB6LimYxQJckSZIkSZLyZ4Bef/a6iTBAh8oyQG+mdV/X4+Pj2ff1er3tHeCaLCqaxQBdkiRJkiRJyp8Bev3Z6ybCAB0qywC9mbIn31Vf1/n7n49Go+0e5BosKprFAF2SJEmSJEnKnwF6/dnrJsIAHSrLAL2Zsifffr+/0vdU/f7nERYVTWOALkmSJEmSJOXPAL3+7HUTYYAOlWWA3kytViv3AL3X61X6/ucRFhVNY4AuSZIkSZIk5c8Avf7sdRNhgA6VZYDeTOssmE5PTyt9//MIi4qmMUCXJEmSJEmS8meAXn/2uokwQIfKMkBvniRJci+Y0jR99j3D4XDrx7kOi4pmMUCXJEmSJEmS8meAXn/2uokwQIfKMkBvnvmh5Cr3Mh+NRs++ZzKZbP9A12BR0SwG6JIkSZIkSVL+DNDrz143EQboUFkG6M0zGAxyn2yz9z8/Ojra7gFuwKKiWZYN0P/xj3/Ef/2v/1WSJEmSJEnSXP/pP/0nA/Sas9dNhAE6VJYBevNkX9OTk5OVvid7//Nut7vdA9yARUWzLBugS5IkSZIkScqfAXo92OsmwgAdKssAvXk6nU7u1zR7cq7q/c8jLCqaxgBdkiRJkiRJKjYD9Hqw102EATpUlgF682RPvL1e79Wvnx9iVvX+5xEWFU1jgC5JkiRJkiQVmwF6PdjrJsIAHSrLAL15jo+PZ69pv99/9euzvwOHh4fbP8ANWFQ0S5qmpf8HhSRJkiRJktSkqnyBFP/GXjcRBuhQWQbozZM90Y5Go1e/Pnui7nQ6OzjC9VlUNE+32y39PyokSZIkSZKkJmSPvz7sdRNhgA6VZYDeLJPJ5NmJdpWP68l+/WAw2P5BbsCionnSNI1er1f6f1xIkiRJkiRJda7b7UaapmVv97Eie91EGKBDZRmgN0ve+5nPf32SJLs50DVZVDRXmqYxHo8lSZIkSZIk5czgvH7sdRNhgA6VZYDeLMPhMNeJtk73P4+wqAAAAAAAoP7sdRNhgA6VZYDeLNnX8+jo6NWv73Q6s6+v+v3PIywqAAAAAACoP3vdRBig751l/+JL2k0nJyev/rvaarVmX9/v97f/5rAhiwoAAAAAAOrOXjcRBuh7xwBdKr//8B/+w9J/T5Mkefb14/F4N28QG7CoAAAAAACg7ux1E2GAvncM0KXy63a7S/89HQwGz76+DiwqAAAAAACoO3vdRBig750kSWI8HqsGdbvd2ZvyyclJ6cejzcqeZP/7f//vS/89zd7//Pz8fDdvDhuyqAAAAAAAoO7sdRNhgA6V1e/3azdE5WVpmj47yY7H46VfX7f7n0dYVAAAAAAAUH/2uokwQIfKMkBvjvkr0JMkWfi1k8kk17C9KiwqAAAAAACoO3vdRBigQ2UZoDfHaDRa+SQ7HA5reUK2qAAAAAAAoO7sdRNhgA6VZYDeHNnX8vDwcOnXdrvd2deenJzs6Ag3Z1EBAAAAAEDd2esmwgAdKssAvTl6vd7Kr+Xx8fHsa3u93m4OsAAWFQAAAAAA1J29biIM0KGyDNCbI3vC7XQ6C79u/v7no9Foh0e5GYsKAAAAAADqzl43EQboUFkG6M2RPeH2+/2FXzd///M0TXd3kBuyqAAAAAAAoO7sdRNhgA6VZYDeHNkT7GAwWPh1db3/eYRFBQAAAAAA9WevmwgDdKgsA/TmyJ5gx+Pxwq87PT2t5f3PIywqAAAAAACoP3vdRBigQ2UZoDfDeDxeaYCepumzrxsOhzs9zk1ZVAAAAAAAUHf2uokwQIfKMkBvhvkB+iKj0ejZ100mk90dZAEsKgAAAAAAqDt73UQYoENlGaA3Q/Z1XHaC7fV6s685Ojra3QEWxKICAAAAAIC6s9dNhAE6VJYBejOs+jpm73/e7XZ3dnxFsagAAAAAAKDu7HUTYYAOlWWA3gzZk+2i17Hu9z+PsKgAAAAAAKD+7HUTYYAOlWWA3gzZk22/33/xa+bvk163+59HWFQAAAAAAFB/9rqJMECHyjJAb4ZWq/XqAD37Wh8eHu72AAtiUQEAAAAAQN3Z6ybCAB0qywC9GbIn1/F4/OLXZE/InU5ntwdYEIsKAAAAAADqzl43EQboUFkG6PWXJMlKA/Ts1wwGg90eZEEsKgAAAAAAqDt73UQYoENlGaDX3/y9zdM0ffVrkiQp4Ug3Z1EBAAAAAEDd2esmwgAdKssAvf4Gg8GrJ9cm3P88wqICAAAAAID6s9dNhAE6VJYBev1lX8OTk5MXv6YJ9z+PsKgAAAAAAKD+7HUTYYAOlWWAXn+dTufV17DVas2+pt/v7/T4imRRAQAAAABA3dnrJsIAHSrLAL3+sifaXq/33T9PkuTZyXc8Hu/+IAtiUQEAAAAAQN3Z6ybCAB0qywC9/o6Pj5deXb7KPdLrwqICAAAAAIC6s9dNhAE6VJYBev1lT6yj0ei7f77KR7zXhUUFAAAAAAB1Z6+bCAN0qCwD9HqbTCavfjx7U+5/HmFRAQAAAABA/dnrJsIAHSrLAL3exuPxsxPrZDJ59s+bdP/zCIsKAAAAAADqz143EQboUFkG6PU2HA6Xnlhf++d1Y1EBAAAAAEDd2esmwgAdKssAvd6yr9/R0dF3/7zb7c7++cnJye4PsGAWFQAAAAAA1J29biIM0KGyDNDrLTsgf+n1Oz4+nv3zXq+3+wMsmEUFAAAAAAB1Z6+bCAN0qCwD9HrLnmS73e6zfzaZTJ6ddEejUTkHWSCLCgAAAAAA6s5eNxEG6FBZBuj1dnp6Onv9+v3+s382f//zNE3LOcgCWVQAAAAAAFB39rqJMECHyjJAr7fsSXU4HD77Z027/3mERQUAAAAAAPVnr5sIA3SoLAP0+krT9NlJdTweP/vn2avTm3D/8wiLCgAAAAAA6s9eNxEG6FBZBuj1NR6Pn51UkySZ/bP54fr81el1ZVEBAAAAAEDd2esmwgAdKssAvb5Go9HCk+r8P5tMJuUcZMEsKgAAAAAAqDt73UQYoENlGaDXV/a1Ozw8fPbPer3e7J8dHR2Vc4BbYFEBAAAAAEDd2esmwgAdKssAvb6yQ/L51y57//Nut1vK8W2DRQUAAAAAAHVnr5sIA3SoLAP0+sqeYDudzuz/b+r9zyMsKgAAAAAAqD973UQYoENlGaDXV/YE2+/3Z///eDxu5P3PIywqAAAAAACoP3vdRBigQ2UZoNdX9oQ6GAxm//+ye6PXnUUFAAAAAAB1Z6+bCAN0qCwD9PrKnlDH4/Hs/1/00e5NYFEBAAAAAEDd2esmwgAdKssAvZ7mP6Y9O0BfdGV6E1hUAAAAAABQd/a6iTBAh8oyQK+n+QH6ov8/SZISj7J4FhUAAAAAANSdvW4iDNChsgzQ6yn7umVPqE2+/3mERQUAAAAAAPVnr5sIA3SoLAP0elr0ujX5/ucRFhUAAAAAANSfvW4iDNChsgzQ6yl7cs2+bq1Wa/b/9/v90o5vWywqAAAAAACoO3vdRBigQ2UZoNdT9uQ6HZQnSfLsJDsej0s9xm2wqAAAAAAAoO7sdRNhgA6VZYBeTy9daT4YDBp/krWoAAAAAACg7ux1E2GADpVlgF5PL11p3ul0Gv9aWlQAAAAAAFB39rqJMECHyjJAr59FH9Xe9PufR1hUAAAAAABQf/a6iTBAh8oyQK+f8Xj87GSapule3P88wqICAAAAAID6s9dNhAE6VJYBev28dK/z4XC4FydYiwoAAAAAAOrOXjcRBuhQWQbo9ZN9zU5OTiIiotvtfvf/NZFFBQAAAAAAdWevmwgDdKgsA/T66XQ6371mx8fHs/+v1+uVe4BbZFEBAAAAAEDd2esmwgAdKssAvX6yJ9ZerxeTyeTZyXU0GpV9iFtjUQEAAAAAQN3Z6ybCAB0qywC9frJXm/f7/e/uf56madmHuDUWFQAAAAAA1J29biIM0KGyDNDrZ/5q8325/3mERQUAAAAAAPVnr5sIA3SoLAP0epn/uPbxeBynp6d7cf/zCIsKAAAAAADqz143EQboUFkG6PUyHo+fnUjnB+rD4bDsQ9wqiwoAAAAAAOrOXjcRBuhQWQbo9TJ/v/PRaPTdQL3JLCoAAAAAAKg7e91EGKBDZRmg10v29To6Ooper/fsfzedRQUAAAAAAHVnr5sIA3SoLAP0eul2u89er+z9z7vdbtmHt3UWFQAAAAAA1J29biIM0KGyDNDrJXtS7XQ6e3X/8wiLCgAAAAAA6s9eNxEG6FBZBuj1kr3ifP4E2/T7n0dYVAAAAAAAUH/2uokwQIfKMkCvl+xJ9OjoaK/ufx5hUQEAAAAAQP3Z6ybCAB0qywC9PtI0XXhC7XQ6ZR/eTlhUAAAAAABQd/a6iTBAh8oyQK+P8Xi88IQ6GAzKPrydsKgAAAAAAKDu7HUTYYAOlWWAXh+j0WjhCTVJkrIPbycsKgAAAAAAqDt73UQYoENlGaDXR/a1ynZ4eFj2oe2MRQUAAAAAAHVnr5sIA3SoLAP0+uj1ent9//MIiwoAAAAAAOrPXjcRBuhQWQbo9bHohLov9z+PsKgAAAAAAKD+7HUTYYAOlWWAXh+LTqjj8bjsQ9sZiwoAAAAAAOrOXjcRBuhQWQbo9eFkalEBAAAAAED92esmwgAdKssAvT5eOpHu22tmUQEAAAAAQN3Z6ybCAB0qywC9Hsbj8Ysn0n6/X/ah7ZRFBQAAAAAAdWevmwgDdKgsA/R6WDRA36f7n0dYVAAAAAAAUH/2uokwQIfKMkCvh+zrtM8nUosKAAAAAADqzl43EQboUFkG6PXw0gB9H18viwoAAAAAAOrOXjcRBuhQWQbo9fDSybTX65V9WDtnUQEAAAAAQN3Z6ybCAB0qywC9Hl46mY5Go7IPa+csKgAAAAAAqDt73UQYoENlGaDXQ6vV+u4kmqZp2Ye1cxYVzTKZTOLm5kbSHreP5zIAAAAAe91EGKBDZRmg18P8CfTk5KTsQyqFRUWzjMfjha+npP2o3++X/VYEAAAAsHP2uokwQIfKMkCvviRJvjuB7uP9zyMsKprGAF1Sq9WKyWRS9tsRAAAAwE7Z6ybCAB0qywC9+l4aMu7j/c8jLCqaxgBd0sHBQXS73bLfjgAAAAB2yl43EQboUFkG6NU3GAy+O4Hu69V6FhXNYoAuadq+ntcAAACA/WSvmwgDdKgsA/Tqy75GBwcHcXR0VPYhlcaiolkM0CVNu7i4KPstCQAAAGBn7HUTYYAOlWWAXn2dTufZyXOfP+rWoqJZDNAlZRuPx2W/LQEAAADshL1uIgzQobIM0Ktv/kQ6HA7LPqTSWFQ0y7IB+uXlZdzf30tqWO/evVv473273S77bQkAAABgJ+x1E2GADpVlgF59x8fHz06e+3yfWIuKZlk2QL++vo6npydJDev+/t5V6AAAAMDes9dNhAE6VJYBevVlT5z7fP/zCIuKpjFAl/azs7Ozhf/uHx8fl/3WBAAAALB19rqJMECHyjJAr7bJZPLsxNnpdMo+pFJZVDSLAbq0n712Ffo+36oEAAAA2A/2uokwQIfKMkCvtvkB42AwKPuQSmVR0SwG6NL+dnl56Sp0AAAAYG/Z6ybCAB0qywC92obD4bMT583NTSRJUvZhlcaiolkM0KX9LUmSpVeh9/v9st+iAAAAALbGXjcRBuhQWQbo1ZZ9feZrt9vx6dOn+Pr1a0wmk7IPdScsKprFAF3a7z5+/LjwPaDVakWapmW/TQEAAABshb1uIgzQobIM0Ktt2QD9pWFDu92Om5ub+Pr1ayMHDxYVzWKALu13j4+P8ebNG1ehAwAAAHvHXjcRBuhQWQbo1bZswLhKx8fHcXFxETc3N/Hw8FD7obpFRbMYoEu6vr5eeh7bl09YAQAAAPaLvW4iDNChsgzQq23+HrGtVitGo1EMBoPodrtxdHSUe6h+enoaV1dX8fnz53h4eCj7j5iLRUWzGKBLeu0q9G63W/ZbFQAAAEDh7HUTYYAOlWWAXn3zJ8/hcPjsn6dpGuPxOPr9fnQ6nbWH6p8+fYq7u7tIkqScP+gKLCqaxQBd0tPTU9ze3roKHQAAANgr9rqJMECHyjJAr775gfjp6emr3zOZTGI0GkW/34/z8/M4PDzMPVRvt9vx6dOn+Pr1a2WGFxYVzWKALmna27dvl56PAAAAAJrEXjcRBuhQWQbo1ffSiXSdq8Qnk0kMh8Po9XpLT86LarVa0W63S72fukVFsxigS5r22lXo4/G47LcsAAAAgMLY6ybCAB0qywC9+nq93ncn0KLuCZskSQyHw+h2u3FycpJ7qH58fBwXFxezofq2WVQ0iwG6pGxnZ2euQgcAAAD2gr1uIgzQobIM0Ksv+xplrwbf1hXg4/E4BoNBdLvdte+nfnV1FZ8/fy58qG5R0SwG6JKy3d/fLz2/jEajst+2AAAAAAphr5sIA3SoLAP06ls0ZBwOhzv5+Wmaxng8jn6/H51OZ62h+vR+6nd3d2t9/PyURUWzGKBLmm/ZVejHx8dlv20BAAAAFMJeNxEG6FBZBujVN5lMFl5lxaAiAAAgAElEQVTpXeYxjUaj6Pf7cX5+HoeHh2sN1W9ubuLr168xmUxW+rkWFc1igC5pvoeHh6Xnjl395TEAAACAbbLXTYQBOlSWAXo9LDqRbnI1d9Emk0kMh8Po9XpLT/6LarVas6H6w8PDix9Rb1HRLAbokl7q8vJy6VXo27qFCQAAAMCu2OsmwgAdKssAvR5OTk5ePJF2u92yD22pJEliOBxGt9td+GdY1vHxcVxcXMyG6hYVzWKALumlkiRZem7o9/tlv30BAAAAbMReNxEG6FBZBuj1sOhk2mq1ancl3ng8jsFgEN1ud637qVtUNIcBuqRFffz4ceknltTt3AcAAACQZYBOhAE6VJYBej1kX6f5+43X/X6waZrGeDyOfr8fnU5n7aH6p0+f4u7urlIfa89yBuiSFvX4+Bhv3rxxFToAAADQSAboRBigQ2UZoNfDYDB4dgLNfhz66elp2YdXuMlkEqPRKPr9fpyfn3/3lwZWaXo/9a9fv8ZkMin7j8QLDNAlLev6+nrp+7z3dgAAAKCuDNCJMECHyjJAr4f5QeP8QH0frrpOkiT+/b//92t/xHur1ZoN1R8eHnz8bwUYoEta1mtXoXe73bLfxgAAAADWYoBOhAE6VJYBej1MJpNnJ9DRaPTsqux9GSIsW1Rkr8pftePj47i4uJgN1dktA3RJr3V7e+sqdAAAAKBxDNCJMECHyur1es+Gia7Kra7sCXQ4HEa32312dfU+vHarLCrG43EMBoO176d+enoaV1dX8fnzZ0P1LTNA399W/fexrMer+p9333r79u3C56zdbpf9VgYAAACQmwE6EQboUEnD4fDF4eE+DGLrKHuFdb/fjyRJvhuqN906i4o0TWM8Hke/349Op7P2/dQ/ffoUd3d3e/Fx+btigL6/GaBX6/iq3mtXoY/H47LfzgAAAAByMUAnwgAdKuel4bkherVlT6idTicing/VT09PSz7C7StqUTGZTGI0GkW/34/z8/O1h+o3Nzfx9etXHyG8pn0ZoP/www87GaDm+f399u3b2j/n/fv3K/2MH374YeNjLfrPXtbvQNWPrw6dnZ0tfT8GAAAAqBMDdCIM0KFSXhqez3/U9cXFRdmHyZzs/eqnw/L517LpV0dvc1GRJEkMh8Po9XpLf86iWq3WbKj+8PDgL6GsYF8G6Nl/d1/rzz//XOtn/PHHH7l+X3///fe1fs5ff/218s/o9/sLH8cAvVrHV4fu7++XPnej0ajstzQAAACAlRmgE2GADpXx0vB8OBxGmqbPrmY+ODiIq6ursg+XjMFg8N1JNE3TZ1dPd7vdcg9yy3a9qEiSJAaDQXS73e/+/Vil4+PjuLi4mA3VeW5fBui///77yr8zv/3221o/47fffsv1u7lsuL2sL1++rPwzvnz5svBxDNCrdXx1adlV6MfHx2W/pQEAAACszACdCAN0qIRFw/MpQ/Rqmx82Tj82vNvtzv6/VqvV6Cufq7CoGI/HMRgMotPpfPfJDat0enoaV1dX8fnz570fqu/LAD3PVds//fTTWj/jp59+yvV7+OOPP671c/JcTf/XX38tfBwD9GodX11KkmTp85dd0wAAAABUWRX2uimfVxtK9trwfMoQvbomk8mz12U8HkdEfDdQaPIAoYqLijRNYzweR7/fj06ns/b91D99+hR3d3eN/xj+rH0ZoD89rX7f8Pfv36/1+Hl/59Yd1q56P/fX/hwG6NU6vjp1eXm58Plr+l8iAwAAAJqjinvd7J5XG0q06vB8ajKZfDcENESvhuxrMhgMZv9/9i89TO+P3kR1WVRMJpMYjUbR7/fj/Px87aH6zc1NfP36dfZpA02zTwP0n3/+eeXXftmV2y/1559/rjVA/+OPP3L9nG/fvq382D///PPSxzJAr9bx1anXrkLv9/tlv7UBAAAAvKoue91sl1cbSpJ3eD6VJIkhegVlB+XZIcH869zUq5jrvKhIkiSGw2H0er2lf45FtVqt2VD94eGhEVdZ7tMAvah7h79U3vufT/v1119z/Zwi7+VugF6t46tb19fXS98rm/D+CAAAADRbnfe6KY5XG0qw7vB8yhC9ejqdzuy1OD8/n/3/aZo+e6263W5px7hNTVtUJEkSg8Egut3ud7dOWKXj4+O4uLiYDdXrZp8G6Hnug/7a1dvz5bm6PVve+6Dnuf/5n3/+udPn14B6v3p8fIw3b94sfJ17vV7Zb28AAAAASzVtr5v1eLVhxzYdnk8ZoldLdoA1/1Ht3W638Vfg7cOiYjwex2AwiE6nE0dHR7mHoqenp3F1dRWfP3+u/CcR7NMA/elp9SFv3vugr3p/9U0Hyj/++GNlB9VVPS5tr2VXoR8cHDT21hcAAABAM+zDXjev82rDDhU1PJ8yRK+O+dc2a/6+sJu85lW1j4uKNE1jPB5Hv9+PTqez9v3UP336FHd3d5Uaqu/bAP2nn35a+TVb9T7oea5sf6k8V4qv+pg//fTTzp9bA/T96/HxMd6+fbvwtW7qJ7EAAAAAzbCPe918z6sNO1L08HzKEL0a5geO81fYZT8GfP4K9SawqPjbZDKJ0WgU/X4/zs/Pcw/Vs/dT//r1a2lXau7bAD3Pvcp///33lR4zz73VX+q1e5VP++OPPwp/zCIzQN/Pbm9vl77eVfoLQwAAAABZ9rqJMECHndjW8HzKEL18aZo+e/7H4/Gzfz7/O9C04YFFxWJJksRwOIxer7f0eVo2VM/eT30XtwDYtwH6n3/+ufLr0e/3V3rM1+5L/trQftWrxX/99deVj32Vq9qLHnhvY4D+119/5f54/EV/8cGAf3stuwq93W5v/X0MAAAAYB32uokwQIet2/bwfMoQvXzZ534wGDz7Z2maPnt9mvYRthYV+SRJEoPBILrd7rNPJ1i14+PjuLi4iM+fP8fDw0Phx7dvA/Snp9UHqT/88MNKj/fDDz+8OpAtYmhb9P3Pqz5AL3J4vo3j07/12qcwzP9FMwAAAIAqsNdNhAE6bNWuhudThujlyp5Y+/3+d/+82+3O/nmr1drJlcS7YlGxufF4HIPBIDqdThwdHeUeqp+ensbV1VV8/vx540842McBep77oH/79m3pY3379m3p9//444/x9PT68HuV+62veszTn1nU4636vBb5eHmH5+/fv3/1I/cN0Lfb2dnZwufUVegAAABAFdnrJsIAHbZm18PzqZeG6PNXQ7MdnU5n9pyfn59/98+TJNn578OuWFQUL03TGI/H0e/3o9Pp5L6f+nRA9enTp7i7u8s1VN/HAXqej0J/bSj7+++/L/3+X3/9daWf+eXLl6U/J89Hz09/5mtVdYC+zvC8yL+AUPbvZ127v79f+rw26TwIAAAANIO9biIM0GEryhqeT700RLdJvX3Zex6fnp6++DXZj+te9DV1ZFGxG5PJJEajUfT7/Tg/P889VG+1WtFut+Pm5ia+fv0ak8nkxZ+zjwP0P/74o7Bh9Gv3P//jjz9W+pk///zz0p/z2n3UX/qZr1XFAfq2hufb+PPq+5ZdhX58fLzbN1EAAACAV9jrJsIAHQpX9vB8yhB99+Zf+1W+ZtOP2q4Ki4ryJEkSw+Ewer3e0tdh2VD94uIibm5u4uHhYXbl+74N0J+eivs49Nc+mn3Vn/n+/fulP6fIj53P+xwU/Zwu+v68w/Mff/xx5eH5Nv68+r75T1+pwhoJAAAAYBF73UQYoEOhqjI8nzJE3635oeNLV/emafrsNel2uzs/zm2wqKiWJEliMBhEt9t99qkHq/bv/t2/28sB+muD71UHqsu+74cffsj1M5cNg1c91vmfue6x73qAvs7wPO9rboC+my4vLxc+t61WK9I0LfttEwAAACAi7HXzN682FCRJkmi1WpUbVo9Go0oN9ZssTdNnz/N4PH7x67rdbuMGBxYV1Ze9n/rR0VHuofo+DNDz3Ad90Ueiv/ax7P1+/9nXv/Zx74vut57n/ufzP3NZVRmgv3Yf+SKG59v48+rlXrsKvd/vl/0WCQAAABAR9rr5m1cbClDV4flU1a6Mb7JVBgLzg4QmvBYWFfUz/aj2vPdTb/IAPc/QdtF90F8bws8PxF/7mYuG31++fFn5WBcN4V+qCgP0vMPzPH9BYNt/Xi3u+vp64fPblL9MBgAAANSfvW4iDNBhY1Ufnk8Zou9G9uTa6/UWfl32Y7VPT093eITbYVHRDJPJJEaj0bNPSdinAfq3b99WHqj+9NNPLz7Ga/cln78X+Ws/c9HHr//8888rH2uZ9wTP+3i7HJ5v48+rxT0+PsabN28WPsfLzpkAAAAAu2KvmwgDdNhIXYbnU4bo29fpdGbP7fn5+cKvm38tkiTZ3UFugUVFs4zH470coD89PcUPP/yw0VB12de/f/9+rZ85P3R/enpa+d7gi37mosocoO96eL6NP6+Wt+wq9IODg5hMJmW//QEAAAB7zl43EQbosLa6Dc+nDNG3K3s/4+Pj44Vfl6bps4/MrvuVdxYVzbLPA/TX7kme7c8//3z2va/dl/znn39e62fO32/9r7/+WvkYF/3MRZU1QM87PM/zsfS7/PPq9d6+fbvwee52u2W//QEAAAB7zl43EQbosJa6Ds+nDNG3Z/65XSb7MdmtVmtHR7gdFhXNss8D9DyD3N9+++3Z9/72229Lv/7Lly9r/cz5+63nuf/5op+5qLIG6GUMz7fx59Xr3d7eLn2ux+Nx2W+BAAAAwB6z102EATrk9tLwvN/vl31YuRmib8f84HHZR7MnSdKY59+ioln2eYCe5+ru+fugv3b/80X3In/tZ/7444/Pvn6Tq+Rfq8oD9Pfv3xc6PN/Gn1ertewq9Ha7XfZbIAAAALDH7HUTYYAOubw0PK/zx40aom9HnivpTk5OGjE0sKholn0eoD89rX5/8fnB6mvft8nPzH7tpvdpX1ZVB+jv379f+BcQNskAvZzu7++XPt+uQgcAAADKYq+bCAN0WFnThudThujFy97b/LVPJ5h//ieTyU6OsWgWFc2y7wP0n3/+eeXB6nSo+9pV5PNXq+f9mdMryb99+7bysb32M1+qqgP0+avwi8oAvbzOzs4WPt+np6dlvw0CAAAAe8peNxEG6LCSpg7Pp14aoi/76HGWy55ge73e0q9N0/TZwP21r68qi4pm2fcB+jr3GH/te+bvl573Z06/f5N7tK9SVQfo2xqiG6CX12tXofvLfAAAAEAZ7HUTYYAOr2r68HxqfojearUM0dfU7XZnz+P5+Xmur2+1Wts/wC2wqGiWfR+g57kP+s8//xxPT6tfQb7uz5xeTb7N+58/PVV7gL6NIboBerl9+PBh4XN+fHxc9lshAAAAsIfsdRNhgA5L7cvwfMoQvRjZAdcqA4AkSWp/1Z1FRbPs+wD96Wn1wer79+/j6en1+5IX8TOfnp7ixx9/3OrQt+oD9KKH6Abo5TZ//ptvMBiU/XYIAAAA7Bl73UQYoMNC+zY8nzJE39xoNMp9Uj05OZl9fbvd3vIRFs+iolkM0J/ip59+Wnm4+scffyz956vei/y1n/nazyliyFzWAD3P813kEN0AvfwuLy8XPu+tVivSNC37LREAAADYI/a6iTBAhxft6/B8qtfrGaJvYH74uMpzNxgMnn3PZDLZ/oEWyKKiWQzQn+K3334rbPj766+/FvIz81x9vurPnK+sAfrTU76r6w8ODqLf72/8Ohugl1+SJPHmzZulrzMAAADArtjrJsIAHb6z78Pzqex9uQ3R88s+d+Px+NWvT9P02ff0er3tH2SBLCqaxQD9Kf78889cw9xl/fHHH5X9mfOVOUB/etr9EN0AvRpdX18vfO5dhQ4AAADskr1uIgzQ4RnD8+cM0dd3eHiY++q57PPdarW2e4AFs6hoFgP0vytqmF31n7nOz9/m4+1yiG6AXo0eHx+XXoW+z2sxAAAAYLfsdRNhgA4zhucvM0RfT/Yku+rV5PNDy+FwuN2DLJBFRbMYoP9d3vtyv1Tee3UX8TN/+OGHtf/MVRigPz3tbohugF6dll2FfnBQv1ubAAAAAPVkr5sIA3SICMPz1xii55d9zs7Pz1f+vqOjo9n3tdvt7R1gwSwqmsUA/e9+/fXXjYfZeQe7ee69XvQw+empOgP0b9++xfv377f+5zZAr1Zv375d+BpYlwEAAAC7YK+bCAN0MDxfkSF6Pv1+/9lztarBYFDLK+4sKprFAP3v/vjjj42H2b///nvlf2a2qgzQn56e4q+//tr6EN0AvVrd3t4ufR3G43HZb48AAABAw9nrJsIAnT1neJ6PIfrqRqPRWifWNE2ffd+qH/9eNouKZjFA/7c2HWZ/+/atFj8z78/e1eNte4hugF69ll2Ffnx8HDc3N5IkSZIk1aa7u7tI07Ts7T5ysNdNhAE6e8zwfD2G6KuZH0DmuWou+xznuXq9TBYVzWKA/m/lvRd3tnXvRb7Jz3z//v1Gf96qDdCfnrY7RDdAr1739/dr//5LkiRJklTF7KHXi71uIgzQ2VOG55sxRF9N9jkajUYrf9/88HI4HG7vIAtiUdEsBuj/1ib3Qf/5559r8zOnrfpzdv142xqiF/3nVTGdnZ2VsqEhSZIkSdK2Oj09LXvLjxXZ6ybCAJ09ZHhejPkh+vHxsY+imXN4eDh7fvr9fq7vPTo6mn1vu93ezgEWyKKiWf7H//gfC1/PfRug//7772v/h9GXL1/W+pmb3Ad93Z85bdWfU8bjrfNavDZEL/rPq2JyFbokSZIkqYm5CK0e7HUTYYDOnjE8L9b8EP309NQQPSN7os37ezYYDJ49t5PJZCvHWBSLimaZ//3Ltm8D9G/fvq39H0V//fVXbX7mtFV/TlmPV/QQvejjU3FdXl6WspkhSZIkSdK2ynObT8pjr5sIA3T2iOH5dhiiL9br9WbPy/n5ea7vTdP02fPa6/W2c5AFsahoFgP05/3www+5/4No03uRr/MzDw42H/QW/XO2cdxFDtF39bwqf0mSlL6xIUmSJElSkRmg14O9biIM0NkThufbZYj+sn6/P3tOWq1W7u/PPq/rfP8uWVQ0iwH687L/Lq/apvciX+dn/vTTTxv/WVf9WWU93rSihujbOj4Vk6vQJUmSJElNygC9Hux1E2GAzh4wPN+Nk5OTZ8+xIXrEeDze6OQ6//3D4bD4gyyIRUWzGKBLqkKPj4/x5s0b70eSJEmSpNp0f39vgF5z9rqJMECn4QzPdydNU0P0OfMfP7vOAuno6Gj2/e12u/iDLIhFRbMYoEuqStfX1wvfjw4PDyNJktKPUZIkSZKkaQbo9WevmwgDdBrM8Hz3DNG/l30uRqNR7u+fH2ROJpPiD7IAFhXNYoAuqSq9dhX65eVl6ccoSZIkSdI0A/T6s9dNhAE6DWV4Xh5D9OeyV5D3+/3c35+m6bPnstfrFX+QBbCoaBYDdElV6pdffln4nnRwcOAqdEmSJElSZTJArz973UQYoNNAhuflM0T/N9mT7bq/h91ud/YYrVar2AMsiEVFsxigS6pab9++Xfi+9OHDh9KPT5IkSZKkpycD9Caw102EAToNk6ap4XlFGKL/rdfrzf785+fnaz3GeDx+9jwOh8NCj7EIFhXNYoAuqWrd3t4uvQr9/v6+9GOUJEmSJMkAvf7sdRNhgE6DpGkap6enhucVYoge0e/3C7l6PPtR8O12u8AjLIZFRbMYoEuqYu/evVv43vSPf/yj9OOTJEmSJMkAvf7sdRNhgE5DGJ5X174P0eevHl/X/EBzMpkUd5AFsKhoFgN0SVVs2SaEq9AlSZIkSVXIAL3+7HUTYYBOAxieV98+D9GTJClkkZSm6bPH6fV6xR7ohiwqmsUAXVJVOzs7W/j+9E//9E+lH58kSZIkab8zQK8/e91EGKBTc4bn9fHSEP3q6qrsw9qJ7J95k/uXd7vdQj4OfhssKprFAF1SVXvtKvTb29vSj1GSJEmStL8ZoNefvW4iDNCpMcPz+tnXIXr2/uX9fn/tx5n/OPhNhvFFs6hoFgN0SVXu8vLSVeiSJEmSpEpmgF5/9rqJMECnpgzP62sfh+jZE26n09nosbLD+Ha7XdARbs6iolkM0CVVufnbo3ifkiRJkiRVJQP0+rPXTYQBOjX00vD85OSk7MMih30bovd6vdmf8/z8fKPHmh9sTiaTQo5xUxYVzWKALqnqLbsK/fDwMB4fH0s/RkmSJEnS/mWAXn/2uokwQKdmFg3P0zQt+9DIaTKZxOHh4V4M0fv9fmEn2TRNnz1Wr9cr6Cg3Y1HRLAbokqre4+NjvHnzxnuVJEmSJKlSGaDXn71uIgzQqRHD8+ZJkmQvhujz9y7f9He22+3OHqvVahV0lJuxqGgWA3RJdej6+nrpVehJkpR+jJIkSZKk/coAvf7sdRNhgE5NGJ431z4M0SeTSaELpfmB/HA4LOQ4N2FR0SwG6JLq0GtXoV9eXpZ+jJIkSZKk/coAvf7sdRNhgE4NGJ433z4M0YseeB8dHc0er91ub36AG7KoaBYDdEl16Zdffln4fnVwcOAqdEmSJEnSTjNArz973UQYoFNxhuf7o+lD9JOTk9mfq9/vb/x48wPOyWSy8WNuwqKiWQzQJdWpt2/fLnzP+vDhQ+nHJ0mSJEnanwzQ689eNxEG6FSY4fn+afIQPXvS7XQ6Gz9emqbPnqder1fAUa7PoqJZDNAl1anb29ulV6Hf39+XfoySJEmSpP3IAL3+7HUTYYBORRme76+mDtH7/f7sz3N+fl7IY3a73dljtlqtQh5zXRYVzWKALqlunZ2dLXzf+sc//lH68UmSJEmS9iMD9Pqz102EAToVZHhOE4fo8wPJIozH42ePWcS91ddlUdEsBuiS6tayDQpXoUuSJEmSdpUBev3Z6ybCAJ2KMTxnqmlD9Plhd1G/00dHR7PHbLfbhTzmOiwqmsUAXVIdW3YV+j/90z+VfnySJEmSpOZngF5/9rqJMECnQgzPmffSEL3Mq6w3MZlMtrJYmh90TiaTQh43L4uKZjFAl1THHh4ell6Ffnt7W/oxSpIkSZKanQF6/dnrJsIAnYowPGeRJg3Rt/FnSNP02eP2er1CHjcvi4pmMUCXVNcuLy+XXoX++PhY+jFKkiRJkpqbAXr92esmwgCdCjA85zVNGaKfnJzMjr/f7xf2uN1ud/a4rVarsMfNw6KiWQzQJdW1JEmWXoXuPUySJEmStM0M0OvPXjcRBuiUzPCcVTVhiJ498XY6ncIed/7+6mU8LxYVzWKALqnOffz4ceF72OHhoavQJUmSJElbywC9/ux1E2GATokMz8lrNBp9d8Kq0xC93+/Pjvv09LTQxz46Opo9drvdLvSxV2FR0SwG6JLq3OPjY7x588b7mCRJkiRp5xmg15+9biIM0CmJ4TnrGg6H3520RqNR2Ye1kvmh5DYfezKZFPr4r7GoaBYDdEl17/r6eulV6GUfnyRJkiSpmRmg15+9biIM0CmB4Tmbyg7R6/S7M/9R60UOudM0ffbYvV6vsMdehUVFsywboP+X//Jf/u/T05MkVbrHx8f/u+wqdB/jLkmSJEnaRgbo9WevmwgDdHbM8JyiDIfD2v3uTCaTrS6Yut3u7LFbrVahj/0ai4pm+Z//838ufD273W7p/yEiSat0e3v74vvYmzdvSj82SZIkSVIzM0CvP3vdRBigs2PZAZ/hOfso+/s/GAwKfez5K9x3eX94i4pmmf9d8hHukura2dnZd+9jt7e3pR+XJEmSJKmZGaDXn71uIgzQ2bE0TePk5MTwnL01/f0/ODiIfr9f+OMfHR3NHr/dbhf++ItYVDSLAbqkpvT4+BjX19dxdnYWHz58iC9fvpR+TJIkSZKk5maAXn/2uokwQKcEaZpGt9s1PGcvdTqd2cn2/Py88Mefv3d1kfdZX8aiolkM0CVJkiRJkqT8GaDXn71uIgzQAXaq3+/PTranp6eFP36aps9O6L1er/Cf8RKLimYxQJckSZIkSZLyZ4Bef/a6iTBAB9ip4XC49RNut9udPX6r1drKz5hnUdEsBuiSJEmSJElS/gzQ689eNxEG6MD/Y+/slRNH+r7dE71PZHwCY3MA47IjnsBT5YldRTGhJzGbzSQUG80EDtjEU0XEBh5SttgD0OM7JTAZoarIgZjgLh3C/w08YInPlpDU3eK6uq5k1yO1PpCa/tHdkCurwWQWU6yv7qPX66W+j1VoVBQLAnRERERERERERMT4EqC7D33dIEKADgCQK6tTrGfVaDo/P1/u49OnT5nsIwyNimJBgI6IiIiIiIiIiBhfAnT3oa8bRAjQAQByJ/zC7XQ6meyj0+lkPtI9DI2KYkGAjoiIiIiIiIiIGF8CdPehrxtECNABAHIn/AJutVqZ7GN1pHuz2cxkPwtoVBQLAnRERERERERERMT4EqC7D33dIEKADgCQO7VabfnCvbm5yWw/9Xp9uZ/T09PM9iNCo6JoEKAjIiIiIiIiIiLGlwDdfejrBhECdACA3Gm1WssX7tXVVWb7WQ1Be71eZvuiUVEsCNARERERERERERHjS4DuPvR1gwgBOgBA7vR6vdxeuufn58v9fPr0KbP90KgoFgToiIiIiIiIiIiI8SVAdx/6ukGEAB0AIHdWw8nZbJbZvjqdTi77olFRLAjQERERERERERER40uA7j70dYMIAToAQO4EQZBbw2l1X61WK5P90KgoFgToiIiIiIiIiIiI8SVAdx/6ukGEAB0AwAh5hNoL6vX6cl/lcjmTfdCoKBYE6IiIiIiIiIiIiPElQHcf+rpBhAAdAMAI4Zdws9nMdF+rYajneanvg0ZFsSBAR0REREREREREjC8BuvvQ1w0iBOgAAEao1WrLl+7NzU3m+zs/P1/ur1arpb59GhXFggAdERERERERERExvgTo7kNfN4gQoINFbHsgZfGQynNfAJtotVqZT6septPpRO7r2WyW6vZpVBQLAsSzjEAAACAASURBVHRERERERERERMT4EqC7D33dIEKADhZBgA7HRK/Xy/U+C4Igsr+0112nUVEsCNARERERERERERHjS4DuPvR1gwgBOlgEATocE6sBpe/7me+zXq9nNuqdRkWxIEBHRERERERERESMLwG6+9DXDSIE6GARBOhwbOTdeFoNRT3PS23bNCqKBQE6IiIiIiIiIiJifAnQ3Ye+bhAhQAeLIECHY6NUKi3vs7SnVN/G+fn5cp+1Wi217dKoKBYE6IiIiIiIiIiIiPElQHcf+rpBhAAdLIIAHY6N8Iu42Wzmss9WqxW5v2ezWSrbpVFRLAjQERERERERERER40uA7j70dYMIATpYBAE6HBvhNclvbm5y2edsNovc32mNfKdRUSwI0BEREREREREREeNLgO4+9HWDCAE6WAQBOhwb4dHg5XI5t/3WarXU90ujolgQoCMiIiIiIiIiIsaXAN196OsGEQJ0sAgCdDg2PM8zcq+t7tfzvIO3SaOiWBCgIyIiIiIi5udwOJT//Oc/S3/+/Ck/fvzY6O3trXz8+DETb29vt+7358+fkTr+5z//MX7eEBFtlADdfejrBhECdLAIAnQ4NlZDSt/3c9v3+fn5cr+1Wu3g7dGoKBYE6IiIiIiIiMlchMv//vvvMnz+9u1bJKiO0y/lkuFj/Pbt2/L4//333+V5mU6nxq8RImKWEqC7D33dIEKADhZRxAB9MpmI53nSbrel0WjI/f39xn1UKhVpNBrSaDSk2+2K53kyHo8PPs59zOdzGQwGy/pVq9W1ulWr1WW9RqNR5nXSJVzvTefSFUw1oMLTxyulZDabHbQ9GhXFggAdEY/Z1RFg4c7vXS46i798+bL3b3/9+sUILkRERMf0fX+tbbB4/5+dnRkPr12zVCotz99q0O77vvHrjYiYVAJ096GvG0QI0MEi4jSybd9Xv9/fGEYnsVqtSrvdlsFgIPP5/OBjF3kNn7eF+fusVCrSbrcPrkvS89/v96VSqWR+j+RFqVRa1rnVauW239lsFjlfh+6bRkWxIEBHxKI5nU6XQfWm6U/D72MbvLi4oEMZERHRgOGAfDFq3GQ4fn5+Ljc3Nxut1+vSarVSsV6vb91PeAa7vD07O4uMZl+0h0zfJ4iIuyRAdx/6ukGEAB0sIk4D2tZ9jUYjrXD3EA9hMBikWr9ut5u4LkmON07o7wrhl3Gz2cx137Vabbnvcrl80LZoVBQLAnREdNHFqLDFmqGmO7yzdjFqazHinQ5lREREPRdthh8/fsiXL18y/TFdqVRaBtG1Wi0SWvd6PXl5eVl66MxweTKbzSJ19zwvcmy1Wm153Fn+UDHcFuKHhohoiwTo7kNfN4gQoINFxGkg27ivwWCQS2dpUlanOk/LarUqk8kkdn3iHO98Po8d/LtCvV5f1vnm5ibXfXueFzlnnucl3haNimJBgI6INrva6X1xcZFLG8wlF6O1FsH6cDg0ft0QERHzNtxmWMw8k9a7NhyML0Jjz/Pk5eVFfN83/ZXOWnzfXwvcF2F7miPdLy4u5Pb2dtkWIlhHxDwlQHcf+rpBhAAdLCJOQ9i2fY1Go9w6ROMymUwST9eua6VSiR2ixzneJPV3hfBa5Kenp7nvP/wFtVarJd4OjYpiQYCOiLbo+/5yGtXMp1q/VKJufttUolor9pSolwP1Nmy3FdrvTXbtNaXUcgrUX79+EaojImKhHA6H8uvXr9TaDIup0xfTpC/C8SAITH9dKzxBEERC9mazmUrAvpi9Z9EWYuYeRMxKAnT3oa8bRAjQwSLyDEfT3lda651ncex51S1uiK673YeHh1zOkylWR4HnTTjAV0olnjKORkWxIEBHRFMOh0P5+fOn3N7epjf9+iIYr6vXsLqjloH2O8uL8n/Xtfe77k2VetAeHqk+nU6N3wOIiIj79H1ffv36tVyjPOk7cDGKvNlsSqfTYfS4Iyymj+90OqmE6xcXF/zAEBFTlQDdfejrBhECdLCIPMPRNPeV19TtSY49q2nbt1mtVjO5BlmfJ5OsBpV5N6Jms1lk/61WK9F2aFQUCwJ0RMzLxbSqB0+peq5eQ+VwQD6zPyA/OGAPVDRgr6mDw/VFJzKBOiIi2uB0Oo20F5KMLF+MJg+vO85I8mLy8vIivV5PWq1W4mB9MVKdHxgiYlIJ0N2Hvm4QIUAHi8gzHE1zX3FGSDcaDRkMBhtHao/HYxmNRtLv93cG37r0+/1Yx/nw8CCj0Ujm8/lyG/P5XAaDQawgvtvtpn4NkugS4Xofsg55Umq12nL/5XI50TZoVBQLAnREzErf95cjzBO940vqbYr131Oqmw6xbS3KV29TxtfU648MEpzzi4sL+fHjByOyEBExFxfLt3z79k0uLi5iv7cuLy+lXq8vR5QTlMNiSvhOpyP1en1n/8Wu9tCXL1/k169frKeOiHslQHcf+rpBhAAdLCLPcDTNfelOkd5ut2PXczQaSbvdlkqlEvvYw/9ml5VKRcbj8d7txRlpHw7ht5Go01y9jnL3PG/tRwjz+VzG47F0u125v7/XPk82EP5FdNIR4IewOo18khCfRkWxIEBHxDRddIInmpJ9EZZ7So5hRHnWZTlifRGql+Jdj1KpJLe3t/Lr1y9GYyEiYioupmP/8uVL7LbCIizv9XpMvQ6x8X1fer2eNJtNuby8jHXvnZ2dEagj4lYJ0N2Hvm4QIUAHi4jTULVpX3nVeTESXAfd0eeVSkUr7F6wGrRuU+fHArE70JWZ0dl5EH4h1+t1I3UIh/i1Wi32v6dRUSwI0BHxEKfT6bIjPNY0q6XfoW5HifIJy/MqaqZef6DQVK/rxcdom11cXMjPnz/pOEZERG2n02miH9edn59LrVZbjiwHyILwSPU4078vAnWmfEfE//6XAL0I0NcNIgToYBFphtp57iuvOsdBd1T8aDSKvW2d6dwrlcre7cS5BkopGQwGSU6FEzSbzeVx3tzcGKlDq9WKnO/ZbBbr39OoKBYE6IgY10VoHmtq9pISVVevU7EzutyaooJkgTphOiIibnM4HC7XMNd9r1xeXkqz2ZRerxf7+ylAWgRBIJ7nxR6lvlgC5z//+Y/xzx8i5i8BuvvQ1w0iBOhgEWmG2nnuS3c7eY2enkwmWvVJOs257lTu+6aFj3MNdNdVd5VweH16emqkDrPZLHLO404lT6OiWBCgI6Ku//77r3z58kX/vX6jGGHuWFGz3z9yiDHl+yJMZwQWIuJxuhhlHmc2mkVg7nke65aDtSwC9Varpb2WeqlUWk73TtsI8TgkQHcf+rpBhAAdLMLVAF13tPciCF5duzttdKdvTxroz+dzre33+/2d28nzetvOalhpilqttqxDuVyO9W9pVBQLAnRE3OVwONTvEF+MMveUqIDQvAhFvajX0enneu24xZrppu9bRETMVt/35efPn9qz0ZyfnxOYG8Sl/hib65pkhPrHjx+ZtQex4BKguw993SBCgA4WkWegmua+Hh4eYm1vYaPRkIeHB+n3+zIajfaO2NZFtz6H7E/3+A7dhlJ666m7ju/7VjSkVte4j/MjCxoVxYIAHRFXnU6n8vPnT721Ss/Va8DqEZgXvaiZep1RQGOq91KpJN++faOzGBGxQC5C84uLC633QK1WY0p2S8ir/y0NXKrrbDaTXq8n9Xpd68emZ2dn8u3bNxkOh8Y/z4iYngTo7kNfN4gQoINFxAmfbdqX7pTmut7f30u32020PrmI3hrlebhvinjd7RR57fMw4WPOa7r/TZyfny/rUavVtP8djYpiQYCOiAufn5/1pmgvqdfQnKnZj7bECdM/fvzIqHREREeNE5ovpmX3fd/0VxxYIa/+tzRwqa6r+L4vrVZLa3Q6YTpicSRAdx/6ukGEAB0sIk44a9u+KpXKQWHzLtvtdqzR4lnVI4lp1DOtkfm2Ew6u464/nibh9diVUtojA2hUFAsCdET89evX/o7x0PTspsNbil1F+UprmvdSqSQ/fvxgPVBERMuNE5rXajXpdDqMMrecvPrf0sCluu5iMTo9vHzeNhdhOjP3ILopAbr70NcNIgToYBFpBbMm9jUajVIJnHepO5V51vVI69wV5QtQWoRfyvV63Vg9ZrNZ5Pzrhvk0KooFATricTqdTuXHjx/7p2m/UaJ6ijXNKVpFvajXH1rsafN9+fKFEVeIiBY5nU7l169f8vHjx73P8MXU7Kxl7g4u9cm4VNc4eJ6nNdX7xcWF/Pr1ix8cIjokAbr70NcNIgToYBFpBbOm9pX2VO6b3Dctetxjy9o06nksNJvN5THf3NwYrUv419Dlclnr39CoKBYE6IjHpe/7+6dpX0zRPiM0pyQrKlCvU7zvGZX+8eNHeX5+Nv65QEQ8Vv/991+t5VsIzd3GpT4Zl+qaFN0w/fb2Vv7991/jzwlE3C0BuvvQ1w0iBOhgEWkFsyb3NR6PpVqtphpCr9rtdlM7tqxNo57HQnjq9NPTU6N18Twvcg101mSnUVEsCNARj0Ot4Pz3aHPT4SulWEVnVDpBOiJifvq+rzULDaF5cXCpT8aluqbBIkzfdaylUokp3hEtlgDdfejrBhECdLCIOMHzZDJJvJ/JZKK9n2q1mmgfg8FAHh4eMgmllVIyn8+37jurfSZxF8f2BWgfq4Gl6Q6J8JrstVpt79/TqCgWBOiIxVYrOK8rUS8E55Rsi5opUS31OsPBlnuRIB0RMTv//fdfub293dkmuLy8JDQvIC71ybhU1zQJgkB6vd7O/pZFW+nXr1/GnyeI+CYBuvvQ1w0iBOhgEY1GQ7tRPB6PE+9nPB5r76fRaBx8XKPRSLrdbqzj2+euEcG6+zHNsX4B2obv+1Y1psIj4pVSMpvNdv49jYpiQYCOWEz3BudM004xVFSgRPXUzundCdIREdNRZ7T5+fm5NJvNvd8DwV1c6pNxqa5ZMZvNpNPpRAY7rMqodER7JEB3H/q6QYQAHSyi3W5rN4r7/X7i/fT7fe39tNvtFI/wjfF4LIPBQPr9vjw8PMSe9n1XsK878v2QHyGkAV+A1gkfd6/XM1qX2WwWqU+r1dr59zQqigUBOmKxnE6n8uPHj93BeUuJCgjOKeaLTpA+HA6Nf64QEV3z+fl57ww09Xqdjv0jwaU+GZfqmgcvLy97p3i/vb3lh4eIBiVAdx/6ukGEAB0sYnXd5V3e398n3s/9/b32fnTWfk6L8XisXbdKpbJ1O7o/EMjz2DbBF6B1wr8k3hdY50GtVlvWp1wu7/xbGhXFggAdsTj++PFDSqUSwTnFuaJelKib7W3EL1++MMIKEVHDX79+ycePH7c+T8/Pz6XT6TBF+5HhUp+MS3XNkyAI9o5Kv7i4YHp3RAMSoLsPfd0gQoAOFhFnbXKldq8Dvo35fB5rH4estZ6EONPLH7qNpOu7pwVfgNYJv5h11h3PmtUftez60QWNimJBgI7ovv1+f/vUrL+Dc9MBKYWiU9SLEnW5+Z1UKpXkx48fxj9viIi2OZ1O5efPnzunaa/VasZ/WA/mcKlPxqW6mmLfqPSzszP58eOHTKdT488nxGOQAN196OsGEQJ0sIxKpaLdME4yCj3O6PNdo7yzJI0vBrrnMe0vy+PxWHvdeL4ArdNsNpfHfXNzY7o6IhIdFb8r1KdRUSwI0BHd1ff97aPMGHFOcbjsmtr97OxM+v2+8c8fIqJpF8u2bJt9plQqsbb5HubzuYzHY+n3+9Jut6XRaEij0dj6/aharUqj0ZB2uy2e5+U2EGMymUi325VGo7HWB9RoNKTb7cpoNNr67/Psk3Gprq4TBIG0Wq2dzwCCdMTsJUB3H/q6QYQAHSyj2+1qN4yVUvLw8KC9bd21wRd2u13tbTcajZ2NfV3ijJDfhe55rFQqqXy5G41GkS+UOvAFaJ1Op2PdsbdarUidtnW00KgoFgToiO65d53zOsE5pRhF9X7/GGTDff7x40emdUfEo3RfcM407duZz+fieZ48PDzEGtSxr6+l3W4nmjlxH4uBC7p1qVarG/ur8uiTcamuRaTX622d3r1UKsm3b99oNyFmJAG6+9DXDSIE6GAZcadYX3wx6Xa7Mh6P17Y3Ho+l2+0m+hIU54tOuLG/rS466Ib8+0bfxzmPlUol0Uj0xS+Iq9VqopcIX4DWWQ0tbejcmM1mkTptW5udRkWxIEBHdMvn5+ftU7TeKFEzgnNKsYoK1OtsCls6hH/+/Gn8c4mImIf7gvObmxumad9D3L6iuMYZnLGPuINOwrbb7UTHfQx1LTovLy87+2y+fPlCkI6YsgTo7kNfN4gQoIOFtNvtzL/AxG2s72PTNiqVijQaDen3+zIajbaG6uPxWDzP2xhEH1K/fr8f65ir1ap4nrexnospzDzPk3a7vbeuSc/Zsb+QVsNqWxpUtVptWadyubzxb2hUFAsCdEQ3nE6n8u3bt82f13Ml6oXgnFLsombq9UciGz4DFxcXMhwOjX9OERGzUCc4t+X7pO3k0cd0f39/8Ox/cZYk3FWPuMdd9LoeE/vWSf/27RtTuyOmJAG6+9DXDSIE6GApaU2blcQka5/nXUfdEe5pfGlJYprn7NgIH3uv1zNdHRER8TwvUq9NIxhoVBQLAnRE+31+ft7caf57nXPTwSaFkmdRL2rr+ug/fvww/nlFREzLfcF5rVajYz4mefWTVKvVxHWMuyThLhfBdFZ9Mi7V9ViZzWZbg3TWSEdMRwJ096GvG0QI0MFSJpNJbl9iVk3yq+A869doNLTrNZ/PjfwYIc1zdmxcXl4uj33bdOkmCK+bVavV1v4/jYpiQYCOaK87R50zXTvliMuuad0vLi6YmhQRnffXr19bl2yp1+sym81Mf41wkjz7Sh4eHmLXL+7sgjrGmfmxqHUFvSDd9HMP0VUJ0N2Hvm4QIUAHixkMBrl+kVFKyWAwSFTXvOpXqVRiB/yTyST3ED3Nc3ZshF/Om4JqU7Rarch1We2coVFRLAjQEe10OBzKxcXF+mezpET1CM4plHfyTpSvRF1u7ghmbXREdNHn5+fN73/1OlW77/umvz44Td79TrozCoqYHVwS9/u8S3WFKLuC9LOzM+n3+8afg4iuSYDuPvR1gwgBOljOZDKJtTZ4UqvV6kHrUeXxRSBJeB6m0WhY9aWFL0CbCQfVNzc3pquzZHV99tXR8TQqigUBOqJ9/vz5c/PnsqZEBYTnFMpqUR31+uOSlc/M7e0t05IiohP6vi+3t7cb3/+scZ4em85vo9GQfr8vo9Foa+A9mUxkNBpJt9uNNWghzqyCefbjHPp93qW6wmZeXl629u18/PiR2XwQY0iA7j70dYMIATo4Qr/fz2QUdaVSkX6/f3D9sv4S0Gg0ZD6fH1xPz/MyG41eqVSk3W5rh/x8AdpMp9Ox9vhrtdqyXuVyOfL/aFQUCwJ0RHucTqebO89LSpRHcE6h7CrbRqOfnZ3JcDg0/vlGRNzkYp3zTW3x8/NzOt5TJtzvknRWQhGJNdW4Tv/OeDyO3S9TrVZlMBhEtj+fz2UwGCQenKKDS3WF/ewK0r99+8YPERE1JEB3H/q6QYQAHRzD8zy5v79P1JAOe39/L57npVavRSO/3W6nOmL+4eEh1vReugwGg9TOY7fbTVRHvgBtZjW4DILAdJWWeJ4XqVv4M0SjolgQoCPa4dYp21nrfGPRbVuYricl/7JpbfRSqSRPT0/GP+eIiGH7/f7Gdc5LpZJ0Oh3TXxMKSaPRSK3f5eHhQastohPUxwnklXpdKzztbep+n3eprqBPr9eTUqm08Xn069cv489LRJslQHcf+rpBhAAdHGURWHe7XWk0Gjunilr8/36/v/br1iwZj8fieZ70+/1lHbaF65VKJVLP0WiUSx1Xz+O2UP3+/l4ajYa0223p9/uZhPrwyupU6bY1qs7Pz5d1C6/RTqOiWBCgI5r36elpY4eV6hAAbysE6JRdRb0oUefr98OXL1+Mf94REbfOOKOUNJtNq35YDdvRHYnd7Xb3bitOcJzltPA6uFRXiEcQBJGlBsMyrTvidgnQ3Ye+bhAhQAcAsI7wC7nX65muToTVL06z2UxEaFQUDQJ0RLNunLa1pET5hL+7CgE6ZV9RgXqdwWHlnri4uGA6UkQ05s+fPzf+aO7m5kZ83zf91QBikkaIPBqNYgXHcQaKzOfzVENpl+oKyZnNZpFl/RaWSiX5+fOn8ecoom0SoLsPfd0gQoAOAGAdl5eXyxdyq9UyXZ0IqyPkF/WjUVEsCNARzfnly5f1z96NEhUQ/O4rBOgU3bJpSveLiwvWRUfEXPV9Xz5+/LgxkEpzyTnIF522SLVa3bmNfr+v3a55eHiIXUfdqeZ1vs+7VFc4nJeXl8jMhLSjEDdLgO4+9HWDCAE6AIB1hF/QNzc3pquzRvhXx+VyWURoVBQNAnTE/J1Op5vXO28R+OoWAnRKnKJe1OvMDiuhFZ2/iJiH20ad1+t1pmu3gMlkIp7naS0bmNRdxNlfkh9beJ6XWijtUl0hHYIgkGazufEaMBod8VUCdPehrxtECNABAKwjPE361dWV6eqssfoF1vM8GhUFgwAdMV99318Pz0tKVI+wN04hQKfELcpXoi7X75GnpyfjzwVELKbb1jo/Pz+nQ90w8/lc2u22VCqV1MPyuN+T7+/vtbczHo9jH6vuWu063+ddqiuky8vLS2QGxYWsjY5IgF4E6OsGEQJ0AADr6HQ61r+Uw1N21Wo1GhUFgwAdMT+Hw+H6CDTWO09UCNApScq2ddEJ0RExbZ+fnzeOOm82m4w6N0y73c4lNNf9npzWdtLYR1rbsaGukA3hQSALS6WS9Pt9489dRFMSoLsPfd0gQoAOAGAdq+HlbDYzXaU1Vr8g/e///i+NigJBgI6YjxvD80slakbIm6QQoFMOKapOiI6I2fnt27e1Zwyjzs0zmUykWq3mHp4ToJupK2SH7/sb10b/8uWLTKdT489gxLwlQHcfAnQQIUAHALCO2WxmfcNqtY6bvijRqHAXAnTE7N0angcEvEkLATrl0KJa6/fLt2/fjD8vENFdp9Pp+jIt6nUWL0admyev6doJ0O2oK2TLtrXRLy4umNIdj04CdPchQAcRAnQAACsJv5Q7nY7p6mykVqst6/g///M/NCoKBAE6YrZuDM9rhOcUig1F9dbffYxER8QkbpqyvVQqSa/XM93cBzEzbTsButm6Qj54nrfx2ceU7nhMEqC7DwE6iBCgAwBYSfgl3Wq1TFdnI57n8SW2oBCgI2bnxvC8TnBOodhUCNER8VB//vy59hy5vLwU3/dNN/VBRObzeazgt9FoiOd5Mh6P926bAN3eukJ+BEEgl5eXa9fox48fxp/PiHlIgO4+BOggQoAOAGAl4dHdNzc3pquzlV1Tt9OocBcCdMRsJDynUNwphOiImNQvX76sPT/q9TpTtltEv9/XDmUHg0GsbacR9t7f32tvRyfUX2U8HqcWSrtUV8ifTVO6397esi46Fl4CdPchQAcRAnQAACtptVrLl/LV1ZXp6mwlXE8aFcWBAB0xfX3fJzwvYFFzJWqgRLWVqIYSVd3w7Kz+/n9dJWrENXepEKIjYhy3rXdu65Jcx0yj0dAKZPv9fuxtpxH26tZPKSWe58Wuo+5scjrf512qK5ih1+utfQ+6uLggRMdCS4DuPgToIEKADgBgJb1ez4kX82w240tsASFAR0zXjR3qjoTn6l6vw1J1Dzse1dbcz/32/eh2rqZyXgZK/9ysWlGvxztPVpeNIf0mx/rbT/O8qbFm/aqOfAY2hOjD4dD4cwUR7XI4HK6960ulElO2W0qlUtF6V83n81jbHY1G2u2BXcQZIf/w8BD7+B8eHlKpp2t1BXP4vr82pXupVKJNhYWVAN19CNBBhAAdAMBKVgPM2WxmukpbCU83T6OiGBCgI6arq+H5O/kdFOt0WlYODNArmvsZmA3Q1UDp11XHBD880P6xQV9v29qBt2Ygr/qa22s79DlYCdHp8EXEsJuWaLm8vLT6O9yxk1Ug2263U9l2nCBeqXhBf9z13/fhUl3BLJvWRS+VSvL8/Gz8OY6YtgTo7kOADiIE6AAAVhIEgTONq31TqoF7EKAjpufaOqiX7oSGy/BQt+My4fTkaqTfMZpGPROfh4Z+PWNZVaImMUZ46/6ooaEZeHua29MN5HXP044fQ9hYVkP0s7Mzph5FxI3h+c3NDeudW04WgexkMon1/k+rjkopaTQa2vWMM+W67jlwqa5gliAIpF6vr107lsjBokmA7j4E6CBCgA4AYC3hF7Pt6+b9v//3/2hUFAgCdMR0fHx8jH6GLpWowK3Q8J3EGPGccERxWtvX7VyNXb+JSj5du64VFS9ET/FY1YNmHR80t5fRdbChqHr0GC4uLow/ZxDRnP1+fy08r9frppvyoIHuu2owGGhv8/7+Pta7fx9xRrMrpaTdbqe+TZ16ulZXsINms7l2/QjRsUgSoLsPATqIEKADAFhL+EXdarVMV2cn5+fnNCoKBAE64uGufWEuKVEzR0ND3Sm+E07jrt0xumcKcd3txK6f7prjhxojRNcO9DWmXdeekl7j+mrfKzvWsre9rIboX79+Nf68QcT8fXp6Wnu2NZtN08140ER3ZHOlUpHJZLJzW5PJJHZ4rvM9eTwex95mtVqVwWAQmSZ9Pp/LYDCQarWaqH2ig0t1BXvo9Xpr15AQHYsiAbr7EKCDCAE6AIC1hNcWv7m5MV2dnfzv//4vjYoCQYCOeJjT6TQ6Iq2kRPnuBobvJEaIHHNabu3pyKsa4a1m52qs+mU1bfsBx/lO3onqam5vz7TrahKzfnsCfu31zxOs/W5LUYF6nU2Czl7Eo3VTeN7r9Uw34SEG3W5X+91XqVSk2+3KeDyObGM8HicaJR3ne3LcKcyzUBeX6gr2QIiORZUA3X0I0EGEAB0AwFpardbyxXx1dWW6OjuhUVEsCNARDZQnrAAAIABJREFUD/Pi4iL62em5GxYuQ0PdYFRzmu/ldnWnD/fyD9C1jzl07GqkRM3f9qHm6vVHAnGCeI1wWXvd+D3XQ3v9c83roH2cI7c/E2qmXn8Y8/t4SqWSDIdD488eRMzefr+/9kwjPHePuOuVZ2GR6ulaXcEuCNGxiBKguw993SBCgA4AYC2rXyJshkZFsSBAR0zu9+/fo5+bpttB4TIwnOt3Xsbarm6n6NxAgB5janOtqdJ1R9unebx7pl3X/gHDwn2BfAb3iK1FvUSPifXQEYvvcDhcW/Oc8NxdshgxHWdEui6bfrRhYz1dqyvYxaYQvd/vG3/uIyaVAN196OsGEQJ0AABrWQ0xfd83XaWt0KgoFgToiMkcDofRz8xlMYLCZWCoG7ZqTuOuPfpZc1S7bueq1rZ0R59XlFbYHfuY2xoBuu466DumXdf+kUDoeLdu6wjWP1875hbvSMRjkfC8eMznc6lUKvHegzu8v78XEdH++zg8PDw4UU/X6gp2sRqiM8MPuiwBuvvQ1w0iBOgAANYSBIEzDSwaFcWCAB0xvtPpVM7Ozt4+LyUlKihOUPhOYkwbrhmQagfAmtN963auam1Ld833BFORa01zvmfk+DuJEfJvmXY99vrnC7cE8tr12bMuu2tF1aLH9/z8bPx5hIjp6vv+WnjearVMN9khBUajUbJ34YqLoFcku7D3/v7eiXq6VlewC0J0LIoE6O5DXzeIEKADAFiNK500NCqKBQE6Yny/fv0a/bxorNntYtEesbxnVLb2lPDVGKO7NTtX925HN1hOOJJaeyr3PdPCa4/43jKCf2c9dl3nbYG87gwFGtPdu1RUoCLroZ+dncl0OjX+TELEdJxOp3JxcRF5jtXrddPNdUiR8Xh80Ej0RqMR2Z7uv0tCt9tNXM+Hh4fc6ulaXcEuOp1O5LrStkIXJUB3H/q6QYQAHQDAasIv62azabo6W6FRUSwI0BHjuTZ1e61YAWEkLOxqdn7u+QGB9mjlroEA/cCR3Xu3r/vjAY2R2lrb2TKaXbV3H9vW/7ctkNf8cUWSc2Z7WT1fvCsRi+OXL18in2/C8+ISZ61tpZRUq1UZDAZr29H990kZj8ex1m83VU/X6gp2Ua/XI9f248ePxt8HiHEkQHcf+rpBhAAdAMBqarXa8uV8c3Njujpb2dWooGHoHgToiPGMjEw7V4Wbuj0SFKY0clx7ivQ464trdq7u3U4OI6m1tt/QqKvOdPBbzuPWa/A7cI9zbbVH7Wsck6tF1aPH6vu+8WcTIh7m4+Nj5HN9eXlpupkOGTOfz8XzPHl4eJBqtRq5/pVKRRqNhnS7XRmNRqarKpPJRLrdrjQajbUR9DbVU8StuoI9hPvDlFLy9etX4+8FRF0J0N2HAB1ECNABAKym1WotX87lctl0dbayq1HBKA33IEBH1He1c129FDcgXAaFumuXb1srO6OwNbUAXTeUzlqNKeK1R8sPotva+UOI3yPMd56HlUB+54j1sAVb/zxyDlamcmekFKLbrnZ8l0olCYLAdDMdAOBoCIJALi8vI8/ip6cn4+8HRB0J0N2HAB1ECNABAKzG8zwnXtC7GhVKKTqbHIMAHVHP6XQqpVLp7TNS4KnbI0Gh7hreW6Zf154GfmAoQDcdnMepq+6PEdorgfeua/g75N4Zzq8G8rqj9rf8qKIoRfWix9vv940/pxAxvmvvd/U6qwQAAOSL7/uR53GpVGKWH3RCAnT3IUAHEQJ0AACrWQ0ybe242Regdzod01WEGBCgI+r5/fv3t89HSYmaFTscjASFOutdb5nGXWv69i3rdu+sU1qhtAXBuW5dk16Lneuf/56aXo13/M1qIK9ThwTX1MWibt6O+ezszPhzChHje3t7G3l+9Xo9081zAICjZXVgycXFhfH3BOI+CdDdhwAdRAjQAQCsx4VG1r4A3ebp52EdAnTE/fq+H/18tI4jHFyGhLsC2A1h7PLfjTT/XZsAXaeu7yTG6O/QtOu7fsSgdS5Cgbz2KPiH4/iMqFn0uJlqFNEtV5dmYTkqAADzNJtN+iXQKQnQ3YcAHUQI0AEArCc8XVWr1TJdnY3sC9BpILoFATrifu/u7t4+G+fHEQxGQsKkU4frBu8JpvpOK5Q2GZjHres7ibH++O9p13euf76y7rzOOuja+/eO53Oimm/HzSh0RHdcnSr4/PycpagAACxhdT304XBo/L2BuE0CdPchQAcRAnQAAOsJv7Cbzabp6mxEJ0Bn9IY7EKAj7nZt9HnveILBSEiYYCp2ram+75Odz7RCadOheZy6vpP4P2bYOQtAf+V6aayDzvrnG65JoF6XdeDdieiUHz9+pIMbAMBSVr+DMZU72iwBuvsQoIMIAToAgPXU6/XlC/rm5sZ0dTaiE6ArpRjB4QgE6Ii7PfbR58uQUHfk8UgjuA2bcKRyWqH0zlHXMcPt3K5FjB8mqO6Ov1mdcl9jHXTWP99yTVpvx88odET7fXp6ijy3bJ35CwDgmOl0OpFn9ePjo/H3B+ImCdDdhwAdRAjQAQCsp9VqLV/Qtq4lrhugdzod01UFDQjQEbc7nU5TCXuLUrRC64d4I5UzrYtOgK47onpsz7XXnRr/nbwTdR/v3GzdXlUlnsr/GMrqKHTWQke01+l0KmdnZ8vP6/n5uenmOAAAbCE8lXupVJLpdGr8PYK4KgG6+xCggwgBOgCA9XieZ/1LelejIvz/bP0BAEQhQEfc7vfv398+E0c8+nwZEuquab5r3e2UgtbUAvRd05aHtejHE2qgWeddf9fYEqDvCNx3jmZf2a/pc2SihEehM80oor1G3u10bAMAWM1qf8Xd3Z3x9wjiqgTo7kOADiIE6AAA1rP65cD3fdNVWmNXo6LX69FQdAwCdMTtlkqlt8/Eka59HgkIdadl15wW/ZBR3akF6LumLQ9btef6a/9AYU8YvnHbu0LyquZ+5/acqzyLCqLn4fn52fgzDBGjrq6pa+uSWQAA8EZ4qUPaWGijBOjuQ4AOIgToAABOYHtDa1+jIhw41et1s5WFvRCgI242sj5q6TgDwU1FO0TNOJBOK0B/J5rreiuV+ih0NVZbR4Jnfh1GWwJ03R9JZHRdXS+q/nYuGCGFaJ93d3eRZ9ZsNjPdFAcAgD0EQRDpZ/r48aPx9wliWAJ09yFABxECdAAAJwh/MWi1Wqars8a+RkWz2Yz8tyAIDNcYdkGAjrjZ29vbt89D67hDwXDRnvJ8n32LAnTdqckrStTk8HtBjVRklH6ibehOp5/gvBx0XY9w/fPIuZtFzwfrdCLa4+ro82azaboZDgAAmrRarcgzfDgcGn+vIC4kQHcfAnQQIUAHAHCC8EvbxhHc+xoVs9ks8t86nY7hGsMuCNAR113tZFez4w4Fw0V7+vB9HjjNd6oBepxjqqhEI9HVRL0G9RtGjic6ft110Dd5vydA3zX1+z6PdP3zyPm7fDsfT09Pxp9niPgqo88BANxldRQ6M/2gTRKguw8BOogQoAMAOEF4fScb1+XTaVSE/6ZcLhusLeyDAB1x3cfHx7fPQo1AcLVor3G+zYcURnGnGKC/kwQj66uvQfqmddzV/PW/K0+9jhTfM9161udgzS3rny+3qzsiP8VjKVJRvbfzcXFxYfx5hojrP4yz8UfKAACwm9VR6L7vG3+/IP73vwToRYAAHUQI0AEAnCD8peD09NR0ddbQaVT0ej0ajI5AgI647sXFxdtnoUcouFoOGv2s1Nb1t2PVIYNA96CR1weY+Bwkre+e8594HfQ9I9uPpaggel7o3EU07/fv3yOfS0afAwC4B6PQ0VYJ0N2HAB1ECNABAJzA8zyrX9S6jYrwFxtGedgLATpi1MgotZISFRAKbiqqkjBkraRzPjMJ0Ocq+XGZCNATjhRP8/xG3DOy/ZiKqr2dl8fHR+PPNcRj9+zsjO8lAAAFoNlsLp/npVJJptOp8XcMIgG6+xCggwgBOgCAE6wGmrY1tnQbFeEvNkopCYLAUI1hFwToiFGfnp7ePgdM3761JJ7mO6WQNatwWk3yD9ETn4MkI8WrmgH6nmnnN5rCzAJFKeFp3G9vb40/1xCP2X6/b/V3KwAA0Gc2m0We6U9PT8bfM4gE6O5DgA4iBOgAAM4QflF7nme6OhF0GxWrX2w6nY6hGsMuCNARo97e3r59Dpi+fWtRk4SB8dzuAH25/UPXec8hQI9zHpa2NQP0dr7HUbSyOo276eca4jF7d3e3/Cyen5+bbnoDAMCBXF5eLp/rHz9+NP6eQSRAdx8CdBAhQAcAcIbz8/Pli7rVapmuToQ4jYrw35bLZQO1hX0QoCNGDS8/oWaEgrtK7DW4G+mdz1zCaU9lNxq98hpmq8mBdYx7DQaaAXrcde5Z/3ytqMu389Pv940/2xCP0el0GnlW2fa9CgAA4tPr9SLPdt/3jb9v8LglQHcfAnQQIUAHAHCG8IvbtnX64jQqVr/Y0HC0DwJ0xDcjX3wvCQT3ldghq2Z4q7XvHAL0yHHGDaq3hMyqq0SNUzwP/Zh10JwBQM1jbrfP52W1qNbb+fn69avx5xviMRpZlkUpmc1mppveAABwIEEQRJ7tj4+Pxt83eNwSoLsPATqIEKADADhDeP3wm5sb09WJELdRER7NaduPAYAAHTHs4+Pj22egSSBIiRY1f/0RgOqq1ynet4Xq97//f/s1WE4zMKe4U9TL2z1xfX1t/PmGeIyGp2+/vLw03ewGAICUqNVqy+f77e2t8fcNHrcE6O5DgA4iBOgAAM7QarWWL+rT01PT1YkQt1ER/jGAUkqCIMi5xrALAnTEN8Md7coj9KRQKIeV8DvV9PMN8RgN/5C32WyabnYDAEBKdDod2llojQTo7kOADiIE6AAAzrAaatpE3EbFbDaL/E2n08m5xrALAnTEN8/Ozt4+A6x/TqFQDizhddCHw6HxZxziMTkcDunABgAoKKv9TP1+3/h7B49XAnT3IUAHEQJ0AABn8H3f2gZXkkZF+N+Uy+Ucawv7IEBHfHU6nb7d/yXCcwqFcnhRzbd3KutzIubr9+/fl5+/UqlkuskNAAApc35+Tt8FWiEBuvsQoIMIAToAgFOEX9ae55muzpIkjYper0cD0lII0BFfjXzpvSFAp1AohxfV4Z2KaMrwsiw3Nzemm9wAAJAy4XXQr6+vjb938HglQHcfAnQQIUAHAHCK8K9pW62W6eosSdqoCK9BWK/X86ks7IUAHfHVfr//dv83CdApFMrhRb0oOnYRDXlxcbH8/LH+OQBA8Wi1WpGZRky/d/B4JUB3HwJ0ECFABwBwivDL26bAOWmjotlsRv42CIKcagy7IEBHfDU81atqEaBTKJTDi5q9vVMvLi6MP+cQj8lwm7bX65lucgMAQMqs9mX4vm/83YPHKQG6+xCggwgBOgCAU4QDZ5umHUzaqJjNZpG/7XQ6OdUYdkGAjvhqeKpX9UKATqFQ0inh96rp5xzisbjake37vukmNwAApMxqH9Pz87Px9w8epwTo7kOADiIE6AAAThGejur09NR0dZYc0qgI/9tyuZxDbWEfBOiIr15fXxOgUyiU1Iu6JEBHzNvVjmx4Y1u7n85iAHAR+i/QBgnQ3YcAHUQI0AEAnGI12LRlyvNDGhW9Xo+GpGUQoCO+GgnQAwJ0CoWSTlE3b+/V4XBo/FmHeAxGlmWh4zMCAToAFIlw/xT9F2hKAnT3IUAHEQJ0AACn8H3fykbXoY2KUqm0/Hub1nY/VgjQEV8NP5tMB24UCqU4JRygM7UoYj6GA3SblsKyAQJ0ACgS4f6pu7s74+8fPE4J0N2HAB1ECNABAJwj/MLu9XqmqyMihzcqwmu72zSy/lghQEd8NXzvmw7cKBRKcYqqE6Aj5i0B+nYI0AGgSIT7p66vr42/f/A4JUB3HwJ0ECFABwBwjvPz8+ULu9Vqma6OiBzeqJjNZpF/0+l0Mq4x7IIAHfFVAnQKhZJFUS0CdMS8vb29JUDfAgE6HCPc98UlPECDAB1NSYDuPgToIEKADgDgHOEXeK1WM10dEUmnURHeRrlczrC2sA8CdMRXCdApFEoWhQAdMX+vr68J0LdAkAjHCPd9cWm1WgToaFwCdPchQAcRAnQAAOcI/5rWls6fNBoVvV6PBqUlEKAjvkqATqFQsigE6Ij5S4C+HYJEOEa474sLATraIAG6+xCggwgBOgCAc3Q6Hete2mk1Kkql0vLf1ev1bCoLeyFAR3yVAJ1CoWRRCNAR85cAfTsEiXCMcN8XFwJ0tEECdPchQAcRAnQAAOdYDTeDIDBdpdQaFeHR9bYc2zFCgI74KgE6hULJohCgI+bv169fCdC3QJAIxwj3fXGp1+sE6GhcAnT3IUAHEQJ0AADnmM1m1jW80mpUrB5bp9PJqMawCwJ0xFcJ0CkUShZF1QjQEfP2+/fvBOhbIEiEY4T7vriE+6cI0NGUBOjuQ4AOIgToAABOEn5p93o909VJtVER3la5XM6gtrAPAnTEV9+/f0+ATqFQUi/qhgAdMW/DAfrV1ZXp5rZVECTCMcJ9X1zCfUr0X6ApCdDdhwAdRAjQAQCc5PLycvnSbrVapquTaqOi1+vRsDQMATriq+H1UtWMEJ1CoaRTwgG67/vGn3WIx+Dj4yMdn1sgSIRjhPu+uJTLZfov0LgE6O5DgA4iBOgAAE4SfonXajXT1Um9UVEqlZb/vl6vp1tZ2AsBOuKrkQD9hQCdQqGkU1T57b1q+jmHeCyudmQHQWC6yb2X8Xgs/X5fHh4epNFobGybV6tVaTQa0u12ZTAYyHw+j72fQ4PE+Xwu/X5fGo2GVCqVyL+5v7+Xh4cHGQwGh5yKnftenKd2uy2NRmPruQqfr3a7LZ7nyWQyyaReSRkMBsvjCNe7UqlIo9GItS0Xz01e97yIfQH6fD6PXP9qtbrz2EejUW510yHNe/dQwvt/enoy/v7B45QA3X0I0EGEAB0AwElardbypW3DGn5pNyqazaZzHVxFggAd8dWvX7++3f8eATqFQkmnLJ4rJycnxp9ziMei7/tOdF6Px2Npt9va4d62gLHb7WoHoEmDxMlksjOQXbVSqUi/3z/o/Mznc/E8Tx4eHtbC+qRWKhVpt9uJg9gwSc9lv9/XOh6Xz8028rjn0zgXSa6rDoPBQO7v741fH5P3bpqsPutZKgdNSYDuPgToIEKADgDgJJ1Ox6oXd9qNitlsFtlGp9NJucawCwJ0xFfD66WqFgE6hUI5vCj/7Z16fX1t/DmHeEza/P1iPB7HCqPTDPSSbKvf7yeu0/39feajhpPa7XYT1euQcxknPHX53KyS5z2f9bnRuT6rDAaD1H7o4Pq9myae50X2a/q9g8crAbr7EKCDCAE6AICTrAacpkdoZ9GoCG+zXC6nWFvYBwE64quRL711AnQKhXJ4US9v79S7uzvjzznEYzK8NItNy0R1u12jgV7cbR06Wlip1xHDScjqPIW9v79PPH15nHM5n89jB6gun5swed/zeZybfdcnTBY/HFDq9XPl4r2bJuHZGt+/f2/8vYPHKwG6+xCggwgBOgCAk6yO0Dbd+MqiUdHr9aw6xmOCAB3x1eFw+Hb/3xCgUyiUw4tq8U5FNGV4aRYblsESiTeCM6tAL8620gjPFyZZFznLcxU264BfJNm1d/ncLDBxz+d1bvYxmUwyP/5KpZIoRDd576ZJuG/q9vbW+HsHj1cCdPchQAcRAnQAAGcJv7h7vZ7RumTVqCiVSsvt2DRKpOgQoCO+Gb7/TQdvFArF/aJqb8+Ufr9v/BmHeEw+PT1F3uumZ/HKOkjT/S6mu600w/OFo9Eo1jnL+nyFfXh4iH1N42w77etp+7kRMXfP53Ve9lGtVnOpR5IQ3eS9myanp6fLfdJ3gSYlQHcfAnQQIUAHAHCWy8vL5Yu71WoZrUtWjYpmsxnZlulOrmOBAB3xzQ8fPrx9BnxCdAqFclhR5bd3qu/7xp9xiMek7/uRdq3necba20lDqCxCqzzqsc24o9Dzrt94PLaqfi6fG5P3fF7nZBdZTdu+zbgzBZg8N2mx2o8xHA6Nv3fweCVAdx8CdBAhQAcAcJbwi9z0FIRZNSpWp6rvdDop1Rh2QYCO+GZ4ulfVIUCnUCjJiwre3qcnJyfGn2+Ix2j4h3GmZrjyPM+KQG9BnqHeJufzufa52/TvG42G9Pt9GY1GW0PdyWQio9FIut1urLWbbQv4XT03pu95k/sWEen3+7G28/DwIKPRKPLZmM/nMhgMYgXx3W5X+xqZvHfTIjwAg3YWmpYA3X0I0EGEAB0AwFlardbyxX11dWW0Llk2KsLbLpfLKdQW9kGAjvhmZLrXOgE6hUJJXpT39j5lXU5EM4Z/GGfqu0WckHJhpVKRbre7FqqJvAagg8Fg4xTrOiQNxNrt9toU7KPRKPZI2zgzASz+TaPRkMFgoP3vVokzHf2hAb+O1WpVPM9bm3Z7Pp/LeDyWbrcr9/f3Wvu28dyYvueTXpe4Hnr8lUpFa2T/YDBI/RqZvHfT4urqalmvu7s74+8bPG4J0N2HAB1ECNABAJyl0+lY8/LOslHR6/VoaOYMATrim8Ph8O0zUCZAp7zT7lA0tT3bj/eYi2ryPkU07WqHtu/7ubaz445EVeo1qI67j0Vgp0Pc+uisrxznOOMcX6PRiD11+DZ0pxSPE0YnCSDTWkrA1nNj4z0von+tDkX3+CuVSqwfa+iO6tc9lybv3TRYnb3w6enJ+PsGj1sCdPchQAcRAnQAAGdZDTlns5mxumTdqCiVSsvtmZpq8ZggQEeM+v79+7fPAeugH33R7VQ0tT3bj/eYS3j9c9blRDTnycmJse8W1Wo1VkB1yEjih4cHrb+LUx+d8HyB7kj0uNOkp8V4PNaqX5bTYB9yfbMkzXNj4z0vkl+Arnv8q7M56KDzGatUKlrbcv3eDc/QqJSS6XRq/F2Dxy0BuvsQoIMIAToAgLOs/sLWZAMs60ZFeC0rpZQEQZDKdmEzBOiIUe/u7t4+B6yDfvRFt2PR1PZsP95jLWr2dq5YlxPRrOFp3E9PT3P7bjGZTGIFVHFH4SYlTp3ijDjVHSGrG/BlgU794gT8cc5lnGDeBGmcG1vveZF8AnTd4086xbnuVO46MxO4fu+Wy+Vl/Zi+HW2QAN19CNBBhAAdAMBpwi/vTqdjrB5ZNypWfyxg8liPAQJ0xKiRqRevCAqPveh2Lpranu3He6xFdd7OFR27iGb1fT/y/Or1erm0sXUDZaXyDZV161StVmNtV3cUs8mO6LSPO04IaTtpnBtb73mRfAJ03enbk06FPp/Ptbbf7/f3bsvle3f1Pnt+fjb+nkEkQHcfAnQQIUAHAHCa8Mu81WpZUY+sGhXhfVxdXaW2XViHAB1x3chnYUZYeMxFt3PR1PZsP95jLerq7VyxLieieT98+LD8TH769CmXNrbuutJK2TkSN+6oU91w79DvjJPJRDzPk263K41GQ3vq+CwCQ9uur+lzY+s9L5JPgK57/IesXa+zfZ1ZFGy9TjrU6/Vl/d6/f2/8/YL43/8SoBcBAnQQIUAHAHCaWq22fHnf3NwYq0cejYperxfZru/7qW0bohCgI657e3v79llgGvejLrodjKa2Z/vxHmMJT9+uFOtyItrg09NT7p3ZccLLJOshJyXLOmUVUs7nc2m321KpVLT3cYhpH2+W60fbdG5svedF8gnQs/jBQhJ1poi34d5NwupshfRXoC0SoLsPATqIEKADADhNq9VavrxNjsrOq1FRKpWW263X66luG94gQEdcN9LRXiYsPOai28Foanu2H+8xFtV8O09M345oj+/fv19+NvMYhR4n8JrP55nXJ269ktRJd9txaLfbqQeMadVPd3uHjDh26dzYes/HqVse+zB9neLUNat7Nynh0ecnJyf8SBGtkQDdfQjQQYQAHQDAaVZHZZsir0ZFs9lcbvf09FSCIEh1+/AKATriZk9OTt4+Dz6B4bEW3Q5GU9uz/XiPsajy23nq9/vGn2WI+Or3799z7dBOM+wyUS/T255MJlKtVlMNFdM+dlPX19ZzY+s9H6dueezD9HXK63ykDaPP0WYJ0N2HAB1ECNABAJxmNeiczWZG6pFXo2L1C1Kv10t1+/AKATriZu/u7t4+D3UCw2Mtuh2MprZn+/EeW1He2zk6OTkx/hxDxDen02nkx3FZj0JPM+wyUS/T285rSvJDjt3U9bX13Nh6z8epWx77MH2d8jofacPoc7RZAnT3IUAHEQJ0AACnCYLAikZYno2K8L5MTltfZAjQETc7HA6jn4kZoSHl8KLbYWm6npRkRX16u4Zfv341/hxDxKh5jkK3NUzMsk5pbdvE1ORJjt3E9bX53Nh6z8epWx77MH2d8jofaeL7fqRetLHQNgnQ3YcAHUQI0AEAnCf8Au90OkbqkGejYnXaet/3U9/HsUOAjrjdDx8+vH0mWoSalMOLboel6XpS4hflq7U2i+lnGCJGnU6nkbXQy+VyZm3sOGGXjWugm9r2fD6Pde4ajYZ4nqe1VnPax553CGn7ubH1no9Ttzz2kYc2nI80+fTp07JOjD5HGyVAdx8CdBAhQAcAcJ7wC73VahmvQx6NilKptNx+vV7PZB/HDAE64nafnp7ePhOnSlRAsEk5rOh2WJquJyV+UfW363d7e2v8+YWIm4282zP8TtVoNLSf+aPRKJM6bCLL4CyNbff7fe3tDAYDo8eedwhp+7mx9Z4Xyeda6R6/DeR97x7C6qCKx8dH4+8RxFUJ0N2HAB1ECNABAJynVqstX+A3NzdG6pB3o6LZbC63f3p6KkEQZLKfY4UAHXG34ZFqjEKnHFp0OyxN15MSr6hZ9Po9Pz8bf3Yh4navr68j3y9ms1nqbeyHhwftZ3673U59/9vIMjjLM4Tt9/vGjz3vENL2c2PrPS+Sz7XSPX6dGQGyJu97NylBEMjuCEg1AAAgAElEQVTp6emyPu/fvzf+/kDcJAG6+xCggwgBOgCA87RareUL3NSa4Hk3KmazWWQfvV4vk/0cKwToiLuNrJfKKHR5J+9EVfU63dRY/1zpbE97W2PN+lX3b1O3gzHN44yzvXfyTtREiapoHvPCweZ9ZFG/Yyjh0efX19fGn1uIuNvhcBh5pn369Cn1NrbnedrP1Eqlkvr+t5FlcJbGtiuVitY24k4BPhqNUj/2LM/lJmw/N7be8yL5XCvdGQI8z0vpqJKT972blM+fP0fqww8U0VYJ0N2HAB1ECNABAJxndfoqE5hoVFxeXi73YeqHA0WFAB1xt9PpVE5OTt4+G4xCF9XW63RTfb1zpR14awbyqq+5vbb7AXqa4XkW9TuGol6i54bOXUQ3/Pr1a+Sz2+l0Um1jTyaTWM/mvEbk6tbH1Lazql+73U5921meyzz3l9a5sfWeF8nnWo3HY619VKvVlI4qOXnfu0lY/UEGy+OgzRKguw8BOogQoAMAOM9q2On7fu51MNGoWP3hgInjLioE6Ij7ZRT6SmA40OwcbWgG3p7m9nQD+Ybm9nYEycttaXYwap+7FLcXOzyv7D/mtI/3GIr69HZeGH2O6I7T6TSyTMvp6Wnq3zGq1ar+M1rFX7c6jG4YmWVwlsa2s6hf3GA3z+ONgwvnxsZ7XkT/3B1SHxH9WQLSHoU+Ho+l0Who/33e925cZrNZZOr2k5MTmU6nxt8biNskQHcfAnQQIUAHAHCeIAiMN8RMNCqCIJBSqbTcT71ez2xfxwYBOqKekbXQ6wSIuh1vWtt60OxofdDcXpp1S3FbaW4vUXg+yf8HA0Uvqz/+YPQ5oluuTuWe9kxXulM6h407KncwGCxDOx1065GENLatu404Qef9/X2sa5Dn8cbBhXNj4z0vor9+fKVSEc/zZDKZxKrTgm63q72fpPsIMxqNIsemS973blw+ffoUqQftK7RdAnT3IUAHEQJ0AIBCEH6Jt1qt3PdvqlFRr9eX+zk9PZUgCDLd37FAgI6o59PTU/Qz8nLcIaK61+wY1Zh2XTsIrmhsS3c6+Ht3A/SswvMsjrfIRQVKVPntnDD6HNFNI7PMKCV//PFHqm1t3RGpYSuVinS7XRmNRmvrWU8mExkMBtJut9e2rYNuHZKQxrbjBJ37AsjJZBI7II5z7Fmey024cm5su+dFRB4eHmLXKcl5mM/nsY45yUj0yWQi3W5342h/XfK+d+PQbDYjdfj69avx9wTiPgnQ3YcAHUQI0AEACkH4pd5sNo3uP89Ghe/7kX31er1M93csEKAj6vvhw4e3z0j5uENE1dXsZNwz7bqaxOy03BMEa69/3nUzQI8dnt/vP2dZHm+Ri2pFz8lwODT+jELEZEbe7yl/z1hdxzdLdUhzW1lsW3cEr1Jvoet4PI5sYzwex1rXO+mxZ3kuXT43tt3zWdRpF3FH4VerVfE8b+1aibwG8uPxWDzPk3a7vXeKfF3yvnd1WV2678OHD0zdjk5IgO4+BOggQoAOAFAIarXa8iV+c3OT+/5NNiouLy+X+0p7isVjhQAdUd+1L8at4w0S1UizY3DPtOva658v9PZsT3f985F7AXqS8Dz2dU35eItalB89H4yOQnRb3/fl5OQksw7vtEe/HvJdLM1tZbHtuGtymzqPWZ9L18+NTfe8SLyR4WnsN8no/iLfuzr4vr+27jk/TkRXJEB3HwJ0ECFABwAoBK1Wa/kSL5fLue/fZKNi9RfJvu9nvs+iQ4COGM+7u7voZ8U/3jBRq/Ntz7Tr2uufL9wXyGtuJ9VjzGF7ahDzPCUIz7M43qIWdfV2Lk5OThgdhVgAVzu/T09PZTabpdbmziNQ0yHNbWW1bd2pyuMYZ9R13scbB1fOjYg993wW524f8/k80VT2eZ0PE/fuLoIgkHK5HNl3v983/l5A1JUA3X0I0EGEAB0AoBCsTj+WNyYbFUEQSKlUWu6vXq9nvs+iQ4COGM/pdBodpXZ1vGGi9jroO6YQjzWiWqmdgXza65+/EzsC9NjheTv5PZn28RaxrE7dTgcvYnF8enqKfL6vrq4kCILU2t1ZB4o6pLmtrLaddvh4f3+fybFneS5dPzcLbLjnF6Q5gl93f3mH6LqYuHe3EQSBXF1dRfZLPwS6JgG6+xCggwgBOgBAIVgNPPMehW26UVGv15f7Oz09TbVT6xghQEeM7+PjY/Tz0jzOQFF7vfEt067HXv984ZZAXrs+e9Zlj2xTs05ZbS/P8DyL4y1aUS/R83B9fW38eYSI6bo600zaIXqcdazjqkOa28py26PRKJVzsgiIszj2LM+l6+cmjOl7PsxgMMh9v1nMGuDqvbuJ1fD89vbW+HsAMa4E6O5juq8b7ICrDQBQEEw2xkw3Knzfj+yz1+vlst+iQoCOmMzb29voZ+bl+EJF7RHfW6Zd3xkO7xqZvi2Q150OfuxGgJ53eJ7F8RapqECJKr+dA6ZuRyyu19fXkWfe1dVVqu3v8XicSaimQ5rbynrb4/H4oBG8jUYj0/pleS73Yfu52VRfU/f8KpPJ5OC6xMXzvMxGo1cqFWm32zKZTLTrY/LeDfPHH39E9vfhwwfaVuikBOjuY7qvG+yAqw0AUBDC05i3Wq1c921Do+Ly8nK5z7Q7tI4NAnTEZK5N5X6qRAXHFyxqdcBtmXZdtXf8G2/H/9sWyGtOB5/68cXYpnaHaNzwfJDOvZf28RapqM/Rc8DU7YjFdTqdyocPHyKf+T/++CP1dvh4PI61/vQmq9WqdLtd7fBMd7tJyGrbcc9RtVqVwWCQef2yPJe62HputmHint/GZDKRfr8vjUZDqtVqrDokZTAYpDKt/f39vXS7XRmPx4nqYcO9S3iORZIA3X1s6OsG83C1AQAKQvjF3mw2je3bVKOi1+tF9pv3NPZFggAdMbn9fj/6uTnC9dBVQ7Ozb75+blR1y9/+Dty3bqu6YVu608E3HAnQ45hSeJ7F8RalrK57zvSiiMU3rxB9wXg8ln6/Lw8PD1tHx1arVWk0GtLtdmUwGBwcILrEfD4Xz/Pk4eFhLeysVCrL8zIajUxXNXdcPTfHfM/P53MZDAbS7Xal0WhsDdXv7++l0WhIu92Wfr+fODC3jdXwnFl90HUJ0N3Hhr5uMA9XGwCgIITXAb+5ucl13zY0KoIgiIzCr9frue27aBCgIx7m169fo5+dP44rXNRed3wl5FXzHX/7e4T5znB+JZDfOWI9bIz1z9+J5QF6Jd3wPIvjLUJZXfecEVKIx+N0OpX3799HngGfP39OdU10AIBjYlN4PhwOjT/vEQ+RAN19bOjrBvNwtQEACkKr1Vq+yMvlcq77tqVREf4RwenpKR1ZCSFARzzc1RFqqnc8AaP2yO+V9bl3TlH+O+TeGc6vBvK6659PChKgV+Ifi4njdb0oX70uz0AnL+LROhwO10L0q6srvnsAAMSE8ByLKgG6+9jS1w1m4WoDABQEz/OMvcxtaVT4vh/Zd6/Xy3X/RYEAHfFw19ZDV0qUd0Qho87a4yvTru9c/3z8O0AfxwjkdeqwZS32ncdma4B+n839RYAeOheBEnUVPe6npyfjzxtEzN9N07kTogMA6BEEAeE5FloCdPexpa8bzMLVBgAoCKuhZ55rgNvUqLi8vIx0YkF8CNAR03HtS/OpEuUfSdCoO/o7NO361vXPV8JZnUBeexT8Q4EC9IxCdAL03+dhQ3j+9etX488ZRDTnthB9NpuZbs4DAFhLEARydXVFeI6FlgDdfWzq6wZzcLUBAAqEqQaZTY2KXq9n7IcERYEAHTE9n56e1kP02RGEjbrrj/+edn3n+ueNlQBdYx107f0nmBXA6gA9gxCdAP33efgjery3t7fGny+IaN5NIfrp6SnfQQAANuD7vpTL5cgz88OHD+L7vvHnOWKaEqC7j0193WAOrjYAQIEolUrLl3mr1cptvzY1KoIgiJyHer2eex1chwAdMV2/fv0a/SxdKVFBsQPHuOugq9GOv+mvBOga66Bntf75O3EgQE85RCdAXw/PP3z4INPp1PizBRHtcDqdyvX19VqIznJSAABvvLy8yOnpKW0qPAoJ0N3Hpr5uMAdXGwCgQIRf7nkGx7Y1Kur1eqTzirUI40GAjpi+d3d3xxei66xB/jvoVd0dfzNeCdA11kHPav3zd2IwQN818j7DEP3YA/TV8Pz9+/d09CLiRtfe9UrJX3/9ZbppDwBgnL///nvt+Xh3d0ebCgsrAbr72NbXDWbgagMAFIhwcHxzc5Pbfm1rVPi+H6kDoz/iQYCOmI2rU7wWPURXbf3gVd3HC2a3bq+qYo9+j31chgL0fecpzWPM8nhdKqvhOetzIuI+Hx8f156Pnz9/5ge9AHCUBEEgf/zxx8bw3PTzGjFLCdDdx7a+bjADVxsAoEC0Wq3ly/z09DS3/drYqLi8vFzW4erqylg9XIQAHTEbN62TWuQQXQ00Q95df9fYEqDvCpJ3jWZf2W+i4zIYoO899gxC9GMN0AnPETGpT09PcnJyEnmGlMtl1kUHgKPC9325urpaazM+PT0Zf04jZi0BuvvY2NcN+cPVBgAoEJ7nGXmh29io6PV6kXrQYaUPATpidm4N0WcFDCDnmgHvnjB847Z3heRVzf3O3QzQ30m+IfoxBuiE54h4qMPhUN6/fx95lrAuOgAcC57nra13fnJyIs/Pz8afz4h5SIDuPjb2dUP+cLUBAArEavCZV6PMxkZFEARSKpWW9chzTXjXIUBHzNaNIfqpEuUXK4R8J+/0w+xtjrYE6KMDt1u1J1BOur28QvRjCtBVoAjPETE1p9Op3N7erj0vmdIdAIpKEATy559/rj33Pnz4wHrneFQSoLuPjX3dkD9cbQCAghF+oXuel8s+bW1UhNeEPz09paNKEwJ0xOw9lhBddx30JKHsQQG6RSOyEwfocyWqkv1xH0uArgL1OhsE4Tkipuz379/XnpnlcpkOdAAoFL7vS7lcXnveff361fhzGDFvCdDdx9a+bsgXrjYAQME4Pz9fvtBbrVYu+7S1UeH7fqQuTJmoBwE6Yj5uDdF77oeRy1BSdx30Td7vCdDjjsAOm3D983diT4D+Tt6JmmQfoh9DgK5mhOeImK3Pz89r66IrpeTPP/803fQHADiYv/76a+35dnJyIv1+3/jzF9GEBOjuY2tfN+QLVxsAoGCEX/B5TVtuc6Pi8vJyWZerqyvT1XECAnTE/Nw2vav62+1AMhJOJg25t6x/vtzurnXQMwx7bQrQ30n2IXrRA3Tlq9cfrhCeI2LGbnvnX11die/7pr8CAADExvd9ubq6WnuuXV9fi+/7xp+7iKYkQHcfm/u6IT+42gAABaPZbC5f6Dc3N7ns0+ZGRa/Xi9SHzqn9EKAj5u/d3d36Z+4Pd0PJSECZdKT4lvXPl9tNug76npHte4/HsgD9nWQbohc5QFe99eP48OED4TkiZurj4+PW0egsOQUArrBp1LlSSh4fH40/ZxFNS4DuPjb3dUN+cLUBAApGq9VavtBPT09z2afNjYogCKRUKi3rk9eofJchQEc046Y1UtWVEjVzM5xchpQJR4prbTtJgL5nZHta+8x7e1mF6EUN0NWfm8Pz6XRq/FmAiMXX9/31ZVwUa6MDgP28vLxsXOucHyEivkmA7j4293VDfnC1AQAKxmr4mQe2Nyrq9XrkRwWM7NgNATqiOZ+entY/e6dK1It7AeUyqEwyUryqGaBXE2x7z8j2vfu0NEB/JwnXnN8TohctQFeBWlvvXCkld3d3xj//iHh8fv/+feNo9M+fP/OdBQCsIggC+fPPP+knQNSQAN19bO/rhnzgagMAFAzf93NvmNneqFg9J71ez3SVrIYAHdGsw+FwY2e6+sudkHIttEw51F1utx0/MM7rWIxtL+UQvUgBunpRa+udK8VUo4hoVt/35fr6eu3ZdHp6Kn/99ZfprwYAAPL333/L6enp2nPq+vqaUeeIGyRAdx/b+7ohH7jaAAAFJPxS9zwv8/250Ki4vLxc1unq6sp0dayGAB3RvNumdlWflLg4pXvsddAHGY24PnD983dif4Ce6LzsCNGLEqCrv9brfHJyIv1+3/jnHRHxv/99nYVm0w/omNYdAEzx8vIiV1dXG9tQ/AARcbsE6O7jQl83ZA9XGwCggJyfny9f6q1WK/P9udCo6PV6kXr5vm+6StZCgI5oh9PpVO7u7tY/i6dKlGd/YBkJL/sxw9y5ZoA+j7nd/nEE6O8kvRDd9QBd+WrjlO2s04mINrr13a+UfPr0SWazmemvCgBwBMxmM/n8+fPGZ9Ht7a34vm/8eYloswTo7uNCXzdkD1cbAKCAhF/y9Xo91/3Z2qgIgkBKpVKu58VVCNAR7XLbiDT1WYkK7A0uKRTTRf2tNk7Zfnd3J9Pp1PhnGxFxm8/PzxundVdKyR9//EGQDgCZEASB/PXXXxufPe/fv5fn52fjz0dEFyRAdx8X+rohe7jaAAAFpNlsLl/qNzc3me/PlUZFvV5f1uv09FSCIDBdJSshQEe0z+FwuHlK97JybjQ6hZJ1UTP1utzByufl5OREnp6ejH+eERF13fojOqXkr7/+4vsMAKTCIjjftM4507UjxpcA3X1c6euGbOFqAwAUkFarFQmKs8aVRoXv+5G69Xo901WyEgJ0RDudTqfy9evXzZ9PRqNTKPJOto86//DhA9ONIqKTTqdT+f79+8b3/+npKUE6ABzE33//vTE4Z9YexOQSoLuPK33dkC1cbQCAArIagGbdoeJSo+Ly8nJZt6urK9PVsRICdES7fX5+3jwa7VSJ+ocQnXKcZdta57y7ELEo+r6/dX10gnQAiEMQBPLPP/9IuVzeGpzzw0PE5BKgu49Lfd2QHVxtAIACsjrSOuvGmUuNil6vF6mf7/umq2QdBOiI9judTuX29nbzZ/WTEuUTpFOOo6hAifpz8zuLtToRsYj6vr+1DUCQDgC72DVVu1JKrq+vaTshpiABuvu41NcN2cHVBgAoKOEXe9ZTlbvUqAiCQEql0rJ+9XrddJWsgwAd0R37/f7WtVHVn4pp3SmFLuoftXG6dt5XiHgMPj8/y/X1NUE6AOyF4BwxXwnQ3celvm7IDq42AEBBOT8/X77YW61WpvtyrVFRr9cjnUt0LEUhQEd0y51ro58qUX8TolOKVdSL2jpd+4cPH2Q4HBr/XCIi5uWuIF0pJX/88YfMZjPTXzEAwACz2Uz++OMPgnPEnCVAdx/X+rohG7jaAAAFJfyir9Vque3LhUbF6hT3WY/Qdw0CdEQ3fX5+lvfv32/+/JaVKI8gneJ2UTP1ukTBhnv85OREHh8fjX8OERFNuS9I//TpE532AEfCy8uLfP78eevzgOAcMVsJ0N3Htb5uyAauNgBAQWk2m8sX+83NTab7crFRcXl5uazj1dWV6epYBQE6ots+Pj5un9b9kxL1QpBOcauomRL1x+b3klJK7u7uZDqdGv/sISLa4HA4lLu7u63PzHK5LP/88w+zcAEUkH/++Ueurq4IzhENS4DuPi72dUP6cLUBAApKp9PJ7eXuYqOi1+tF6un7vukqWQMBOqL7TqfTnZ3nBOkUF8q+4JxOYETE7fq+L3d3d1t/VHd6esr07gAFYDabyZ9//rl1mvbFjw1Z4gYxPwnQ3cfFvm5IH642AEBBWQ1Bsxxh4GKjIggCKZVKy3rW63XTVbIGAnTE4jgcDndO50qQTrGx7AvO379/L09PT8Y/X4iILjidTuX79+/bl3lRr9O7//PPP6a/hgBADP755x/59OnT1s/1ycmJfP/+XXzfN/4cQjw2CdDdx8W+bkgfrjYAQEGZzWa5NdBcbVTU6/XICAymMXyFAB2xeO5bF5UgnWJD2Recs845IuJhPj09yYcPH7Y+Z09PT+XPP/9kdi4AS9EZbc4PDRHNS4DuPq72dUO6cLUBAApM+OXe6/Uy24+rjQrf93M7Ry5BgI5YXJ+ennaOQFNlJeofgnRKvkW9KFGfdwfn379/Z51zRMSUXKyTvm16d6WUXF1dyd9//80U7wCGCYJg79rmSr1O087SNoh2SIDuPq72dUO6cLUBAArM5eXl8uXearUy24/LjYrwObq6ujJdHSsgQEcsvnuD9FMl6i8lKiBMp2RX1D9K1BXBOSKiKafT6d5R6Uop+fz5M1O8A+TM//3f/8nnz593fjbfv38vj4+PtJUQLZMA3X1c7uuG9OBqAwAUmPDLvlar5bIf1xoVvV4vUl+mKyRARzwm9wbpSr1Oqc307pSUipr9/nFGmeAcEfH/s3fHvm2k66GHJ0iTylKXNLYEpIwXFhwgKWSA6mIYCLipbDeX2xjeJuFiC29xi9lmFwhOwS1kN6fgQtsvV6c7OAUFbJFqMcCt3ESsT2HwT3hvYYtLUhI5Qw41HM7zED8gWUv0J1KH+jyvZrhN5TkrfX9/P7744ov45Zdfqv4nC+ykX375Jb744ouFl2h3trm0/Rmg11+dj3VTHs82wA5L03Tyw73Vam3s76nzpmI8Hsfe3t5kvZ1Op+olVc4AXWpeS98jPfk08PzBWeluq92SX5KFl2m/OovK4FySqu3qrPRnz54tfM02TIdy5B2aHx8fx+npqX2SVIMM0Ouvzse6KY9nG2CH9Xq9O/kBX/dNRafTmTkQNB6Pq15SpQzQpeZ2dfbZwkH61Vnpvxikuy2+JaMkkq8Wn20+fUC46u9/SdJsWZbFd999t/QS79PD9Kb/WwryyDs0v7pEe5Zllb8eSMqfAXr91f1YN+XwbAPssPlB6KYOZtR9U5Fl2cya+/1+1UuqlAG6pCzL4s2bNwsv45okycf3Sv8qiSQzTHf7eEtGn65UsOC9za9y+VFJqk8XFxfx+vXr5W/9knx8z/QffvghRqNR1f+0ga0wGo3ixx9/XPqe5ldD89evX8fFxUXl/7uXtFoG6PVX92PdlMOzDbDDRqPRnWzSdmFT8ejRo8maj46Oql5OpQzQJU13enq6/PLuyaezjA3TG3lLxkkkPyaRnCwfml9dpt2ZVJJU34oM04+OjuKrr76Ki4uLqv+ZA3cqy7L49ttv4+joyNBcalgG6PW3C8e6WZ9nG2DH3cWZ1buwqej3+zPrzrKs6iVVxgBd0k1lWRavX79efla6YXojbkXONHe2uSTtblfD9GWXeU+Sj5d6d3Y6u2r6LPNll2Y3NJd2OwP0+tuFY92sz7MNsOOmz6xO03Qjf8cubCrG43Hs7e1N1t3pdKpeUmUM0CUt6+zsLN97pV8N079IIvkliWRsoF7nW3KRRPJt/qH5w4cP47vvvovLy8vKv2clSZvv6j3Tnz17luvnxOHhYXzxxRfx448/eu90amc8Hk/ey/zw8DDX9/zx8bH3NJcakAF6/e3CsW7W59kG2HHTP/BbrdbG/446byo6nc7M2RFNPYhjgC4pb5eXl3F6epr7QHmSJB8v8/2Ds9PrcEtGycdLs3+efHy/+xzPr0u0S5I+fPi4R7j6hbtcV6+ZG6g7Q51tc3WG+VdffZXrsuxJksS9e/fixYsXcXp66hcKpQZlgF5/u3Ksm/V4tgF2XJqmkx/wm3pv713ZVGRZNrP2TV3yftsZoEtapaJnnSXJp6Hs5wbq23KbDMy/SD5eOSDn8+gSpJKkZV1cXMR3330Xx8fHuX++XA3Uf/jhh0a/xRbVyLIsfvzxx0JnmCfJx7PM37x5Y18kNTgD9PrblWPdrMezDbDjer3exn/I79KmYvqS9ycnJ1UvpxIG6JLWbaUz06cH6t8mkVwYqG/6lmSrDcyT5PfLszvTXJK0SmdnZ7nfO326k5OT+Pbbb+OXX35xljqluboc+7fffhsnJye53sN8ek/0+vXrODs7c5a5pPjwwQB9F+zSsW5W59kG2HHzw9BNHGTYpU1Fv9/f+OO17QzQJZXd1UHy+/fvFxuoJ8nH99v+Ivl4lrqh+sq3ZJR8fB/6r5KPl9Ev+Dzcu3cvnj17Fqenp4bmkqRSu7rc+yoD9f39/fj888/j22+/jYuLi0b++41ixuNxXFxcxLfffhuff/55obPL5wfm9kSSbsoAvf526Vg3q/NsA+y40Wi08Y3aLm0qxuNx7O3tTdbf7XarXtKdM0CXtMmmL/We9z1RbxyqX52p/ksSychg/eqWjD/+okHyw6dfPFhhWH6VS5BKkqro8vIyzs/P482bN4Uu+T49VD85OYmvvvoqfvzxR5d/b7Cry7Cvcmb59H7IGeaSimSAXn+7dKyb1Xm2ARpg+od8r9cr/f53bVPR6XRmDr40jQG6pLvs6j1R1xqoTw/WTz4N1j+dsb6Lw/XJkPzHT1/r5+sNyucH5ufn55V/X0iSNN35+Xl899138eLFi8JnqV91dHQ0uQT8jz/+GBcXF1X/04uSXFxcTC7B/vnnn8fR0dFK3yP379+PZ8+exXfffWc/JGnlDNDrb9eOdbMazzZAA0z/0E/TdKP3vwubiizLZr6Gfr9f9ZLulAG6pCq7uLiI09PTtQ6Q39j+pyHz1YD9208D6ItPZdUP2ieD8Yvk45n1V+u8GpAflvRYTB0gNjCXJNWx6bPUnz17ttrbxHzq8PBwcsb61aXgDde3T5Zlk0uvX51RXvTy69Pdu3dv5pcHnV0uqawM0Otv1451sxrPNkADtNvtyQ/5VqtV+v3v4qbi0aNHk6/h5OSk6uXcKQN0SdvW1Vlnz549K3eovqiTG/pqaqi9Sjfd5/7mv5b79+9PDhC7/KgkaVe7Gqqve6b6dFeXg796n/UffvjBgH1Drh7XH374Ib799tv44osvVr7s+nwPHz6MFy9eGJZLupMM0OtvF491U5xnG6AB0jSd/JA/Ojoq/f53cVPR7/dnvo7RaFT1ku6MAbqkOnR1pvrV+6Pe2WB9i7s6k+r169cuPSpJ0qcuLi7i7OxscrZ62XuGqzPYr4bs05eIv7i4aDA62zgAACAASURBVNS/JeeNx+PJ43D1XuTTw/FVL7V+Ww8fPpxcYef09NReSFIlGaDX3y4e66Y4zzZAA8wPg8u2i5uK8Xgce3t7k6+j2+1WvaQ7Y4Auqc5lWTa5pOvr16/j+Pg4jo+PKx9ul3lg+Pj4eHIW1dnZmYPDkiSt0MXFxWTP8OLFizg+Po579+5t9Of41bD9qqvLxt80eJ+uKjet5eq9xq/66quvZr6msofi8139wuD0Xuji4qLy7ydJusoAvf528Vg3xXm2ARpgfiBa9m/A7+qmotPpTL6O/f39qpdzZwzQJe1yVwfLr85enz5oXtWZ7FeXWD8+Pp6cNfXmzZvJWeQG5JIk3W3Tw/Wrq91s+y/kzQ/nF7XOe4ffRVeP99Xjf35+bkguqTYZoNffrh7rphjPNkADjMfjjW7WdnVTMT9I7vf7VS/pThigS9JsV2e1l5GDv5Ik1b+bfiHvauh7//79ygfQ29r0Lw2+fv165lLr9kiSdiUD9Prb1WPdFOPZBmiI6R/0vV6v1Pve5U3FwcHB5Gs5OTmpejl3wgBdkiRJktZv+pfwpoft028zU4ez229qfv1XA/H5q+gYjEtqWgbo9bfLx7rJz7MN0BDTP/jTNN3Yfe/apqLX6818PWVf/n4bGaBLkiRJUrVdXl7eekWbs7OzybC6rK7OBL+py8vLyh8PSapLBuj1t8vHusnPsw3QEO12e/KDvtVqlXrfu7ypmL/8fbfbrXpJG2eALkmSJEmSJBXPAL3+dvlYN/l5tgEaIk3TyQ/6o6OjUu971zcVnU5n8vXs7+9XvZyNM0CXJEmSJEmSimeAXn+7fqybfDzbAA3R7/c39sN+1zcV8wPlfr9f9ZI2ygBdkiRJkiRJKp4Bev3t+rFu8vFsAzTE/FA0y7LS7rsJm4qDg4PJ13RyclL1cjbKAF2SJEmSJEkqngF6/TXhWDfLebYBGmL+vbzL3LA1YVPR6/Vmvq7RaFT1kjbGAF2SJEmSJEkqngF6/TXhWDfLebYBGmT6h32apqXdbxM2FfO/gNDtdqte0sYYoEuSJEmSJEnFM0CvvyYc62Y5zzZAg0z/8C9zANyUTUWn05l8Xfv7+1UvZ2MM0CVJkiRJkqTiGaDXX1OOdbOYZxugQdrt9uSHfavVKu1+m7KpmB8s9/v9qpe0EQbokiRJkiRJUvEM0OuvKce6WcyzDdAgaZpOftgfHh6Wdr9N2lQcHBxMvraTk5Oql7MRBuiSJEmSJElS8QzQ669Jx7q5nWcboEEGg8FGfuA3aVPR6/Vmvr7RaFT1kkpngC5JkiRJkiQVzwC9/pp0rJvbebYBGmR+MJplWSn326RNxXg8nvn6ynwv+W1hgC5JkiRJkiQVzwC9/pp0rJvbebYBGmYTm7ambSo6nc7k69vf3696OaUzQJckSZIkSZKKZ4Bef0071s3NPNsADbO3tzf5gZ+maSn32bRNxfyAud/vV72kUhmgS5IkSZIkScUzQK+/ph3r5maebYCGmd4AlHX58SZuKg4ODiZf48nJSdXLKZUBuiRJkiRJklQ8A/T6a+Kxbq7zbAM0zPTlx1utVin32cRNRa/Xm/k6R6NR1UsqjQG6JEmSJEmSVDwD9Ppr4rFurvNsAzRMmqaTH/iHh4el3GcTNxXj8Xjm6yzrbP5tYIAuSZIkSZIkFc8Avf6aeKyb6zzbAA0zGAxK/6Hf1E3F9Nn8+/v7VS+nNAbokiRJkiRJUvEM0Ouvqce6meXZBmiY+eFolmVr32dTNxXzj2W/3696SaUwQJckSZIkSZKKZ4Bef0091s0szzZAA5W9cWvypuLg4GDytZ6cnFS9nFIsGqA/ePAgnjx5IkmSJEmSJGmuzz77zAC95pp8rJvfebYBGmhvb2/yQz9N07Xvr8mbil6vN/P1jkajqpe0tkUDdEmSJEmSJEnFM0CvhyYf6+Z3nm2ABpreBHQ6nVLvr2mbivF4PPP1drvdqpe0NgN0SZIkSZIkqdwM0Ouhyce6+Z1nG6CBOp3O5Id+q9Va+/6avqmYfjz39/erXs7asiyr/B8UkiRJkiRJ0i5lgF4PTT/WzUeebYAGStN08kO/jIFv0zcV82ds9/v9qpe0tun3dpckSZIkSZK0ent7e1Uf7iOnph/r5iPPNkADDQaDUn/w21TMDpxPTk6qXs7a5r9HJEmSJEmSJK3WLpxw0xSOdRNhgA7QSPNnTK97+SCbioherzfzdY9Go6qXtLYsy6LT6USr1ZIkSZIkSZJUsE6n49LtNdNqOdaNATpAY03/4B8MBmvdl01FxHg8nvm6u91u1UsCAAAAAKAAx7qJMEAHaKzpS46nabrWfdlUfNTpdCZfdxnvLQ8AAAAAwN1xrJsIA3SAxpreCHQ6ndLuq8mbivlL43tvIwAAAACA+nCsmwgDdIDG6na7kx/8rVZrrfuyqfjd9Jn9JycnVS8HAAAAAICcHOsmwgAdoLHSNC3tcuM2Fb/r9XozX/9oNKp6SQAAAAAA5OBYNxEG6ACNNX+58XXYVPxuPB7PfP3dbrfqJQEAAAAAkINj3UQYoAM0VpZlMz/8h8PhyvdlUzGr0+mUdnY/AAAAAAB3w7FuIgzQARpt+of/YDBY+X5sKmbNn93f7/erXhIAAAAAAEs41k2EATpAox0cHEx++KdpuvL92FRcN/3YnpycVL0cAAAAAACWcKybCAN0gEab3gx0Op1S7sem4qNerzfzOIxGo6qXBAAAAADAAo51E2GADtBo3W538sO/1WqtfD82FdeNx+OZx6Hb7Va9JAAAAAAAFnCsmwgDdIBGS9N08sN/f39/5fuxqbhZp9Mp5fEFAAAAAGDzHOsmwgAdoNGGw+HMBmA8Hq90PzYVN5t/fPv9ftVLAgAAAADgFo51E2GADtBoWZbNbACGw+FK92NTcbuDg4PJY3FyclL1cgAAAAAAuIVj3UQYoAM0XhlnSNtU3K7X6808HqPRqOolAQAAAABwA8e6iTBAB2i86TOk0zRd6T5sKm43Ho9nHo9ut1v1kgAAAAAAuIFj3UQYoAM03vSGoN1ur30fNhXXdTqdyeOxv79f9XIAAAAAALiBY91EGKADNF6appMNQKvVWuk+bCoWGw6HpVwqHwAAAACAzXGsmwgDdIDGm3+P7lXYVCw3fan8k5OTqpcDAAAAAMAcx7qJMEAHaLz5s6PH43Hh+7CpWG7+FxVGo1HVSwIAAAAAYIpj3UQYoAM03mg0mtkEDIfDwvdhU7HceDyeeVy63W7VSwIAAAAAYIpj3UQYoAMQsfb7c9tU5NPpdCaPy/7+ftXLAQAAAABgimPdRBigAxARjx49mmwC0jQt/Pk2FfnMXy5/lV9WAAAAAABgMxzrJsIAHYCY3RS02+21Pt+mYrGDg4PJY3NyclL1cgAAAAAA+MSxbiIM0AGIiDRNJ5uAVqtV+PNtKvLr9Xozj89oNKp6SQAAAAAAhGPdfOTZBuDaULcom4r8xuPxzOPT7XarXhIAAAAAAOFYNx95tgG49t7c4/G40OfbVBTT6XQmj8/h4WHVywEAAAAAIBzr5iPPNgAxGo1mNgLD4bDQ59tUFDP/CwuDwaDqJQEAAAAANJ5j3UQYoAPwyfRGoNfrFfpcm4riDg4OJo9Ru92uejkAAAAAAI3nWDcRBugAfPLo0aPJRiBN00Kfa1NR3Pz7zo9Go6qXBAAAAADQaI51E2GADsAn0xuDVqu18ufaVOQzHo9nHqeiv7QAAAAAAEC5HOsmwgAdgE/SNJ1sBI6Ojgp9rk3FajqdzuRxOjw8rHo5AAAAAACN5lg3EQboAHwyf0nxImwqVjMcDmceq8FgUPWSAAAAAAAay7FuIgzQAfhkfphb5D25bSpWd3BwMHms2u121csBAAAAAGgsx7qJMEAH4JP59+QeDoe5P9emYnXzZ/4X+cUFAAAAAADK41g3EQboAEyZ3gz0er3cn2dTsbrRaDTzeKVpWvWSAAAAAAAaybFuIgzQAZgyvTkoMsi1qVhPu92ePF6Hh4dVLwcAAAAAoJEc6ybCAB2AKdOD3FarlfvzbCrWMxgMZh6zwWBQ9ZIAAAAAABrHsW4iDNABmJKm6WQzcHR0lPvzbCrWd3BwMHnM2u121csBAAAAAGgcx7qJMEAHYEq/319pQ2BTsb7pX15IkiRGo1HVSwIAAAAAaBTHuokwQAdgynA4XGmIa1OxvtFoNPO4FXkPegAAAAAA1udYNxEG6ABMGY/HMxuC4XCY6/NsKsox/R70h4eHVS8HAAAAAKBRHOsmwgAdgDnTG4Jer5frc2wqyjEYDGYeu8FgUPWSAAAAAAAaw7FuIgzQAZgzvUHIexlxm4ryHBwcTB67drtd9XIAAAAAABrDsW4iDNABmDN9GfFWq5Xrc2wqypOm6UrvQw8AAAAAwHoc6ybCAB2AOdMD3Lzvw21TUZ7RaDTz+OW9CgAAAAAAAOtxrJsIA3QA5vT7/cKbApuKck1fBSDvLzEAAAAAALAex7qJMEAHYM5wOJzZFGRZtvRzbCrKNRgMZh7DwWBQ9ZIAAAAAAHaeY91EGKADMGc8Hs9sCobD4dLPsako38HBweQxbLfbVS8HAAAAAGDnOdZNhAE6ADco+h7cNhXlm34v+iRJYjQaVb0kAAAAAICd5lg3EQboANxgepPQ7XYLfbxNRTlGo1HhX2QAAAAAAGB1jnUTYYAOwA06nc5kU9BqtZZ+vE3FZrTb7cnjeHh4WPVyAAAAAAB2mmPdRBigA3CD6cuH5xnc2lRsxmAwmHksB4NB1UsCAAAAANhZjnUTYYAOwA3mB7fL2FRszsHBweSxbLfbVS8HAAAAAGBnOdZNhAE6ADcYDoczG4MsyxZ+vE3F5kxfDSBJkhiNRlUvCQAAAABgJznWTYQBOgC3mN4YDIfDhR9rU7E5o9Fo5vFM07TqJQEAAAAA7CTHuokwQAfgFnt7e7mHtjYVm9Vutwu9Jz0AAAAAAMU51k2EAToAt5jeKHS73dwfa1NRvvn3pB8MBlUvCQAAAABg5zjWTYQBOgC36HQ6k41Bq9Va+LE2FZt3cHAweUzb7XbVywEAAAAA2DmOdRNhgA7ALdI0zX3ZcJuKzZt+PpIkidFoVPWSAAAAAAB2imPdRBigA3CL+cuGL2JTsXmj0WjmcV32vvQAAAAAABTjWDcRBugA3GI4HM5sDrIsu/VjbSruRrvdzn1VAAAAAAAAinGsmwgDdAAWmN4cDAaDWz/OpuJuzF8VYNFzAgAAAABAMY51E2GADsACe3t7uS4ZblNxdw4ODiaPbbvdrno5AAAAAAA7w7FuIgzQAVhgerPQ6XRyfZxNxWalaTrz+I5Go6qXBAAAAACwExzrJsIAHYAFOp3OZHPQarVu/TibirszGo1mHt9FVwYAAAAAACA/x7qJMEAHYIHps5339/dv/TibirvVbrcnj+/h4WHVywEAAAAA2AmOdRNhgA7AAoPBINcGwabibs0/L4PBoOolAQAAAADUnmPdRBigA7BAlmUzG4ThcHjjx9lU3L2Dg4PJY9xut0u97yzL4uTkRFKDu+31HgAAAGCXOdZNhAE6AEvkOdPZpuLuTV9eP0mSGI1Gpd33cDi89fmU1IxOTk5Ke00BAAAAqAvHuokwQAdgiekzndM0vfFjbCru3mg0mnmcb3tuVmGALilJbr/qCAAAAMCucqybCAN0AJaY3jB0Op2lH2NTcXfa7fbkcT48PCztfg3QJSVJua8rAAAAAHXgWDcRBugALNHtdicbhFardePH2FRUYzAYzDzWt11ivygDdElX9fv9Ul5XAAAAAOrAsW4iDNABWGL6vbb39/dv/BibiupMX2K/3W6Xcp8G6JKuchY6AAAA0CSOdRNhgA7AEvPD1JvYVFRn+hcckiSJ0Wi09n0uGqDfv38/jo+PJe1Yi4boaZqu/boCAAAAUAeOdRNhgA7AElmWzWwShsPhtY+xqajOaDQqfdC1aID+5s2b+PDhg6Qd68WLF7f+735/fz/G4/H6L1gAAAAAW86xbiIM0AHIYXqTcNP7bNtUVKvdbpd6uWUDdKl5XV5exr1795yFDgAAADSaY91EGKADkMP0+2zfNESxqajWYDBY+ksORRigS83szZs3C89CL+MtIgAAAAC2mWPdRBigA5DD9Kah0+ks/HObimpM/5JDu91e674M0KVmtuws9Jte/wEAAAB2iWPdRBigA5BDt9udbBJarda1P7epqF6apjOP+zpnihqgS83tu+++u/V//+u+tgAAAABsO8e6iTBAByCH+eHsPJuK6o1Go9Ler9gAXWp29+/fv/U14PPPPy/vhQsAAABgyzjWTYQBOgA5zA9Ux+PxzJ/bVGyHdrs9edwPDw9Xvh8DdKnZnZ6eLjwLfTgclvfCBQAAALBFHOsmwgAdgByyLFs4PLGp2A6DwWDmsR8MBivdjwG6pIcPH976OnByclLyqxcAAADAdnCsmwgDdABymt4o9Pv9mT+zqdgeBwcHk8e+3W6vdB8G6JLOz8+dhQ4AAAA0jmPdRBigA5DT9GB2/v21bSq2x/z71Y9Go8L3YYAu6cOHD3F8fHzra8E6bxMBAAAAsK0c6ybCAB2AnKY3DvNnNttUbI/RaDTz+M//skMeBuiSPnz4EBcXFwvPQp+/GgkAAABA3TnWTYQBOgA5TZ/Z3Gq1Zv7MpmK7tNvttc4SNUCXdNWLFy8WnoU+Ho838CoGAAAAUA3HuokwQAcgp16vd+tmwaZiuwwGg5nnYDAYFPp8A3RJV2VZtvAs9FWucgEAAACwrRzrJsIAHYCc5oeq02cd2lRsn+n3rJ+/5P4yBuiSpnv9+vWtrwn7+/vOQgcAAAB2hmPdRBigA5DT/HtrD4fDyZ/ZVGyf6UvuJ0kSo9Eo9+caoEua7vLyMu7du+csdAAAAGDnOdZNhAE6AAVMbxb6/f7kv9tUbJ/5X3jo9Xq5P9cAXdJ8b968WXgp9yK/pAMAAACwrRzrJsIAHYACHj16dOMZhzYV26ndbk+eh8PDw9yfZ4Auab5lZ6F3Op3NvZgBAAAA3BHHuokwQAeggOnNw/T7attUbKfBYHDrZfcXMUCXdFOnp6fOQgcAAAB2mmPdRBigA1DA9Ptqt1qtyX+3qdheBwcHhc8QNUCXdFv379+/9fXh5ORksy9oAAAAABvmWDcRBugAFNDr9W7cMNhUbK/pX3pIkiTG4/HSzzFAl3Rby85Cz3ulCwAAAIBt5Fg3EQboABQwP1i9GsbaVGyv0Wg083z0er2ln2OALmlRx8fHzkIHAAAAdpJj3UQYoANQwPww9upMQ5uK7dZutyfPx+Hh4dKPN0CXtKjz8/OFZ6EPBoM7eGUDAAAAKJ9j3UQYoANQ0E1nM9tUbLfBYFDoEssG6JKWtegs9Dy/qAMAAACwjRzrJsIAHYCCHj16NNkwpGkaETYVdXBwcDB5TjqdzsKPNUBXkX7++ef4wx/+EK9evYrHjx8vPDN5uqrXrfW6uLhY+Pz2+/07eW0DAAAAKJNj3UQYoANQ0PQGotVqXftvNhXbqdvtzjwvV+9ffxMDdOXp3bt3hQbmBui714sXLxaehb7odQYAAABgGznWTYQBOgAFpWk62TAcHR1FhE1FHcy/f/3V5fdvYoB+PYPh3/vtt9/i+fPnKw/Om/I4NaEsyxY+x1dXKQEAAACoC8e6iTBAB6CgXq93bdNgU1EP08/TovcoNkC/nsHw7z19+nTt4XkTHqem9Pr161uf4/39fWehAwAAALXiWDcRBugAFDQ/XB2NRjYVNdHv92eem+FweOPHGaBfz2D4Y9NXoDBA14cPH+Ly8jLu3bvnLHQAAABgJzjWTYQBOgAFjcfja0NYm4r62Nvbmzw3nU7nxo8xQL+ewfCHeP/+fWnD811+nJrYmzdvFj7Xo9HoTl/nAAAAAFblWDcRBugArGB609Dr9WwqaqTb7c48PzddXtkA/XoGwx/i7OzMAF03tuws9Nt+WQcAAABg2zjWTYQBOgArmN5EpGlqU1Ejo9Ho2i9AzDNAv57B8Id49epVrq//8ePHcXZ2Fu/fv698zbq7Tk9PF35fZFlWwSseAAAAQDGOdRNhgA7ACtrt9mTT0Gq1bCpqZvr5Ojw8vPbnBujXM0D/EE+fPs319f/888+Vr1XVdP/+/Vu/L05OTip4tQMAAAAoxrFuIgzQAVhBmqaTTcPR0ZFNRc30+/2Z52g4HM78uQH69QzQ8z8GVa9T1bXsMv/zrzUAAAAA28axbiIM0AFYwfwA1qaifvb29ibP0fz7ExugX88A3QBd+To+PnYWOgAAAFBbjnUTYYAOwArmB6z/+q//alNRM91ud+Z5Go/Hkz8zQL+eAboBuvJ1fn6+8Puj3+9X98IHAAAAsIQBOhEG6ACsYDwez2wcHj16ZFNRM6PRaOZ56vV6kz8zQL/eNg7Q379/H+/evYtXr17F48ePZ9bw/Pnz+Prrr0t9P/Jt+frfv38fZ2dnkabpjV97kiTx+PHjePXqVaRpGmdnZ/Hbb79V/j3UpBadhX54eFjhKx8AAADAYgboRBigA7Ci6Y3DP/7jP9pU1ND0ZnB6qGWAfr1NDNBXvb/ffvstXr16lfvzHz9+HO/evdvY17tKqzwHZ2dn8fTp05X/zqdPnxZ+HLRaWZYtfC6chQ4AAABsKwN0IgzQAVjR9Ebi4ODApqKG5t/LfjgcRoQB+k1tywD93bt3Kw+Qnz9/Hu/fvy/96930AP3s7OzGs8xXbZVfKFDxXrx4cetzsL+/P/O2EQAAAADbwgCdCAN0AFbUbrcnG4e9vT2bipqafu46nU5EGKDf1DYM0NM0XXt4/PTp09K/3k0O0J8/f76xNRT5hQIVb9lZ6GmaVvraBwAAAHATA3QiDNABWNH0MO/v/u7vbCpqqtvtzjxf4/HYAP2Gqh6glzE8v+rVq1elfr2bGKD/9ttvpZ51fluPHz/2/ugb7M2bN7c+9s5CBwAAALaRAToRBugArGj+8t82FfU0Go1mnq9er2eAfkNVDtDLHJ5f9ec//7m0r7fsAfr79+/vZHhuiL75Li8v4969e7c+9t1ut+qXQAAAAIAZBuhEGKADsKJFQ1abinqZ3hQeHh4aoN9QlQP0TbTsLPQqB+ibvGz7bT1//rzy77FdbdFZ6EmSxGg0qvolEAAAAGDCAJ0IA3QAVjQejw3Qd8T81QR6vZ4B+ly7NkBPkmTh+39XNUB/9+5dZY/Hu3fvKv8+28UuLy/j/v37tz7unU6n6pdAAAAAgAkDdCIM0AFYgwH67tjb25s8Z//2b/9mgD7XNg3Q0zS9dgn2P//5z/Hq1atC93N2dlb62tZ5jFa5dPvTp0/j559/nvllgPfv38fPP/8cT58+LbyuRb9UoNU7PT1d+LhnWVb1SyAAAABARBig85FnG4CVLdpM2FTUS7fbzTVgNECvboCe5726i5zBnabpRh6DVR/jomef51l/0feP/8Mf/lD599qutugs9JOTk6pfAgEAAAAiwgCdjzzbAKys0+kYoO+I0WhkgL6gqgfoeYbnV+U9E33Z+6Cvut5VH+MiZ58XWXuRM/MfP35c+ffarnZ2drbwsR8Oh1W/DAIAAAAYoBMRBugArCHP2Z3UR54rChigVzNAX3S59aKDylWHxZscoP/666+FHo8il1p///59ofv+9ddfK/9+29WOj49vfdydhQ4AAABsAwN0IgzQAVjDYDAwQN8h/X7fAP2WqhygP336tNBaiwyjN/EYrPL4Frl8e9Ez5z98+BBff/117vt/9+5d5d9vu9r5+fnCx77f71f9MggAAAA0nAE6EQboAKxhOBwaoO+Yvb09A/QbqnKAXvR9uYuccb2Jx2CVx7fIgLvI2fhX5T0rP0mS+Prrryv/ftvlFp2Ffnh4WPVLIAAAANBwBuhEGKADsCYD9N3S7XYN0G+oygH6n//8542tt+r7vKrI+5Svcon1Imflr3KGu/KXZdnCx99Z6AAAAECVDNCJMEAHYE3LzlimXkajkQH6DVU5QC/yft9F77vq+9zk41vF36F8vXjx4tbHfn9/P8bjcdUvhQAAAEBDGaATYYAOwJoWbShsKurp0aNHBuhzVTlA3+R6q77PTT6+VfwdyleWZXHv3r1bH/80Tat+GQQAAAAaygCdCAN0ANbU6XQM0HfMN998Y4A+lwH6dqzXAH13evPmza2Pv7PQAQAAgKoYoBNhgA7AmtI0NUDfMcPh0AB9LgP07VivAfrudHl5ufAs9E6nU/VLIQAAANBABuhEGKADsKbBYGCAvmMM0K9ngL4d6zVA360WnYWeJEmMRqOqXw4BAACAhjFAJ8IAHYA1LRq22lTUkwH69QzQN7veV69e5b7/X3/9tfD9//rrr7nv/9WrV5V/vzWp+/fv3/pcOAsdAAAAuGsG6EQYoANQAgP03WKAfj0D9M2u9+uvv859/2dnZ4Xv/+zsLPf9f/3115V/vzWp09PThc/HcDis+iURAAAAaBADdCIM0AEowd/+7d/aVOwQA/TrGaBvdr3v3r3Lff+rnCFeZED/7t27yr/fmtais9BPTk6qfkkEAAAAGsQAnQgDdABKsLe3Z1OxQwzQr2eAvtn1FrnEepIk8f79+9z3/f79+0L3vcol4rVe5+fnC58TZ6EDAAAAd8UAnQgDdABK8Pd///c2FTvEAP16BuibXe+HDx/i8ePHuf+OImehF3l/9cePH1f+vdbUjo+Pb31ejo6Oqn5ZBAAAABrCAJ0IA3QASnBwcGBTsUMM0K9ngL75AXqRy7gnSRJpmi69zzRNC93nH/7wh8q/15rasrPQ+/1+1S+NAAAAQAMYoBNhgA5ACf7pn/7JpmKHGKBfzwB98wP09+/fFzoLPUmSePr0afz8888zl3R///59/Pzzz/H06dNC95UkxS4Nr/J79uzZrc/N4eFh1S+NAAAAQAMYoBNhgA5ACf75n//ZpmKHGKBfAqI1cQAAIABJREFUzwB98wP0Dx+Kn4VeZu/evav8+6zpZVm28Dnq9XpVvzwCAAAAO84AnQgDdABKYFOxWwzQr2eAfjcD9A8fPsTz58/vfHj+/Pnzyr/H9LEXL17c+jzt7+/HeDyu+iUSAAAA2GGOdRNhgA5ACWwqdosB+vUM0O9ugL7KpdzX6fHjx/Hbb79V/j2mj2VZFvfu3bv1+UrTtOqXSAAAAGCHOdZNhAE6ACWwqdgtBujXM0C/uwH6hw8f4rfffruTIbrh+Xb25s2bW58zZ6EDAAAAm+RYNxEG6ACUwKZitxigX88A/W4H6Fdt8nLuz58/j/fv31f+vaXrXV5eLjwL/R/+4R/i5OREkiRJkqSt7vPPP48ffvjBL4LXjGPdRBigA1ACm4rdYoB+PQP0agboHz58iLOzs1LPRn/8+HG8e/eu8u8pLW7RWeiSJEmSJNWp/f39GA6HVR/yIyfHuokwQAegBDYVu8UA/XpF/lFU9n1ucr1V32eRzs7O4unTpyv/Y/Xp06cG5zXr/v37lR/kkCRJkiSpjA4PD6s+5EdOjnUTYYAOQAlsKnbLH//4x1ufz6YO0LU9vX//Ps7OziJN03j16tWNZ6c/fvw4Xr16FWmaxtnZmfc5r2mnp6eVH+CQJEmSJKmsnIVeD451E2GADkAJbCp2S6/Xu/X5NECXdJc9fPiw8gMckiRJkiSVkQF6PTjWTYQBOgAlsKnYLQbokral8/Pzyg9wSJIkSZJURgbo9eBYNxEG6ACUwKZitxigS9qmjo+PKz/IIUmSJEnSuhmg14Nj3UQYoANQApuK3WKALmmbWnYW+unpaeVrlCRJkiTpw4fF/4Y1QK8Hx7qJMEAHoAQ2FbvFAF3StvXixYtbX5cePHhQ+fokSZIkSfrwwQB9FzjWTYQBOgAlsKnYLQbokratLMsWnoXutUmSJEmStA0ZoNefY91EGKADUAKbit1igC5pG1t0Fvre3l5cXl5WvkZJkiRJUrMzQK8/x7qJMEAHoAQ2FbvFAF3SNnZ5eRn37t3z+iRJkiRJ2toM0OvPsW4iDNABKIFNxW4xQJe0rb1582bhWehZllW+RkmSJElSczNArz/HuokwQAegBDYVu8UAXdK2tuws9BcvXlS+RkmSJElSczNArz/HuokwQAegBDYVu8UAXdI299133936GpUkibPQJUmSJEmVZYBef451E2GADkAJbCp2iwG6pG3v/v37t75OPXv2rPL1SZIkSZKamQF6/TnWTYQBOgAlWLSpGI/HVS+PggzQJW17p6enC89CPz8/r3yNkiRJkqTmZYBefwboRBigA1CCRZsKG8P6MUCXVIcePnx462vVkydPKl+fJEmSJKl5GaDXnwE6EQboAJRg0aai3+9XvTwKMkCXVIcWHZRwFrokSZIkqYoM0OvPAJ0IA3QASrBoU5GmadXLoyADdEl16fj4+NbXqwcPHlS+PkmSJElSszJArz8DdCIM0AEowaJNRbvdrnp5FGSALqkuLTsL/fT0tPI1SpIkSZKakwF6/RmgE2GADkAJFm0qWq1W1cujIAN0SXXqxYsXzkKXJEmSJG1FBuj1Z4BOhAE6ACVYtKmwsagfA3RJdSrLsoU/g7xuSZIkSZLuKgP0+jNAJ8IAHYASLBugj8fjqpdIAQbokurWorPQ9/b24vLysvI1SpIkSZJ2PwP0+jNAJ8IAHYASLBug2xzWiwG6pLp1eXkZ9+7d89olSZIkSao0A/T6M0AnwgAdgBIsG6D3er2ql0gBBuiS6tibN28WnoWeZVnla5QkSZIk7XYG6PVngE6EAToAJVg2QE/TtOolUoABuqQ6tuws9BcvXlS+RkmSJEnSbmeAXn8G6EQYoANQgmUD9FarVfUSKcAAXVJdOz09XfjzyFnokiRJkqRNZoBefwboRBigA1CCZQP0o6OjqpdIAQbokurc/fv3b30Ne/LkSeXrkyRJkiTtbgbo9WeAToQBOgAlWDZAt7moFwN0SXVu2Vno5+fnla9RkiRJkrSbGaDXnwE6EQboAJQgzwB9NBpVvUxyMkCXVPeOj4+dhS5JkiRJuvMM0OvPAJ0IA3QASpBngG6DWB8G6JLq3qIDFkmSVL4+SZIkSdJuZoBefwboRBigA1CCPAP0Xq9X9TLJ6Y9//OOtz+N//Md/VP4PEUnK06Kz0KtemyRJkiRpNzNArz8DdCIM0AEoQZ4BepqmVS+TnIbD4a3P43/9139V/g8RScrTxcXFja9jx8fHla9NkiRJkrSbGaDXnwE6EQboAJQgzwC91WpVvUxyWjRAdwl3SXXq9PR05jXs4cOHkWVZ5euSJEmSJO1mBuj1Z4BOhAE6ACXIM0A/OjqqepnkZIAuaZe6vLyM8/PzOD8/r3wtkiRJkqTdzgC9/gzQiTBAB6AEeQboNhj1YYAuSZIkSZIkFc8Avf4M0IkwQAegBHkH6KPRqOqlkoMBuiRJkiRJklQ8A/T6M0AnwgAdgBLkHaDbJNaDAbokSZIkSZJUPAP0+jNAJ8IAHYAS5B2g93q9qpdKDgbokiRJkiRJUvEM0OvPAJ0IA3QASrBoUzH9Z2maVr1UcjBAlyRJkiRJkopngF5/BuhEGKADUIJFm4p2uz0zTGf7GaBLkiRJkiRJxTNArz8DdCIM0AEowaJNRZqmk//78PCw6qWSgwG6JEmSJEmSVDwD9PozQCfCAB2AEizaVPT7fZuMmjFAlyRJkiRJkopngF5/BuhEGKADUIJFm4r5YWyWZVUvlyUM0CVJkiRJkqTiGaDXnwE6EQboAJRg0aZiPB7bKNaMAbokSZIkSZJUPAP0+jNAJ8IAHYASLNtUzL8nOtvNAF2SJEmSJEkqngF6/RmgE2GADkAJlm0qpv+82+1WvFqWMUCXJEmSJEmSimeAXn8G6EQYoANQgmWbik6nM/n/W61WtYtlKQN0SZIkSZIkqXgG6PVngE6EAToAJVi2qUjTdPL/Hx4eVrxaljFAlyRJkiRJkopngF5/BuhEGKADUIJlm4rBYGCjUSMG6JIkSZIkSVLxDNDrzwCdCAN0AEqwbFMxP5DNsqziFbOIAbokSZIkSZJUPAP0+jNAJ8IAHYAS5NlU2CzWhwG6JEmSJEmSVDwD9PozQCfCAB2AEuTZVOzt7U3+W5qm1S2WpQzQJUmSJEmSpOIZoNefAToRBugAlCDPpmL6Y7rdboWrZRkDdEmSJEmSJKl4Buj1Z4BOhAE6ACXIs6nodDqT/9ZqtapbLEsZoEuSJEmSJEnFM0CvPwN0IgzQAShBnk1FmqaT/3Z4eFjhalnGAF2SJEmSJEkqngF6/RmgE2GADkAJ8mwqBoOBzUZNGKBLkiRJkiRJxTNArz8DdCIM0AEoQZ5NxfxQNsuyClfMIgbokiRJkiRJUvEM0OvPAJ0IA3QASpB3UzH93weDQUWrZRkDdEmSJEmSJKl4Buj1Z4BOhAE6ACXIu6nY29ub/Pc0TatZLEsZoEuSJEmSJEnFM0CvPwN0IgzQAShB3k3F9Md1Op1qFstSBuiSJEmSJElS8QzQ688AnQgDdABKkHdT0el0Jv+91WpVs1iWMkCXJEmSJEmSimeAXn8G6EQYoANQgrybijRNJ/99f3+/otWyjAG6JEmSJEmSVDwD9PozQCfCAB2AEuTdVAwGAxuOGjBAlyRJkiRJkopngF5/BuhEGKADUIK8m4osy2waa8AAXZIkSZIkSSqeAXr9GaATYYAOQAmKbCqm/2wwGFSwWpYxQJckSZIkSZKKZ4BefwboRBigA1CCIpuKg4ODyZ+laXr3i2UpA3RJkiRJkiSpeAbo9WeAToQBOgAlKLKpmP7YTqdz94tlKQN0SZIkSZIkqXgG6PVngE6EAToAJSiyqeh2u5M/a7Vad79YljJAlyRJkiRJkopngF5/BuhEGKADUIIim4o0TSd/tr+/X8FqWcYAXZIkSZIkSSqeAXr9GaATYYAOQAmKbCrmh7NsHwN0SZIkSZIkqXgG6PVngE6EAToAJSiyqciyzMZxyxmgS5IkSZIkScUzQK8/A3QiDNABKEHRTcX0nw8GgzteLcsYoEuSJEmSJEnFM0CvPwN0IgzQAShB0U3FwcHB5M/TNL3bxbKUAbokSZIkSZJUPAP0+jNAJ8IAHYASFN1UTH98p9O528WylAG6JEmSJEmSVDwD9PozQCfCAB2AEhTdVHS73cmft1qtu10sSxmgS5IkSZIkScUzQK8/A3QiDNABKEHRTUWapjYeW8wAXZIkSZIkSSqeAXr9GaATYYAOQAmKbirmB7Tj8fiOV8wiBuiSJEmSJElS8QzQ688AnQgDdABKUHRTkWWZzeMWM0CXJEmSJEmSimeAXn8G6EQYoANQglU2FdMf0+/3726xLGWALkmSJEmSJBXPAL3+DNCJMEAHoASrbCoODg4mH5Om6d0tlqUM0CVJkiRJkqTiGaDXnwE6EQboAJRglU3F9Oe02+07XC3LGKBLkiRJkiRJxTNArz8DdCIM0AEowSqbijRNJx/TarXubrEsZYAuSZIkSZIkFc8Avf4M0IkwQAegBKtsKnq9ns3HljJAlyRJkiRJkopngF5/BuhEGKADUIJVNhXzQ9rxeHyHK2YRA3RJkiRJkiSpeAbo9WeAToQBOgAlWGVTMRqNbCC3lAG6JEmSJEmSVDwD9PozQCfCAB2AEqy6qZj+uH6/fzeLZSkDdEmSJEmSJKl4Buj1Z4BOhAE6ACVYdVPx6NGjycelaXo3i2UpA3RJkiRJkiSpeAbo9WeAToQBOgAlWHVTMf157Xb7jlbLMgbokiRJkiRJUvEM0OvPAJ0IA3QASrDqpiJN08nHtVqtu1ksSxmgS5IkSZIkScUzQK8/A3QiDNABKMGqm4per2cDsoUM0CVJkiRJkqTiGaDXnwE6EQboAJRg1U3F/KB2PB7f0YpZxABd0q50eXkZf/rTn2b65ptvrvXy5ct48uTJje3t7d36mrhOt/19T548uXGNb9++nfk6siyr/PGVJEmSJM1mgF5/BuhEGKADUIJVNxWj0cgmcgsZoEvaxqaH4T/99NNksPzll19OBs+fffbZRobddWhvb2/yOLx8+fLGwbuhuyRJkiRtNgP0+jNAJ8IAHYASrLOpmP7YXq93B6tlGQN0SXfdxcXFtcH4ps8Ab3rzw/bvv/9+Mmiv+vtBkiRJkuqaAXr9GaATYYAOQAnW2VQ8evRo8rFpmm5+sSxlgC6p7LIsiz/96U/x9u3b+Oabb+LZs2fVDscfJZG0bqidRJIWaLikfoH76tyyplZ1Q/bPPvts5pLyf/rTn+Li4qLy7ydJkiRJ2tYM0OvPAJ0IA3QASrDOpmL6c1ut1uYXy1IG6JJW6eoS699///3ksuobvaT63oLB9/wge5zE3+zQLcnmvr7eLYP4g80N1x88eDBzBrtLxEuSJEmSAfouMEAnwgAdgBKss6lI03TysUdHR3ewWpYxQJe0qKuzyb/55pt4+fJl+WeSH9wwFL8aFGe7NQi/y1syumHgfjVsf1TucP2zzz6LZ8+exTfffBM//fSTy8JLkiRJakwG6PVngE6EAToAJVhnU9Hr9WxCtowBuqSr5s8oL2XAenX59Pnh+I6dJV7X2+Ts9qvLz7c/PV975QzWp89Yv7y8rPx7XJIkSZLKzAC9/gzQiTBAB6AE62wq5oe1o9Fo8wtmIQN0qXldXX796v3J1770euvT2c3pp0GsAfnO3Ca/8JAmkXSTtS8Vv7e3N3mf9Z9++sll4CVJkiTVOgP0+jNAJ8IAHYASrLOpGI/HNpJbxgBd2v2uzix/+fJlPHjwYLXh59V7kHeTj5cENyRv/G3mzPU1Lg0/PVR3prokSZKkOmWAXn8G6EQYoANQgnU3FdMf3+v1NrxaljFAl3arLMvi7du3612GfW5QXvWg1q1etySbG6yvcDn4Bw8exMuXL+P777+Pi4uLyv93JUmSJEk3ZYBefwboRBigA1CCdTcV05+fpulmF8tSBuhSvbu4uIi3b9+udnb5QfL7+5MPkkgyw3K3zdyScfL7peDbxc9Wnz9Lver/3UmSJEnShw8G6LvAAJ0IA3QASrDupqLdbk8+vtVqbXaxLGWALtWri4uL+P777+PZs2ext7dX/Mzyq2H5yLDcrfrbzFC94HurG6hLkiRJqjoD9PozQCfCAB2AEqy7qUjTdPLxR0dHG14tyxigS9vd1SXZCw/MHyUfL8Ped2a5W31uyejTL3hcXf694EDdJd8lSZIk3WUG6PVngE6EAToAJVh3U9Hv921EtogBurRdXV5exk8//RRffvllsUuyX51dPkwiGe/2wDzvY1L1Ot3KuSVZEknv01nqOd9PfW9vL549exZv376NLMsq/9+1JEmSpN3MAL3+DNCJMEAHoATrbirmB7aj0WizC2YhA3Sp+q4uy/7kyZN8w+G92YF51QPOOx+oGqA3+jYZqHeS3Jd9f/DgQXz55Zcu9y5JkiSp1AzQ688AnQgDdABKsO6mYjwe20xuEQN0qZoKn2Xe4IH5tQGqAbrb1C0ZFTtDfW9vL16+fBlv376Ny8vLyl8LJEmSJNU3A/T6M0AnwgAdgBKUsamY/pxer7fB1bKMAbp0N11eXhZ7L/OD5ON7mA+Snb8ke9GbAbrbolsyTAq9h/rVe6e71LskSZKkohmg158BOhEG6ACUoIxNxfR9pGm6ucWylAG6tLmmh+a5hr7tJJJ+EsnI8HfRzQDdLe8tGX/6JZScl3v/7LPPDNMlSZIk5c4Avf4M0IkwQAegBGVsKtrt9uRzWq3W5hbLUgboUrkVGpoffBrsDQx7i9wM0N1WvSXZp7PTHxmmS5IkSVo/A/T6M0AnwgAdgBKUsalI03TyOYeHhxtcLcsYoEvrV2ho/ujTAC8z4F31ZoDuVsYtGX264kPbMF2SJEnSahmg158BOhEG6ACUoIxNRb/ftxnZEgbo0ur99NNP8fLly+Xvaf4oiaSXhEuzl3MzQHcr+5aM8w/Tnzx5Em/fvo3Ly8vKX4MkSZIkVZsBev0ZoBNhgA5ACcrYVMwPbbMs2+CKWcQAXSpWlmXx5ZdfxoMHDwzNK7oZoLtt8pZ3mL63txcvX76Mn376qfLXJUmSJEnVZIBefwboRBigA1CCMjYV4/HYhnJLGKBLy7u6RPtnn31maO7m1qBb3mH6gwcP4ssvv3SJd0mSJKlhGaDXnwE6EQboAJSgrE3F9CWP0zTdzGJZygBdur2Li4vll2g/SCLpJt7T3M1tx2/J+NMvyDzKd4n3ql+/JEmSJG0+A/T6M0AnwgAdgBKUtamYvp9ut7uh1bKMAbo0W66zzfeSSDpJJANDcze3Jt6S0adfnDlYfFb6N99846x0SZIkaYczQK8/A3QiDNABKEFZm4pOpzP5vFartZnFspQBuvSxLMuWn23+6NPlnMcG5028JX9NIvlLEsl/J5H8ZxLJv9/wPfLvn/7sXRLJ//g+acItGXz6hZoFZ6U/e/Yszs/PK3+dkyRJklRuBuj1Z4BOhAE6ACUoa1ORpunk8w4PDze0WpYxQFfTOz8/jydPniw/23zHL9Ge/J/FA8BJ79Z7HJL/zvn3/J/b/55cn5+U93wlf0nyPz7z/cungftfV1vPjUP6m/p/+e+/zMcu+X851/fvu/2/n7+JqUu8Lzkr/e3bt3F5eVn5a58kSZKk9TNArz8DdCIM0AEoQVmbisFgYEOyBQzQ1dTevn0bDx48uH3g17CzzZO/5B8Ir/X3/EvOv+cv1Q/Qk78k+debpxV++SD3Lxyc5bvv3APvnAP55Czn/f13M/53NHlchsnCs9L39vZc3l2SJEnagQzQ688AnQgDdABKUNamYn5wm2XZhlbMIgboalKXl5fxzTffLL5MewPONr916Jd3ELzipcmT/8k/bC5jnWs9Fv9Z4uB8un9PIvnfAmd45/3Fhv/MOfAelDyQz/s4LfiFiF2+JeMkkjRZeFb6y5cv4+LiovLXR0mSJEnFM0CvPwN0IgzQAShBmZsKm8rqGaCrCWVZtnhwvvdpyNWQs81vHfblPdt5xbOJy7r/TQ7Qk/9NVr9ce97+peAQvcSvN/m/Odf4f3Pe3wafi127Jf3k45UtbnmMnjx54n3SJUmSpJplgF5/BuhEGKADUIIyNxXTw6w0TctfLEsZoGuXy7IsXr58eftg79Nl2qserG3LLfflvVe8jHvuAfOSy4dvdICe9z3H73CInnugn+Oy67kvSZ/jOc79/bLg/eybeFt2eXeDdEmSJKk+GaDXnwE6EQboAJSgzE3F9H11u90NrJZlDNC1iy0dnLeSSIaGejfdcg+QC16SO/elyP89x+B2QwP0jV22fY2v9W/ibyJ5l/P+llx2PfnfgutbMuDP/f7nK7z3exNuySiJpJt8vAKGQbokSZJUywzQ688AnQgDdABKUOamotPpTD631WqVv1iWMkDXLrV0cN5JIhkZ5i265R6K5rzE9+R+8146fFDNAD331z319Sf/k0Ty19//nuSvycdfFCgyiM8xXM793vFLnpPc73+e87nI/XX+j//NLbpN3ifdIF2SJEmqXQbo9WeAToQBOgAlKHNTkabp5HMPDw83sFqWMUDXLnR5eRlffvmlwXkJt+Sv+Qeshe4379D2rxUN0Atc2jzXpdLznnFf5te85LLruX+JIe9AfgPPQ5NveQbpFxcXlb/eSpIkSfq9/8/e+Ss1rqR9uM8NYG4AwwVAmYjEVPnEVFE+oUnGJ2MSyhtBQKCTeKoceQMPqbc8F6DPmxKMM0JVkWPHBFu+hP4CsJH8tyW11N3S87z1JLtnpLbathr93N0E6O5DgA5SEqADAIAGdA4qfN9nUGIYAnR02el0Kh8eHmSlUiE411jKQaviMu7KM58VZ7XrDm6VZ59fqIXdsV93TyFAV90Hfcey68o/ElAI5Nn/PLvaF6Tf3NzIIAiMf/8iIiIiIiIBehEgQAcpCdABAEADOgcVq+EtA8v8IUBHV/3x4wfBeUalvGS4YjiqHP4qLvWtPUBX3fc9wVLkSsuc75k5/oeMEfJvWXY99v7newJ55fbs2Zed2l37gvTpdGr8uxgRERERscwSoLsPATpISYAOAAAa0D2oCP973/c1txb2QYCOrjkej2W1Wt38vm0SnOsq5dnKe2ZkKy8Jfx0j8NYYoCsHywlnUisv5b5nWXjlGd9bZvHvbMeuvt4WyKuuUqCw3D21u3bNSK9UKvLh4cH49zIiIiIiYlklQHcfAnSQkgAdAAA0oHtQEZ5B6nme3sbCXgjQ0RWDIJCXl5eb368NIcVvgjqdJZ4UA9ItAevyOKozlZ8MBegpZ3bvPb7qDwgUZmorHWfLbHbR2/3aYgfyij+wSHLNqM0l5uJjdY0N17larcrxeGz8exoRERERsWwSoLsPATpISYAOAAAa0D2oCB+v3W7rbSzshQAdbXexz/nG92mN4Dyr0jVzXHl59Dh7i+sM0HOYSa10/DuFAF1lOfgt13JrP3wG7nH6V3nWvsJrouKXmG0P0i8vL9kfHRERERExRwnQ3YcAHaQkQAcAAA3oHlS02+3lv280GnobC3shQEebHY1Gm/c5rwgphoRzWZfy3uXb9snOKGjVGqCrhtJZq7BEvPJs+efosXb+GOJzhvnO67ASyO+csR6W/c8zLfFbfKy+seHaPzw8sD86IiIiImIOEqC7DwE6SEmADgAAGtA9qPA8b/nvDw8PNbcW9kGAjja6c7n2jpBiTjCXRynv371l+XXlZeCfDQbopoPzGO1V/kFCbyXw3tWPnyH3znB+NZBXnbW/5YcVlN4SQ7Fxf3SWdUdEREREzF4CdPchQAcpCdABAEADugcVqwEu5AsBOtrmjx8/Ns86bwgpZgRyeZfSXtdblnFXWr59y57dO9tU0gA9aX/s3P/8c2l68brjv1kN5FXakKBfqeQl5kIKb3Nf3NzcMBsdERERETEjCdDdhwAdpCRABwAADegeVARBwODSIAToaIuTyWTzrPNjIYVPGGeqdoavG4LY5b97Ufx3PQL0WO1Vnf0dWnZ91w8ZlK5FKJBXngX/yGfWRImZ2Lise6VSkaPRyPj3PCIiIiJi0SRAdx8CdJCSAB0AADSQxaAifAzf9zW2FvZBgI42+PDwsPl9yHLtxivxsuGqwXuCZb61BtIWBOex2qu6//jnsus79z9f2XteZR905fPzoxejJfpi47LuV1dXzEZHRERERNQoAbr7EKCDlAToAACggSwGFcfHx8tjeJ6nr7GwFwJ0NGkQBPLs7Gz9/XcspPhNAGdLJVmKXWmZ72/J+rjUAXrMHzTsXAlgtNJnCvugs/+5OyXmQormet8wGx0RERERUZ8E6O5DgA5SEqADAIAGshhUhI/Zbrf1NRb2QoCOphwMBpv3OvcI3mwr5VnHLwqhbdiEs5S1BtK7Zl3HPFZu/RHjxwniacd/s7rsvsI+6Ox/7l4JX3z8KGmln75//85sdERERETElBKguw8BOkhJgA4AABrIYlDR6XSWx2g0GvoaC3shQMe8nU6n8urqav09VxNSBARvtpZSaP0Yb5Zypm1RDdBVZ1S/2vPeVF0e/w/5hxTf4l2frce7FomX86fM17bZ6NVqVU4mE+P3BUREREREVyVAdx8CdJCSAB0AADSQxaDC87zlMQ4PDzW2FvZBgI55Oh6PN8867xC42V7Ke5rv2nNbU8iqNUDftWx5WIv29BbPim3e9d/dbQnQdwTuO2ezr5zX9DWiNpfwxca90R8eHozfHxARERERXZQA3X0I0EFKAnQAANBAFoOK1RAX8oMAHfPyx48f6++zimCvc0dKeVl2xSXR08zo1hqg71q2POy1Pe9T5R8p7AnDNx57V0h+rXjed3uuFbVeYiakaKz329XVFUu6IyIiIiLGlADdfQjQQUoCdAAA0EAWg4ogCBhgGoIAHbN265LtTSHFnKDNpVIOUDM2dPNPAAAgAElEQVQOo3UG6H9IxX29hdA+C128iq0zwTPvi5ctAbrqDyUy6lsqvxL99f5jSXdERERExHgSoLsPATpISYAOAAAayGpQET6O7/uaWgv7IEDHLJ1MJvLs7Gz9/dUnZHOxlJc73+fIsgBddWnyCyHFW/r3rngRkZn6iY6huqR+gmuTqm/Z/9ypEoGQ4jjah5VKRQ4GA+P3D0REREREFyRAdx8CdJCSAB0AADSQ1aDi+Ph4eRzP8/Q0FvZCgI5ZORgM1vc7rwgpAgI2V0t56fB9plziW3uAHud1XYhEM9HFm/gI6jfMHE90DVT3Qd/ktz0B+q6l3/fJ/ufOlZiLjUu639zcGL+PICIiIiLaLgG6+xCgg5QE6AAAoIGsBhXh4zabTU2thX0QoGMWbtzvvCFYsr0ApbzH+TYfNczg1hyg/yETzK6//gjSN+3lLt4//nfhi4+Z4nuWW8/6Oqy5Zf/z5XFVZ+RrfC2U+RLeen9eXl6yLzoiIiIi4g4J0N2HAB2kJEAHAAANZDWo6HQ6y+M0Gg09jYW9EKCjbm9ubtbfTx2CtaJUqpnPQmzdeztWGzIKc1PNvE5h4uuQtL17+iDxPuh7ZrZT9pfwxcdKIaF+PTs7I0RHRERERNwiAbr7EKCDlAToAACggawGFZ7nMUAxAAE66nI6ncrLy8v199KQUK1oJS4SBqwXet4LmQXo7yL5azMRoCecKa7zGkfcM7OdcqNEIKSoRfu2UqnIyWRi/D6DiIiIiGibBOjuQ4AOUhKgAwCABrIaVKwGufP5XFOLYRcE6KjD6XQqz87Oou8h9jsvbCVe4ltTwJplMC3e8g/RE1+HJDPFrxUD9D3Lzm9Uw+oClB0l5ptD9NFoZPx+g4iIiIhokwTo7kOADlISoAMAgAayGlQEQcAg0wAE6JjWyWQiq9Vq9P1TIzwvcom3hGHxu/0B+vIcafd6zyFAj3MtlvYUA/Revq+DsrNEe72fB4OB8fsOIiIiIqItEqC7DwE6SEmADgAAGshyUBE+1nA4TN9Y2AsBOqZxMpnISqWyHp7PCdOKXrH3377T957IK9AVvshuNvrFR5gt3lIG6HH74VkxQI+71z37nxe2RIcQHRERERFxmwTo7kOADlISoAMAgAayHFTUarXlsTzPS99Y2AsBOiZ1Y3jeJkQrS8UOWBWDW6Vz5xSgR15r3KB6S8gsnoQUrxrbNorZBsVVAMR7zOOO+OwXucSQEB0RERERcZME6O5DgA5SEqADAIAGshxUhI/dbDY1tBb2QYCOSSQ8p8pY4v3jhwDiSXws8b4tVP/2+f/3PoJlnYE5RZkqQnRERERExHUJ0N2HAB2kJEAHAAANZDmo8DxveaxGo5G+sbAXAnSMK+E5RVFUOYsQHRERERExKgG6+xCgg5QE6AAAoIEsBxX9fp9BSs4QoGMcgyAgPKcoiipxEaIjIiIiIn5JgO4+BOggJQE6AABoIMtBxWqYO5/PNbQYdkGAjqpOp1N5dnZGeE5RFFXy2hSij0Yj4/cpRERERMS8JUB3HwJ0kJIAHQAANJDloGI2mzHQzBkCdFSR8JyiKIoK12qIXqlU5GQyMX6/QkRERETMUwJ09yFABykJ0AEAQANZDyrCxxsOh1qOCdshQEcV18LzJuE5RVFU2YsQHRERERHLLgG6+xCgg5QE6AAAoIGsBxW1Wm15PM/ztBwTtkOAjvu8ubmJvjdqQoo5ATpFURT1hxRedOxQrVbldDo1fu9CRERERMxDAnT3IUAHKQnQAQBAA1kPKsLHbzabWo4J2yFAx10OBgPCc4qiKGpniXZ0/HB5eWn8/oWIiIiImIcE6O5DgA5SEqADAIAGsh5UeJ63PF6j0dByTNgOATpuczKZRN8TFSHFjPCcoiiKWi/RiI4hbm9vjd/HEBERERGzlgDdfQjQQUoCdAAA0EDWg4p+v89AJUcI0HGTQRDISqUSfU/8JjynKIqiNpeYf65SErpvDAYD4/czRERERMQsJUB3HwJ0kJIAHQAANJD1oGI10J3NZlqOC5shQMdNnp2dRd8PQ8JziqIoaneJ4HO1ks97R6VSkZPJxPg9DRERERExKwnQ3YcAHaQkQAcAAA1kPaiYzWYMNnOEAB1Xvb+/j74X2oTnFEVRlFoJPzqWODs7M35fQ0RERETMSgJ09yFABykJ0AEAQAN5DCrCx+z3+9qOC+sQoOPOP/xqhOcURVFUvBIe4wlERERELIcE6O5DgA5SEqADAIAG8hhU1Gq15TE9z9N2XFiHAB0XTqdTWa1Wv94DFSFFQIBOURRFxa/V/dDH47Hx+xwiIiIiom4J0N2HAB2kJEAHAAAN5DGoCJ+j0WhoOy6sQ4COC29vb6PvgT7hOUVRFJWsxCy6H3q1WpXT6dT4vQ4RERERUacE6O5DgA5SEqADAIAG8hhUeJ63POb5+bm248I6BOi48Q++BuE5RVEUla5EPzquuL29NX6/Q0RERETUKQG6+xCgg5QE6AAAoIE8BhXD4ZDBSk4QoOP//ve/9aXb5wToFEVRVPoSzejYYjKZGL/nISIiIiLqkgDdfQjQQUoCdAAA0EAeg4rVUHc2m2k7NkQhQMdutxvt+yHhOUVRFKWnVpdyv7y8NH7fQ0RERETUJQG6+xCgg5QE6AAAoIE8BhXz+ZwBZ04QoJfb6XQqK5UKS7dTFEVRmZXwouOLwWBg/P6HiIiIiKhDAnT3IUAHKQnQAQBAA3kNKsLH7ff7Wo8NXxCgl9tWqxXt94AAnaIoitJf4vjrXlOtVuV0OjV+D0RERERETCsBuvsQoIOUBOgAAKCBvAYV4fN4nqf12PAFAXp5DYIg2udtwnOKoigqmxK/GWMgIiIiYvEkQHcfAnSQkgAdAAA0kNegotlsLo/baDS0Hhu+IEAvr5HZ5xUhxZwAnaIoisquRONrjFGpVJiFjoiIiIjOS4DuPgToICUBOgAAaCCvQYXnecvjnp+faz02fEGAXk7XZp97hOcURVFUtsUsdEREREQsmgTo7kOADlISoAMAgAbyGlQMh0MGLDlAgF5OmX1OURRFmShmoSMiIiJikSRAdx8CdJCSAB0AADSQ16BiNdidzWZajw8fEKCXT2afUxRFUaZqdRZ6t9s1fl9EREREREwqAbr7EKCDlAToAACggbwGFfP5nEFnDhCgl8/b21tmn1MURVHGKjwLvVqtGr8vIiIiIiImlQDdfQjQQUoCdAAA0ECeg4rwsfv9vvbjAwF6Ga1UKl/93CE8pyiKovKt1Vnoo9HI+L0RERERETGJBOjuQ4AOUhKgAwCABvIcVITP1el0tB8fCNDL5mAwiPZzQIBOURRF5V/i+Ote1Gq1jN8fERERERGTSIDuPgToICUBOgAAaCDPQUWz2Vweu9FoaD8+EKCXzaurq68+rhGeUxRFUWZKeNExx3Q6NX6PRERERESMKwG6+xCgg5QE6AAAoIE8BxWe5y2PfXJyov34QIBeJoMgiPZxP12Avu19s6rpkCbvEs9CiichxZ2Q4kLtGpXxOlGUzuJz5l6JWbRvut2u8fskIiIiImJcCdDdhwAdpCRABwAADeQ5qBgOhwxaMoYAvTx2u91oH88J0HWWGMULzMt6nSgqi+Jz5maJ5lffnJ2dGb9PIiIiIiLGlQDdfQjQQUoCdAAA0ECeg4rVcDcIAu3nKDsE6OWxXq9/9W8zfZBEYPV5Hd6EFN+SB+dluU4UlWXxOXOzxDDaPyzjjoiIiIiuSYDuPgToICUBOgAAaCDPQcV8PmfgmTEE6OVwOp1G+3dIgK6rxHX68LwM14misiw+Z26WmEf7ZzAYGL9fIiIiIiLGkQDdfQjQQUoCdAAA0EDeg4pKpbI8vud5mZyjzBCgl8PRaBTt3xkBuo4SPT3hedGvE1W+yvt9z+fM3RK1r/5ptVrG75eIiIiIiHEkQHcfAnSQkgAdAAA0kPegIny+TqeTyTnKDAF6OWy1Wl99W9MTIpU9sBLv+sLzIl8nqpxFgE6pluh89U+lUjF+v0REREREjCMBuvsQoIOUBOgAAKCBvAcV7XZ7efxGo5HJOcoMAXo5rFarX33bIUDX8vp9AnSK2lYE6JRqid/RPppMJsbvmYiIiIiIqhKguw8BOkhJgA4AABrIe1Dhed7y+CcnJ5mco8wQoBfftf3PfQJ0La//TjEcv/i45uK9uNeColaLAJ2KU+E+Yh90RERERHRJAnT3IUAHKQnQAQBAA3kPKnzfZ+CSIQToxXftjzkN+5+vBh5lDKzEtWKA/lzca0BR24oAnYpT4X3Qb29vjd83ERERERFVJUB3HwJ0kJIAHQAANJD3oGI14A2CIJPzlBUC9OLb7XYJkDIoAjuK2l58Pqg4Jdpf74l6vW78vomIiIiIqCoBuvsQoIOUBOgAAKABE4MKBp/ZQYBefFut1le/NgisdBUBIUVtLz4fVJwS/a/3RKVSMX7fRERERERUlQDdfQjQQUoCdAAA0ICJQUWlUlmew/O8zM5TRgjQi2+9Xv/q1w6Bla4iIKSo7cXng4pT4nf0fREEgfF7JyIiIiKiigTo7kOADlISoAMAgAZMDCrC5+x0Opmdp4wQoBffSL96xQ2sxLuQYiSkuBNSXKy8n78JKR6F1v3IbQkIxbuQwhdS9La8dvH5v919/je+kOLNrveBeA61f0O7Mzmnv+F6La6TH/+c4uXzNXxbeQ3XX8cU79ldd/EupHj9/AwsruXq9dzUrozeE7Z8PrKsQnz2cv7e3NqOefTc4/HY+L0TEREREVFFAnT3IUAHKQnQAQBAAyYGFe12e3mORqOR2XnKCAF68Y306297A+SkxxNve4LCTYHWKN51UD52QhNdf/8zBE163uv410F73422hI4K1yfVOVWvkcL1Ea8x+6Gn6ZovwttHtWuo/NnoidhBf9afD5XPSZaftbVzFeGzl8P3ZprXMhqNjN87ERERERFVJEB3HwJ0kJIAHQAANGBiUOF53vIcJycnmZ2njBCgF9sgCKL9WrAAPVYYuuo3oRwU6goAdYR6whf6AlNNwViivludqR3z+sT9t+JdxDpn+H2y9XU/Jbzm1yL1TOSs35PiSf9nN8vPiY5j7H2dRfns5fS9Gfu1VL7Ow/gDEREREV2RAN19CNBBSgJ0AADQgIlBhe/7DF4yggC92K79ITcrToAuehoCrGu3AvREAXAOwVic1yneRewQMvU53+Kfc/XarJ0/7fvvIvn1zuM9uXxPKAT9ubRly/sgyfsh0fUuwGdPy/tWCOXvzdivpfF1DsYfiIiIiOiKBOjuQ4AOUhKgAwCABkwMKlZDXgag+iBAL7arf8hpDTs0B1ZxjqclBFqosMd2ZsGZ4jVKHQCreiESzYyO1XcJgkgT59z1PtH2/kuxv3vm74WFCmFpXm3R9R6MdZ2L9NnL+Xsz9mshQEdEREREByVAdx8CdJCSAB0AADRgalARPo/v+5meq0wQoBfbIgboWkOghS96wrmk7jx3ghnbqUwQ5Ckf+1Hf9cn6nBt9Fh/LeOu83s/ZzjzW4qPZz8eu90FW30eF++wZ+N6M/Z4mQEdEREREByVAdx8CdJCSAB0AADRgalBRqVSW5/E8L9NzlQkC9GJbyAA9C/fMpsz6/DvPneXS0dvcse+3LdfHyPvkWugPVGNea2Ov/3XHXvA5tSHP7yM+ewpqnoUeDtBbrZbx+yciIiIioooE6O5DgA5SEqADAIAGTA0qwudtt9uZnqtMEKAXWwL0GO7Ygzjrc28978jg9RjZ03dWvl90mmD/643HufvoN/Eitgbe4u3z/38S8X4MsCMszes65fp9xGcvs/fu1tdCgI6IiIiIDkqA7j4E6CAlAToAAGjA1KCi3W4vz9NoNDI9V5kgQC+2pQjQe2JtKWHxIj7CxDjH8e0K0BMtH30tPpYZD4Va4v3zf7vOLhxL/NqvP6776rLV4l1I8So+Qt4tM3ITne9uw3sl6bXZd8w4fbfjvbf3mt+JxMvA/yFj7ou95f2Q9edj1+ckbhuUrkkZPns5fG/Gfi+yhDsiIiIiOigBuvsQoIOUBOgAAKABU4MKz/OW5zk8PMz0XGWCAL3YFjpAV9gvONYs0l42Sycnvr5xZ8AqtD/2PshPGYZ4KYO32Ofbc30SLc2+45jiTagfM+Z77w/5x0fQuWNZ9VjHUt0nPkZQn/XnI8vzFfqzZ/h7c+d5CdARERER0UEJ0N2HAB2kJEAHAAANmBpUrAa9oAcC9GK79ofczM7AKnYQpBACLY+rOqMy5n6+WQeEupbXTnw9Pq+z9r4TItWM6UTnVLg+sQNOlWM+ZfPe013iVbGdiqFunP7R9ho0nq+wnz0Lvjd3npMAHREREREdlADdfQjQQUoCdAAA0ICpQUUQBAxCM4AAvdiufm7EbzsDq9hBUIzZy8LXG1hl9fojx1YNNBfG2IdYvMc8tsIs51jHixHCajunwvURL/qvuXI/xnzvZVFK7YwTFmf4+cjyfIX+7Fnwvan6Whh/ICIiIqIrEqC7DwE6SEmADgAAGjA5qAify/f9zM9XBgjQi2+kX4sQoF/HDLpjBGImX3/k2HGWUE4wA1R5yW4hpBjpDfGSXI9U53xUnHEbJzjdsi97mnbqui6ZXs8Ynz1b3w97j1PUz54l35uqr2U8Hhu/dyIiIiIiqkiA7j4E6CAlAToAAGjA5KDi+Ph4eS7P8zI/XxkgQC++kX717AusYgdBMWcwx5n1afL1R44dJ2RLsJe48uxSIZQCaOVj6dwvOYPro3xMhWAz7jG1XJO3j9crnsTHEtxxlgw39HnO+/2w9zhF/exZ8r259Xyz6DEJ0BERERHRFQnQ3YcAHaQkQAcAAA2YHFSEz91utzM/XxkgQC++9Xr9q1879gVWsYOglwShVQZBUJbhUqzgU2GZ57Xjx5ltrbLXt+qxNOx9HvucMa6PyWMmvg7v4mP/9jj7dqfQlted1fkK+9mz5Htz67l+R48ZBIHxeyciIiIioooE6O5DgA5SEqADAIAGTA4qOp3O8lyNRiPz85UBAvTi22q1vvq1YV9gFTsIirHncJZBUJbhkvK1SBFe6TyH8rESBI429mmsfa+zfJ/01PtQlza87izPV9jPniXfm1vP5X0d7+DgwPh9ExERERFRVQJ09yFABykJ0AEAQAMmBxWe5y3PdXh4mPn5ygABevHtdrtWB1Z5hDVZHNuG9roW4iVtq8t9mskx34QU1+r9p1OTrzuP8/HZM9OHov11vHq9bvy+iYiIiIioKgG6+xCgg5QE6AAAoAGTg4rVsBfSQ4BefNf+mJtpCjwcCtyyOLYN7S1DiOd6n2ZyzJyWa7f185zl+fjsmelDcf51PMYeiIiIiOiSBOjuQ4AOUhKgAwCABkwOKoIgYCCqGQL0chjpW58AXcexbWhvGUI81/tU++fEwLLttn2eszwfnz0zfRg+3mAwMH7PRERERERUlQDdfQjQQUoCdAAA0IDpQUX4fL7v53LOIkOAXg6Pjo6++rZDgK7j2Da0twwhnut9qvOY4l29z4QQUtwJKXyhtPe8S5/nLM/HZy//PhS/o8ebTCbG75mIiIiIiKoSoLuP6WfdYAf0NgAApMb0oOL4+Hh5Ps/zcjlnkSFAL4e3t7dffXtCgK7j2Jm29049YFMJR9eO/xrj+HcE6LYcU4xi9Nuz4ZnyOb8ndJ2Pz17+fSg6X8c6Ojoyfr9ERERERIwjAbr7mH7WDXZAbwMAQGpMDyrC5282m7mcs8gQoJfD0WgU7V8N+6C7FLhlcexM2/sYI2RLsCS/8GMc/5EA3ZZjKoe7owTvCYc+z1mej89e/n0Y3v+81WoZv18iIiIiIsaRAN19TD/rBjugtwEAIDWmBxWdTmd5vkajkcs5iwwBenmM9G+fAD3tsTNtb5yZxgqzVNeOHyckVAhj8wraXOxTnccUF4p99h6zjS/q7weT1zKP8/HZy7cPxSx6rNFoZPxeiYiIiIgYRwJ09zH9rBvsgN4GAIDUmB5UeJ7HQEYjBOjl8erq6qt/mwToaY+daXvjLPMsRKzANPY+2gb2zy5Sn+o8ZlbXWfTU3w8mr2Ue5+Ozl28fimH0WNPp1Pi9EhERERExjgTo7mP6WTfYAb0NAACpMT2oWA185/N5LuctKgTo5bHb7Ub7eJ4y+HAocMvi2FmHS8qzjYWINRM21h7PF2aD3SL0qc5jZtK+txjvhww+z3H3as/lOvPZy/zYy3P8+XWcer1u/D6JiIiIiBhXAnT3Mf2sG+yA3gYAgNSYHlQEQcBgVCME6OVxOp1G+zjlMu6mAjcb2ppHuBRrKWkhpOgpzFaNMdNYCCHFk/kQz/U+1XlM5X6LEUqLb/HeE8rHVQ2LL8THvuBv9nwf8dnL/th/yPXl2weDgfH7JCIiIiJiXAnQ3cf0s26wA3obAABSY8OgInzO4XCY23mLCAF6uYws435iT2DlYhCUebj0LuLNhBVCimshxbOILCst3j//t+uYxxJCeXnqrK+Fy32q85ixQuk9gbR4E7HD81if5zh7fWs4r9brzGcv82P/If+QovN1jIODA5ZvR0REREQnJUB3HxuedYN56G0AAEiNDYOKWq22PKfnebmdt4gQoJfL0WgU7ecgRfihO3BzLAjKOlz6QyaYCavTkR1953qf6jymeIrRfxfi479f2UdbvIr4s6GTfJ59ve/HvPuOz14OAfrJ1zFarZbx+yMiIiIiYhIJ0N3HhmfdYB56GwAAUmPDoCLchmazmdt5iwgBevk8Ojr66uc2AXrSY2cdLi3Pk2CWcGq/2XktXOxTnceMu195Fiq/7vd8z5tJ35X8s5fpsVd+YDGZTIzfGxERERERk0iA7j42POsG89DbAACQGhsGFZ7nLc/ZaDRyO28RIUAvn/f399G+ntkRrrgWBGXZ3sh5kiwnnUaF5b9NXQsX+1T750R1Gfc4xpiRHuu1a2yrkb4r+Wcv02P/+fXvj46OjN8XERERERGTSoDuPjY86wbz0NsAAJAaGwYV/X6fwYwmCNDLZxAE0b5OOAtdd7jiWhCUZXvXzvWWU5CXIMDL+1q41qfaPye6Q93PGc+ZvHaNM+ZN9N3yNZT0s5fZNf0d/feDwcD4fRERERERMakE6O5jw7NuMA+9DQAAqbFhULEa+s7n89zOXTQI0Mtpq9WK9neCWei6wxXXgqAs27v1nFkuKf1NSPFuz/UtSp9mcswXfX2edR+KZz1tNXGdI8cv4Wcvs/fEn1//ltnniIiIiOi6BOjuY8OzbjAPvQ0AAKmxYVAxm80YkGqCAL2crs1C7xCgxz121oHd1vP6Qu+M2AshxShdO01cC1f6NKtrI15Tvg/uRC7t/EN+zuJOuZy7qescOUfJPnuZfB6YfY6IiIiIBZMA3X1seNYN5qG3AQAgNbYMKsLnHQ6HuZ67SBCgl9fILPRDIePOQtcdrjgXBOUQ2O08vy+kuE4R3l2nD+9MXgtX+jTraxNn//Jlvz+vny+PPhRvH+85cRf/vWv6OkfOVZLPXiafhz+//h2zzxERERGxCBKgu48tz7rBLPQ2AACkxpZBRa1WW57X87xcz10kCNDL69os9L+yC3up7Eq8i49Ar/cZTG6aIXvx+f/1Pv/bBHstU/bW8j3wuCHYXfT9k5DihX7XWXz2Yl6vYfTadLtd4/dBRERERMS0EqC7jy3PusEs9DYAAKTGlkFFuB3NZjPXcxcJAvRye3t7G+333+UNdyiKoqhsSsyFFCfMPkdERETE4kmA7j62POsGs9DbAACQGlsGFZ7nLc/baDRyPXeRIEAvt9PpVB4cHHz1+wkBOkVRFKW3hBcdX4zHY+P3P0REREREHRKgu48tz7rBLPQ2AACkxpZBRb/fZ0CjAQJ0HAwG0b7vE6JTFEVRekrMomOLq6sr4/c9RERERERdEqC7jy3PusEs9DYAAKTGlkHFavA7m81yPX9RIEDH//3vf7Jer3/1/aGQYkaITlEURaUv8Wd0bBEEgfF7HiIiIiKiLgnQ3ceWZ91gFnobAABSY8ugYjabMSjVAAE6bvyD75wAnaIoikpXq0u3M65ARERExKJJgO4+tjzrBrPQ2wAAkBqbBhXhc/f7/dzPXwQI0HHh/f199D3gEaJTFEVRyUoE0THF6emp8fscIiIiIqJuCdDdx6Zn3WAOehsAAFJj06CiVqstz+15Xu7nLwIE6Bj29PQ0+j4ICNEpiqKoeCXmHyuZhO8nk8nE+D0OEREREVG3BOjuY9OzbjAHvQ0AAKmxaVARbkuj0cj9/EWAAB3DTiaT6PvgREgxJ0SnKIqi1Ev8HR1PdLtd4/c3RERERMQsJEB3H5uedYM56G0AAEiNTYMKz/OW5z4/P8/9/EWAAB1X7Xa70ffCXwToFEVRlFqJYXQsUa/Xjd/XEBERERGzkgDdfWx61g3moLcBACA1Ng0qhsMhg5qUEKDjJuv1evT9wH7oFEVR1J5a3ff84OBABkFg/J6GiIiIiJiVBOjuY9OzbjAHvQ0AAKmxaVCxGv7OZrPc2+A6BOi4yel0Ko+OjqLvCZ8QnaIoitpcYi6kOIyOI8bjsfH7GSIiIiJilhKgu49Nz7rBHPQ2AACkxqZBxXw+Z2CaEgJ03OZkMpEHBwdf74lDIUVAiE5RFEWtlzhn33NERERELJ8E6O5j07NuMAe9DQAAqbFtUBE+f7/fN9IGlyFAx10OBoPo++JQSDEnRKcoiqK+SvwdHT+0Wi3j9y9ERERExDwkQHcf2551gxnobQAASI1tg4pwezzPM9IGlyFAx33e3t5G3xvnhOgURVHUR62G56enp3I6nRq/dyEiIiIi5iEBuvvY9qwbzEBvAwBAamwbVDSbzeX5G42GkTa4DAE6qthqtQjRKYqiqEiJTnTccHBwQHiOiIiIiKWSAN19bHvWDWagtwEAIDW2DSo8z1ue//z83EgbXIYAHVU9PT2Nvkf+JECnKL+TDnwAACAASURBVIoqa4nheng+mUyM36sQEREREfOUAN19bHvWDWagtwEAIDW2DSqGw6HxNrgMATqqOp1O10P0vwnRKYqiylaE54iIiIiIHxKgu49tz7rBDPQ2AACkxrZBxWoAPJvNjLTDVQjQMY6E6BRFUeWu1fBcCCHH47Hx+xMiIiIiogkJ0N3HtmfdYAZ6GwAAUmPboGI+nzM4TQEBOsY1CAJ5cHCwtpw7e6JTFEUVuzaF54PBwPh9CRERERHRlATo7mPbs24wA70NAACpsXFQEW5Dv9831g4XIUDHJE4mk/WZ6OeE6BRFUUUt8W/Cc0RERETEVQnQ3cfGZ92QP/Q2AACkxsZBRbhNnU7HWDtchAAdk7pxOXdCdIqiqMKV+JvwHBHRFYMgkP/9738j/vz5Uz48PGz0+/fv8vLyUovbzvHw8CB//fq11q4gCIxfL0TEtBKgu4+Nz7ohf+htAABIjY2DimazuWxDo9Ew1g4XIUDHNG4N0WeE6BRFUUWo1fD84OCAPc8REXNwOp1uDMBvbm4ioXWlUtn695xrViqVyGv7/v37xgB+Op0a7x9ExIUE6O5j47NuyB96GwAAUmPjoMLzvGUbTk5OjLXDRQjQMa0bQ/RDIUVAiE5RFOVqifnnD6JWwvPJZGL8voOI6LqLIPjHjx9robjpENs1V8P2nz9/yv/+97/crxAxNwnQ3cfGZ92QP/Q2AACkxsZBxXA4tKIdLkKAjjqcTqeyXq+vh+hDQnSKoijXSswIzxER0ziZTCIBuS3heKVSkY1GQ9l2uy09z4vYbDZjHcP0a16E7FdXV/Lh4UH++PGD5eMRUasE6O5j47NuyB96GwAAUmPjoGI1BA6CwFhbXIMAHXXaarXW30v/JkSnKIpypUTw+QOo0Pf46ekpQQMi4oqLvcZ//Pix3Ee8Wq1mFgIfHx9vDbaHw6H8/fv3Uhf+Hg639/fv37Lf728N6rNcpr5arS73b1+E6ywRj4hxJEB3HxufdUP+0NsAAJAaGwcV8/mcAWpCCNBRt/f39+vvp7+FFHOCdIqiKJtLDNfHAvV6nSABEUvtIigPL7WuM8BdDcX7/f4yVJ7NZqb/XLSOIAjWQvd2uy0bjYas1Wra+mWxH/vNzY18eHggWEfErRKgu4+Nz7ohf+htAABIja2DivCv0j3PM9oWlyBAxywcDAbr76lzIcWMEJ2iKMq2EvPPHzqtfG+3Wi3j9xNExDydTCby58+fy2XX0858XiyZ3mw2IzPFXZgh7jqrIftiRnvaYD08Y/3Xr19sb4KIBOgFwNZn3ZAv9DYAAKTG1kFFuF2dTsdoW1yCAB2zcjKZyIODg+j76lBI4ROiUxRF2VKb9jtnDICIZXARln///l2enZ2lDskXM8h93ycwsZz5fC5///4tfd+PzGBPE6xfXl7K79+/y58/f7LtCWLJJEB3H1ufdUO+0NsAAJAaWwcV7XZ72Y5Go2G0LS5BgI5ZOp1O5enp6fr76x9CdIqiKNMlfLG23/nBwYEcj8fG7x+IiDoNgkD++vUr1czyxR7knU5nucz6fD43/eccaGY2my1nrnc6ncR7sC+WgGf5d8TiS4DuPrY+64Z8obcBACA1tg4qPM9btuPk5MRoW1yCAB3z8Pb2dv099qeQLOlOURSVf4m5kOJf6/f909NTZs0hYiEMgkD+/PlT3tzcyGq1Gjv8rNVqyxnlBOUg5VewvlgOPsl+62dnZ8xSRyygBOjuY+uzbsgXehsAAFJj66DC931r2uISBOiYl4PBYPOS7kNCdIqiqLxKBGLjku3sd46ILjuZTOSPHz/k1dVV7MC8VqvJTqcjh8Mhe5NDbBaz1dvtduxQvVqtypubGwJ1RMclQHcfW591Q77Q2wAAkBpbBxWrQTAPP9QgQMc8nUwmm5d0/0tIMSdIpyiKyrLEv9fv9QcHB3IwGBi/PyAixjE8wzzO8trHx8ey3W4vl2AHyILwTPXj4+PYgfqvX79Y8h3RIQnQ3cfWZ92QL/Q2AACkxuZBBYPU+BCgY95Op9PNS7ofCil+E6JTFEXpLjETH9tmrHzvsmQ7IrridDqVv379kt+/f5dnZ2fKgeRiz3Lf91mGHYwxn8+l7/uy0+nEmqW+WPL9v//9r/HPICJulwDdfWx+1g35QW8DAEBqbB5UhGcfeJ5nujlOQICOphyPx+tLugshxd/MRqcoitJV4t+fP1DiHo+IjhkEwXJZ9jiB+WLfcgBbCQfqu56vrHp1dcVy74gWSoDuPjY/64b8oLcBACA1Ng8qwm3rdDqmm+MEBOho0ul0uvmh6KGQwidEpyiKSloi2Dzr/OjoSE4mE+Pf/4iIm5xMJrFmmddqNQJzKARxZ6ifnZ3Jh4cH7umIFkiA7j42P+uG/KC3AQAgNTYPKtrtdmT2AeyHAB1tcDAYbJ6N/peQYkaQTlEUFafEP5vv67e3t+ypiojW+evXL+W9zBd7mLMkOxSZ2Wwmh8OhbLfbSnuoV6tV+f37d8J0REMSoLuPzc+6IT/obQAASI3NgwrP85ZtOTk5Md0cJyBAR1vcORv934ToFEVR+0r8FlKcb551Ph6PjX/PIyIujBOaN5tN2e/35Ww2M/2nE4ARgiCQ/X5faXY6YTpi/hKgu4/Nz7ohP+htAABIjc2DCt/3rWqPCxCgo22ORqPNs9HPhRS/CdIpiqJWS8yEFH9zL0dEu1UNzSuVCrPMAbYwn8/lcDiUzWZz72dpEabzIzrEbCVAdx+bn3VDftDbAACQGpsHFathMAPV/RCgo41Op1N5e3u7+b3Jsu4URVHyD/mHFHPxsVz74fp35enpKbPPENG4iz3N9wV9x8fHstPpyCAITP95BOAUvu/LdrutHKYHQWD8ewGxaBKgu4/Nz7ohP+htAABIje2DinB7fN833RzrIUBHmx2Px/L09HT9/Xn4GRrNCdIpiipnCV9IcbJ+7z44OJDdbtf49zciltcgCOSPHz9ktVolNAfIEdUw/ezsTP78+VNOp1Pj3xeIRZAA3X1sf9YN+UBvAwBAamwfVIT/WPQ8z3RzrIcAHV2w2+1uXtb9REjxH0J0iqLKU+K3kOLPzfftVqvFw3BENObPnz/l5eUloblmdl1P2/4WB3tQDdOvrq7kr1+/jH9/ILosAbr72P6sG/KB3gYAgNTYPqgIt6/dbptujvUQoKMr7lzW/URI4ROkUxRV3BIz8bGFxYbvwHq9znLtiGjEIAj2LtG+2NOcECEZBOiQlkWYvuv9U61W5cPDA0u8IyaQAN19bH/WDflAbwMAQGpsH1SE/zBsNBqmm2M9BOjompPJRNbr9c3v2z+FFL8J0imKKk6JmZDi78336aOjIzkYDIx/LyNi+VSZbd5sNuVwODT9547zEKCDLubzuRwOhzuf6SxmpY/HY+PfM4iuSIDuPrY/64Z8oLcBACA1tg8qPM9btufw8NB0c6yHAB1ddTQayaOjI4J0iqIKWWIupPjX5vvzwcGBvL+/Z7l2RMzV6XQqHx4edu5tfnx8LPv9vpzP56b/zCkMBOiQBbPZTHqeJ4+Pj3fOSmevdMT9EqC7j+3PuiEf6G0AAEiN7YOK1UAYdkOAjq47GAwI0imKKkyJ2Wdwfrj93syDbETM0yAI5M3Nzc7wliXas4MAHbLG933ZbDa3vrcqlYr8/v07y7sjbpEA3X1sf9YN+UBvAwBAamwfVARBwGA1BgToWBTv7+/lwcEBQTpFUU7WrqXahRCy1Wrx4BoRc3U8Hu9cpp3Z5vlAgA55oTIr/ebmhuXdEVckQHcf2591Qz7Q2wAAkBoXBhXhNvm+b7o5VkOAjkVyOp0SpFMU5VQRnCOibf78+XPnMu2NRoNAIEcI0MEE+/ZKv7y8JEhH/JQA3X1ceNYN2UNvAwBAalwYVIR/Me15nunmWA0BOhbRvUH6uZDiPwTpFEWZK/Gb4BwR7XJXcF6pVGS73Zaz2cz0ny+lgwAdTPL792/Zbrd3Bum/fv0y/v2FaFICdPdx4Vk3ZA+9DQAAqXFhUBFuY7vdNt0cqyFAxyK7N0g/EVL8I6SYE6ZTFJVPif98roZBcI6IlrgrOD8+Ppae57FMu0EI0MEGFsu7VyqVje+/arUqf/78afz7DNGEBOju48KzbsgeehsAAFLjwqCi0+ks29RoNEw3x2oI0LEMTqdT2e125dHR0eb3++HnTNAZQTpFUfpLzD9/rHNCcI6I9rgvOB8Oh6b/VAEAy5jP53uD9NFoZPz7DTFPCdDdx4Vn3ZA99DYAAKTGhUGF53nLNh0eHppujtUQoGPZHAwG24N08Tkz9P8I0imKSl/L/c0PN3/fHBwcyPv7e4JzRMxVgnMA0MFwOIxsnxeWPdKxTBKgu48Lz7ohe+htAABIjQuDitVQGLZDgI5ldTwey3q9vj1IP/mcMcqsdIqiYta+ZdqPjo7kYDCQ0+nU+HchIpbH8XgsLy8vN34v1Wo1gnMASARBOpZdAnT3ceFZN2QPvQ0AAKlxYVARBAEDVkUI0LHsBkEgW63W9iBdCCn+YlY6RVG7S8yEFP/aPttcCCHr9TrLmiJi7k4mk63B+fHxsfR93/SfJGAh7+/v8vn5WfZ6PXl3dyevr6/X3j/X19fy7u5OPj09yZeXF9NNBsPsCtJvbm5YcQcLKwG6+7jwrBuyh94GAIDUuDKoCLeLh0LbIUBH/HA6ncr7+/vdy7szK52iqFCJudg72/zg4EC2Wi05mUyMf88hYrmcTqfy+/fvW4PzMs84//bt2+4fT3769PSU6jy9Xk/pPN++fdt6DJV/r/Nv8efnZ+Xrs+rFxYXs9Xry/f099nk3BfSbfH19VT6mzuv2+vqqdLzr6+vYr71obNsjvVKpyIeHB1bgwcJJgO4+rjzrhmyhtwEAIDWuDCrCv3z2PM90c6yFAB1x3dFoJK+urnY/IPvzMzibE6ZTVNlK/J/Yube5EEKenp6yTDsiGvPHjx9bA6x+v2/6TxDjPD8/KwfCabi4uFA6z/Pz89Zj5BWgPz8/K7dXxbg/PlD9scFoNFI6nmrgrRrIj0YjpeP1er1Yr7uozOfzrUF6tVplRR4slATo7uPKs27IFnobAABS48qgItzOZrNpujnWQoCOuN0gCPbPShefQRpLvFNUoUsE4mOJ9pPdD86ZbY6IJh2Px/Ls7Gzj95PneXI+n5v+88MaVIPgpEuTv7y8aAm/8wjQ7+7utAXnYa+vr+Xb25tSG1R/1HB3d6d0PN/3lY6nGsirXqNdP4YoI/P5XLbb7Y3X6vLykjETFkICdPdx5Vk3ZAu9DQAAqXFlUNHpdJbtajQapptjLQToiGoqzUo/+QzYAsJ0iipCiZmQ4t9CivPdD8tPT09lt9tltjkiGnPXcu3NZlPOZjPTf3ZYh+qM56QzinUdP8sA/e3tLfFy7apeXFwoh+g6X+vj46PSsR4fH3NvWxkJgmDrs6SHhwfj36GIaSRAdx9XnnVDttDbAACQGlcGFZ7nWds2myBAR4zndDqV3W5Xnp6e7n6AdkKYTlEulmpofnR0JG9vb5k5hYjGHY1GG5dJPj4+5sH9DlSX+E66jLtq4LpvCfEsg1vVfcfTqhqiq4b5Ksuuqy5Hr9K/qu+VXXvZwwe+70e221tYrVbleDw2/n2KmEQCdPdx5Vk3ZAu9DQAAqXFlULEaDLNc4WYI0BGTGwSBvL293b/E+wlhOkXZXKqh+cHBgWy1WuzbiYhWOJ1ON66Owz7n6qgGyHGX5VZdjvz6+nrvsVRD6rhktWx7mtf69PSkdKx9y66/vb3Fatu+cF91//O4+76XlcX+6Juu4ffv31nRB52TAN19XHnWDdlCbwMAQGpcGVQEQcCgVQECdEQ9jsdj2Wq15MHBwe6HayeCPdMpyoJa7mm+JzQXQsirqys5GAx4oIuI1rht1jnLtcdDNRhVXeZ7gery4b7v7z2WagicxesOv/6Xlxf5/v6+PMb7+7t8fn6OFcTvC5hV943f1x+q+5+r9oPqa3x5eVHvBNi6rHulUmE2OjolAbr7uPKsG7KF3gYAgNS4NKgIt204HJpujpUQoCPqdzQaqYXpQkjxl5DiP0KKGYE6RWVZYv7xwxXxt5DikNAcEd1016xzlTAWory/v2cSUKseMxxIpz1WHOIsb66yXLrqjHuV16zarl2o/oBh4b5APos+gC/6/f7GHwR9//7d+HcuoooE6O7j0rNuyA56GwAAUuPSoKJWqy3b5nme6eZYCQE6YrbGCtPPhRT/CCkmhOkUpaOWS7P/pfbgm9AcEW12PB7LarW69t3VbrfZrioFqmGr6jLuqrOfVWe16w5vVWefX1xcKAX8cV93r9fbeRzVfdB3Lbuu+gOB8GvdBvuf58NsNpPNZnPtup6dncnJZGL8+xdxlwTo7uPSs27IDnobAABS49KgItzWZrNpujlWQoCOmJ/j8Vhtz3QhPmbI/vUZ/jE7naKUKjLL/GT/w+7FnuaE5ohou9+/f1/7DmPWuR5Ulw1XDUhVA2DV5b51B+iq+74nWY5cZanzfbPHVQP+be/9uPufL9wWyKu2Z9++7KDGcDjcOBv9x48fxr+HEbdJgO4+Lj3rhuygtwEAIDUuDSo8z1u2rdFomG6OlRCgI5oxCALZ7XZlvV5Xe7B3IpZ7p4s5gTpFLUpMhPJe5kIIeXR0JG9vb9lbExGdcDqdyrOzs7XvsmazyaxzjajOWN43I1t1Sfjr62vltukM0FXD5aSzqVWXct+1LLzqjO9tM/h3tWFXP28L5FVXKFBZ6h7UmM1mkdUEF15dXfGDR7RSAnT3celZN2QHvQ0AAKlxaVDR7/etbp8NEKAjmnc6ncrBYKC+1Lv4DAv/Jdg/nSpVibn4CMz/EVL8qRYoCCFkvV6X3W5XBkFg/POOiKjqeDxem4lZqVRkv983/SdE4Xh6elK6n+yb8a86W/np6Um5bar3OhXSzu7eh+oPCPbN1lY5xraZ7L1eb+fr2vb/bQvkVX9cAfoJT4hYWK1WWdIdrZMA3X1cetYN2UFvAwBAalwaVKyGw8zSWIcAHdE+J5OJvL+/V5+dLsTXDPX/EKhTxanlkuwxZpgLIeTp6am8vb2Vo9HI+OcZETGJP378WPtuq9Vqcjabmf7zoZDomjmuujx6nL3FVe99KuQxm1rl+Hd3dzuPobIU/LbruK0PFoF7nL5VnbG/7/VAcoIgkMfHx5HrXalU5GAwMP49jbiQAN19XHrWDdlBbwMAQGpcGlTMZjMGrnsgQEe039FoJG9vb+Xp6anyQ9TlHur/iI8Zuyz7TjlQYiKk+LdQ3sN84dHR0XIvc2aZI6LLTqdTeXV1tfY91263+TFwxqjuXb5tr+yswlbVe6EKqsF01u5bIl51pvzz83Pk3+36IcRihvmua7AayO+asR6W/c+zZT6fb3wOdXNzY/w7G/F//yNALwIuPeuG7KC3AQAgNa4NKsLtGw6HpptjHQToiG45nU6TBepCfM1S/7eQYkKgTpktMRMfKyb8S8Rajl2Ir8C82+2yjCciFsZt+53zN0w+qO7fvW35ddVl4FdD332o3ht1HisPd6H6Y4Rerxf5d7v6cBFy7wrnV/tGdcb+th9VgF42Lel+eXnJvuhoXAJ093HtWTdkA70NAACpcW1QUavVlu3zPM90c6yDAB3RbcOBeqwl3xeei49Q/R/BTHUqsxITkTgsF4IZ5ohYfCeTydp+58fHxzIIAtN/LpQKlf2uty3jrrJ8+7Z9u3ehI5COe6w83EeSvti1//liWfrX19et/81qIK/ShiR9CsnxfX/tu/Ls7IwQHY1KgO4+rj3rhmygtwEAIDWuDSrC7W02m6abYx0E6IjFczwey/v7e3l1dSWPjo7iP9Q8ER8h5z/iY//pgFCdUisxEx9h+T/i44cZMfYtD1uv1+X9/b0cjUYE5ohYeMfj8VogVKvVWLLdALsC2E1h7IKXlxelf7ca0KqgK5COc6w83Ifq7O/wsuu7fsSgch3CgbzqLPjF0vCQH0EQRCZKCPGxLzqrEqEpCdDdx7Vn3ZAN9DYAAKTGtUFFeJmvRqNhujnWQYCOWHyDIJCj0Uje398nm6W+8Fx8Bev/ESwDX+ISgfj4ccU/4iMo/zP5A/TT09Pl7HIefCJi2RwMBmvfi+x3bo6kS4erBu9JlvrWFUjHOVYe7kN1//HFsuu79j9f3XdeZR901fP7vh+zR0EH8/mcEB2tkQDdfVx71g3ZQG8DAEBqXBtU9Pt969toEgJ0xHI6mUzkYDBYhuoHBwfJH4KeiI8A9V/ia9b6hHDd9RKB+JpN/s9nHyecUb6wXq8v9y4fj8fGPweIiCbdFJ53Oh3Tfx6UniRLsass9f3t27dE7dEVSMc5Vh7uI+6PGXatArDY/3yByj7o7H/uBu12e61PBoOB8e93LJcE6O7j2rNuyAZ6GwAAUuPaoGI1IJ7NZqabZBUE6Ii4MAiC9Mu/b/JPIcVf4iOE/bf4CGUngv3WDdcyIP+PiM4kP0zf5wcHB8tl2JlZjoi47qbwfDgcmv7TAKT6zOOXlxcppfry7UlnKusKpKXcPfPaxr/r4/ww4enpaet/s7rkvso+6Ox/7g6dTmetbwjRMU8J0N3HtWfdkA30NgAApMa1QcVsNmPwugMCdETc53g8Xi4Bf3V1JU9PT1MHrBFPRDRk/0d8hewTQva4tQzGJ+LjBwv/iK9wPOUM8lWPjo6WQfliVvl0OjX+nkVEtFnCc/tRuQcu9r5WnamcZVtUj6/a1tXA2RSqS+NLKeW3b99iXZtt/+319XXipfzBHMPhcK1/CNExLwnQ3ce1Z92QDfQ2AACkxsVBRbiN/X7fdHOsggAdEZM6mUyWM9Zvb29lvV7XN2t9m3+G/CdkeGb7p6aDbK1B+ER8zRRf+FfoWmiYNb7NxWzyq6sreX9/L0ejEcuvIyImlPDcDVSD2137busKWlXv1yrsWro8rC37ej8/Pyu1d9d/t7r/+YJdgfuu2eyr5wV7IERHUxKgu4+Lz7pBP/Q2AACkxsVBRa1WW7bR8zzTzbEKAnREzMJFuN7tdpf7rNfr9cxCXiUPRTSADxue/Z6Vf+84/4nB6yKEPD09lfV6Xd7e3sr7+3s5Ho8JyRERNbsanlcqFWuCSoiiuiy76pLoaWZ0q97LVdi1dHnY6+vrxO3VieoPFPaF4ZvYFZJfX18rnff9/T3nKwL72BSij0Yj49//WGwJ0N3HxWfdoB96GwAAUuPioCLc5kajYbo5VkGAjogmXATsg8FA3t/fR0L2g4OD3APkIrsIx1utVmSpdQJyRMT83BSeB0Fg+k8B2IFqiLrPtGG06nlUUdnbWwj9s9BfX1+3zgbfRdp+WOxVv4rqjySy6lfIjtUQvVKpyMlkYvw+gMWVAN19XHzWDfqhtwEAIDUuDio8z1u28fz83HRzrIIAHRFtdhH0LpaKXw3byxi4h1/7YsZ4eGl19iFHRLTLTQ/WmXluP6rLne9zNBqlaofqeVRRXZ784uJCvr29pWq7lB9BdXimflxUl9NPcl3SHJf9z+2GEB3zlADdfVx81g36obcBACA1Lg4qVv94gi8I0BGxaAZBEAneR6NRJHwPe3V1FQmk97lpj/fFHuFx3Nae8Ozw8XjMgz5ERMedTCayUqlE7hvsee4GqsuH7zPtMt+6A/Q4r+vi4iLRjz3e3t7k09PTxtnjcVHdB32T375923nsXUu/75P9z+2n3++vhej8yBSzkADdfVx81g36obcBACA1Lg4qVkPi2WxmuknWQICOiIiIiKjf6XQqq9Uq4bnDqO5xvs3Hx8fUbdAdoEsZf3b99fW19H1/417u7+/v8vX1Vfq+L3u93t4l17O8Bqtu2/98gepsfJeefUCUdrsd6bezszNCdNQuAbr7uPisG/RDbwMAQGpcHFTM53MGsFsgQEdERERE1O/l5WVkbN3pdEwP/SEmaWY/C7F9/+04ZBXoppl9ncYkJG3rvuufdB/0fTPbwS5WQ/Sbmxvj9wcslgTo7uPis27QD70NAACpcXVQEW5nv9833RxrIEBHRERERNTr7e1tZFzdbDZND/shIRcXF4lC1ouLCy3nzyqYfn9/T/za8g7Qk84UVyHJcffNbAe7mM/nslarRfqw2+0av09gcSRAdx9Xn3WDXuhtAABIjauDinC7Pc8z3RxrIEBHRERERNTnYDCIjKlrtZqcz+emh/2QkKThra6QNctg+u3tLfcQPQlJZopfX18rHXvfkvOb1LGyAOTLfD6XlUol0o/j8dj4/QKLIQG6+7j6rBv0Qm8DAEBqXB1UNJvNZTsbjYbp5lgDAToiIiIioh6DIIiENJVKRQZBYHrIDyl4e3tLFBS/v79rOX+WwfSCtHu9Zx2gx7kOC3u9ntJxe71ebq8BzBIEQaQfq9Uq+6GjFgnQ3cfVZ92gF3obAABS4+qgwvO8ZTvPz89NN8caCNAREREREfW4uu85D86LQdw9uO/u7rSdO69Q1/f9zGajX1xcyF6vJ9/e3hK3L24fPD8/Kx037j737H/uNv1+P9KfV1dXxu8b6L4E6O7j6rNu0Au9DQAAqXF1UDEcDp1pa54QoCMiIiIipvf+/j4ylu50OqaH+qCJuCGranirQl4B+oLn5+fYYfW2oPnp6Um+vr5qaddoNIp1ftUVAN7f32MddzQaaXk9YI7w6oSLPjV9/0C3JUB3H1efdYNe6G0AAEiNq4OK1aB4NpuZbpIVEKAjIiIiIqZzMplExtG1Ws30MB8gFe/v7/L5+Vk+PT3Ju7u7raH6t2/f5N3dnez1enI0GmkLzAGyYnU/9EqlwlLumEoCdPdx9Vk36IXeBgCA1Lg6qJjP5wxiN0CAjoiIiIiYztWl29n3HADAXnzfj3xns5Q7ppEA3X1cfdYNeqG3AQAgNS4PKsJt7ff7pptjBQToiIiIiIjJHQwG/J0BAOAYnU4n8t09Ho+N30/QJnmv/gAAIABJREFUTQnQ3cflZ92gD3obAABS4/KgItx29iT8gAAdERERETGZ0+k0shTw8fGx6eE9AAAosLqU+9nZmfF7CropAbr7uPysG/RBbwMAQGpcHlQ0m81lWxuNhunmWAEBOiIiIiJiMm9vb3lQDgDgKMPhMPId3u12jd9X0D0J0N3H5WfdoA96GwAAUuPyoMLzvGVbT05OTDfHCgjQERERERHjGwRBZOzcbDZND+0BACAm4WdclUpFTqdT4/cXdEsCdPdx+Vk36IPeBgCA1Lg8qFj9dTEQoCMiIiIiJrHVakVCl9lsZnpoDwAAMVl9JsJzEIwrAbr7uPysG/RBbwMAQGpcHlSs/mEUBIHpJhmHAB0RERERMZ6rs889zzM9rAcAgIS0221moWNiCdDdx+Vn3aAPehsAAFLj8qBiPp8zkF2BAB0RERERMZ7h2edCCDmfz00P6wEAICGrP4riWQjGkQDdfVx+1g36oLcBACA1rg8qKpUKM0VCEKAjIiIiIqq7GrS0223TQ3oAAEgJe6FjUgnQ3cf1Z92gB3obAABS4/qgItz+TqdjujnGIUBHRERERFT3/v4+MmZm73MAAPdZfTYyGAyM32/QDQnQ3cf1Z92gB3obAABS4/qgIry3VaPRMN0c4xCgIyIiIiKqW61WmX0OAFBAarXa8vv98vLS+P0G3ZAA3X1cf9YNeqC3AQAgNa4PKjzPW7b35OTEdHOMQ4COiIiIiKjmaDTiwTgAQEEZDoeR7/ggCIzfd9B+CdDdx/Vn3aAHehsAAFLj+qDC933n2pwlBOiIiIiIiGq2Wq3lWPn4+Nj0UB4AADQyn89lpVJZfs/f3t4av++g/RKgu4/rz7pBD/Q2AACkxvVBxWpgHASB6SYZhQAdEREREXG/0+k0Mlb2PM/0UB4AADQT3vavWq0av/eg/RKgu4/rz7pBD/Q2AACkpgiDCgazXxCgIyIiIiLud3X59tlsZnooDwAAmlldtXAymRi//6DdEqC7TxGedUN66G0AAEhNEQYV4SW5yj5zhAAdEREREXG/4eXba7Wa6WE8AABkRPiZUbfbNX7/QbslQHefIjzrhvTQ2wAAkJoiDCrCr6HT6ZhujlEI0BERERER91utVvkbAgCgBDSbzeX3fb1eN37/QbslQHefIjzrhvTQ2wAAkJoiDCrCe1o1Gg3TzTEKAToiIiIi4m4nkwkPxAEASsJwOIx850+nU+P3IbRXAnT3KcKzbkgPvQ0AAKkpwqDC87xlm09OTkw3xygE6IiIiIiIu+12u07+3QMAAPGZzWaR7/zxeGz8PoT2SoDuPkV41g3pobcBACA1RRhU+L7vZLuzgAAdEREREXG34f3Py76CFQBAGQjvg86zEdwlAbr7FOFZN6SH3gYAgNQUYVCxGhqXeUBLgI6IiIiIuNt6vc7+5wAAJSL87Ovq6sr4fQjtlQDdfYrwrBvSQ28DAEBqijKoCLfb933TzTEGAToiIiIi4m7DY+R+v296CA8AABkT3vrv7OzM+H0I7ZUA3X2K8qwb0kFvAwBAaooyqAgvx+V5nunmGIMAHRERERFxu5PJhIfhAAAlY3XrP9P3IrRXAnT3KcqzbkgHvQ0AAKkpyqAi/Dra7bbp5hiDAB0RERERcburD8YBAKD4rD4rmUwmxu9HaKcE6O5TlGfdkA56GwAAUlOUQUWn01m2u9FomG6OMQjQERERERG32+12nf2bBwAAkhP+7h+Px8bvR2inBOjuU5Rn3ZAOehsAAFJTlEFFeD+rw8ND080xBgE6IiIiIuJ27+/vl+PjWq1mevgOAAA5EX4+MhgMjN+P0E4J0N2nKM+6IR30NgAApKYog4rV4LisEKAjIiIiIm43HKCXeeUqAICywfMRVJEA3X2K8qwb0kFvAwBAaooyqAiCgEGtJEBHRERERNwlAToAQDmp1Wo8H8G9EqC7T1GedUM66G0AAEhNkQYV4bb7vm+6OUYgQEdERERE3O7V1RUBOjjNtr/3XP973iRc03IQfv7F8xHcJgG6+xTpWTckh94GAIDUFGlQcXx8vGy753mmm2MEAnRERERExO3W63UCdHAawl79cE3LAQE6qkiA7j5FetYNyaG3AQAgNUUaVIRfS7vdNt0cIxCgIyIiIiJu9/b2lgAdnIawVz9c03JAgI4qEqC7T5GedUNy6G0AAEhNkQYVnU6n9A/DCNAREREREbfLHujgOoS9+uGaloOTkxOej+BeCdDdp0jPuiE59DYAAKSmSIMKz/OWbT88PDTdHCMQoCMiIiIibpcAPR0EjevkfU3K0AdcU8gCno+gigTo7lOkZ92QHHobAABSU6RBxWp4XEYI0BERERERtxsO0E9OTkwP352DoHEdwl79cE0hC8J9OR6Pjd+P0E4J0N2nSM+6ITn0NgAApKZIg4ogCEo/sCVAR0RERETc7mg0cvpvHtMQNK5D2KsfrinoZjabEaCjkgTo7lOkZ92QHHobAABSU7RBRbj9w+HQdHNyhwAdEREREXG7qw/G5/O56SG8UxA0rkPYqx+uKehm9VlJEATG70dopwTo7lO0Z92QDHobAABSU7RBxfHx8bL9nueZbk7uEKAjIiIiIm6XVavSQdC4DmGvfrimoJt+vx/pS9P3IrRXAnT3KdqzbkgGvQ0AAKkp2qAi/Hqazabp5uQOAToiIiIi4m4PDg5K/aPbNBA0rsM10Q/XFHTT6XSW75t6vW78PoT2SoDuPkV71g3JoLcBACA1RRtUhP8oajQappuTOwToiIiIiIi7rdfryzFyu902PYR3CoLNdbgm+uGagm7Cz75arZbx+xDaKwG6+xTtWTckg94GAIDUFG1Q4Xme868hDQToiIiIiIi7vb29XY6Rz8/PTQ/hnYJgcx2uiX64pqCb8Pum2+0avw+hvRKgu0/RnnVDMuhtAABITdEGFasB8nw+N92kXCFAR0RERETc7WAwcPpvhre3N+n7vuz1evLu7k5++/Zt4/j/4uJC3t3dybu7O/n09CR935evr6+pzm1DsPn+/i5fX1/laDRaXoO7u7utbbm+vpZ3d3ey1+tJ3/fl29ub1vbYcE2yoOzvs7xYvJcfHx+3vo8X7+Gnpyf5/Pws39/fU5/XZP/mTRAEkdc0Ho+N34fQXgnQ3adoz7ohGfQ2AACkpmiDitlsVurBLQE6IiIiIuJuV8OU4XBoehivxGg0ktfX18rh4i6vr69lr9fbGcbpOI+OEPT9/V36vi8fHx/lxcWFlnNeXFzIXq8XO4i04Zrouq7bKOP7LOtrusrr66vs9Xqpr+3T01PsH4Tk3b820O/3l20+ODgwfg9CuyVAd5+iPeuGZNDbAACQmiIOKsKvwZWHYbogQEdERERE3O/p6elynGz7PugvLy/aguM4f/vZEGzm0Y6npyflvrDhmui6rquU+X2W1TVd5fX1dedqCVm8tgWm+tcGws+9rq6ujN9/0G4J0N2niM+6IT70NgAApKaIg4parbZ8DZ7nmW5OrhCgIyIiIiLuN7wP+uHhoelh/Faen5+NhYt5nFfl78482vDt2zelmbw2XBNd1zVM2d9nWVzTVZ6enoy8NinN9q9p5vN5pI2DwcD4/QftlgDdfYr4rBviQ28DAEBqijioCL+mZrNpujm5QoCOiIiIiLjf1QfkQRCYHsqv8fLyYjRcNHluE+24vr62pi062qAK77PsA/Rt+4vn8dpM969phsNhpI1BEBi//6DdEqC7TxGfdUN86G0AAEhNEQcVnuctX0Oj0TDdnFwhQEdEREREVPPg4GA5VrZxGXdd+xQnDb5sCd3yaocQQj4+PlrRFh1tUIX3WbYBetbh+b52me5f0zSbzWX7Tk9Pjd930H4J0N2niM+6IT70NgAApKaIg4p+v1+I15EEAnRERERERDVXl3Gfz+emh/NL8lpyedffTLaEbnleByGEfH19Nd4WHddDBd5n+q9pmMfHR6OvzYb+NclsNou0r9vtGr/voP0SoLtPEZ91Q3zobQAASE0RBxWrIbJND8KyhgAdEREREVHNIAgi4+XhcGh6OL8kTvB2d3cnn5+fN+7h/fr6Kl9eXuRoNJJ3d3ex/vazJXTb9ppHo5F8eXnZGni/vb3Jl5cX+fT0JC8uLmJdzzhtyfua6AwzeZ/pv6YLfN83/tps6F+ThFcnFELI6XRq/L6D9kuA7j5FfNYN8aG3AQAgNUUcVKz+yrhMA1wCdEREREREdU9PT5fj5T///NP0cH6J6rLLvV4v9rFfXl5kr9eLhMqbMB3+rbZjEfAlpdfrKbfp/f3d2mui67pKyfssi2u6IM6PNhZeXFzIp6cn+fLysvYefHt7k8/Pzxvfx9uwoX9NcnJysmxbq9Uyfr9BNyRAd58iPuuG+NDbAACQmqIOKsKvw6aZJFlDgI6IiIiIqO5gMLDy4XgWgd4mnp+fd864NtWuMHd3dzuXVY+D6ozcOEF93tdE5/l4n2VzvtFopHzMpCH2aDRahtd5va5txO3fPBgOh5HXOBqNjN9v0A0J0N2nqM+6IR70NgAApKaog4parbZ8HZ7nmW5ObhCgIyIiIiKqO51O5cHBwXLMbMssdBNBtcvtUuX19VWp/U9PT8rHdDnstbU/Xb6mUqrP/F6YZmWFx8fH3F6XS4Rnnx8dHRm/16A7EqC7T1GfdUM86G0AAEhNUQcV4dfVbDZNNyc3CNAREREREeN5f39v3QNy1eDL930r22UzKu0vy2xp3mf6z/f29qZ8PCGSLZ+u+3Xl3b9Zszr7fDAYGL/PoDsSoLtPUZ91QzzobQAASE1RBxWe5y1fx/n5uenm5AYBOiIiIiJiPFdnodvwA9w4M1ifnp7k29tbLu3KO9jMApX2X19faz2erWEv7zP95/N9X/l4FxcX2l7DJmzt36xh9jmmkQDdfYr6rBviQW8DAEBqijqo6Pf7hXktcSBAR0RERESMr22z0FX36l717u5OPj4+ytFoJF9eXrTtHb4g72BzG29vb9L3ffn09CTv7u7k3d1douul4zW4HPbyPtN/vjjXNMvZ53Hbkmf/ZgmzzzGtBOjuU9Rn3RAPehsAAFJT1EHFapA8m81MNykXCNAREf+fvfNXTptZ4/CbGwBugMQXgCeu0pAZXDOTcUrSxO5Ik3Eqp0ihNM6MK6cgbvGQCyCc1kXoXGrGfUTt4hsu4T2FAfOfFVqxrPQ87zzNOfnQaiWL9f68K0RExPjOr0J3vYvV3d2d1TD448ePenNzo/f394natetgc5rHx0e9urrSN2/eWO2bpOew6z6xeTzuM/vHi/PHHEn7aRP7en3TYjgcaqlUmrSX1ee4jQTo/pPVuW6IB1cbAAASk9VBxWAwyOUglwAdEREREXE7W63WzPj5+vra6dg+zaD46upqq1Wluw42x1xdXaXWF0nPYdd9Yvt43Gdu3isvIvr4+GjtHFaxj9c3Lc7Pz2fa1+v1nH+voH8SoPtPVue6IR5cbQAASEyWBxXT5+J68mtXEKAjIiIiIm5vpVKZjJ9LpZIOh0NnY/v7+/vUgq/pACwOuw42//37F+s9zjbd1z6xfTzuM3cB+i7Yx+ubBvOLKOr1uvPvE/RTAnT/yfJcN5jD1QYAgMRkeVDx+vXrybkEQeC6OTuBAB0RERERcXvnJ87fv3/vdHxvewvmZX78+NG4PbsOBne1XXuSc9h1n6RxvLzfZzaPl8Y9lpR9u75pcHR0NGlLoVDQMAydf5+gnxKg+0+W57rBHK42AAAkJsuDipOTk8m51Go1183ZCQToiIiIiIjJbDQaM+PobrfrdIz/8PCQ+irsm5sbo7bsMhh0sW37Nuewyz5J83h5vc9sHy+Ne8wG+3R9bRMEwUw7mPvAJBKg+0+W57rBHK42AAAkJsuDiulfoo6Ojlw3ZycQoCMiIiIiJjOKIi0UCpNxdKlU0sFg4Hqor3d3d/rt27fUwi+T9zHvKhh8fHyM1fbPnz9rt9s1eh+z7XPYdVia9vHydJ+lcTzbfWGbfbi+NgnDcOb4lUrF+XcI+i0Buv9kea4bzOFqAwBAYrI8qGi325k6HxMI0BERERERkzs/gX58fOx6qD/D/f293tzc6OfPn60FXyYr7XcVbHY6HeNj3d3dxfps2+ewqz5xcbys32dpHC9OX93f31s7h21wdX1tMRwO9eDgYOb4/X7f+fcH+i0Buv9kea4bzOFqAwBAYrI8qJgPk/dh1UjaEKAjIiIiItqx2WzOjKeDIHA93F/Lw8OD3t3daafT0W/fvsXervnz588bj7GrYNM00Ot0OrE/2/Y5+Bz2bkOW7rM0jhdndffV1ZW1c7DFLq6vLc7OzmaOfXl56fx7A/2XAN1/sjzXDeZwtQEAIDFZHlQMh8PcDXQJ0BERERER7RhFkVYqlZkxtev3ocfl4eFBP378aBR8vXnzZuPn7SrYfPPmjdFx4m4XfX9/b/0cfA57beHrfZbG8brdrvHnmfTFPmD7+trg+vp65rjVatX5dwZmQwJ0/8nyXDeYw9UGAIDEZH1QMX0+19fXrpuTOgToiIiIiIj27Pf7C+9DD8PQ9bA/Fg8PD9YCwl0Fm2kd5+rqyvpn+xz22sTH+yyN4/3798/480T2cxX6Mmxe36TMz3sUCgWNosj59wVmQwJ0/8n6XDeYwdUGAIDEZH1QMX1++77log0I0BERERER7dpqtWbG1UdHRzocDl0P/WOx62Az7nvJ02rvNHGDTdttTdoncY/nAt/uM9vtHhN32/Mk57HLAH4f7r3BYKClUmnmeLz3HG1KgO4/WZ/rBjO42gAAkJisDypOTk4m51Or1Vw3J3UI0BERERER7Tv/PvSjo6PUx/afP3/W+/v7xJ/z+PhoLfgyfTf5mzdvtNvt6r9//7ZqcxrBo+kW1HF/H95Vn4xJo/15vc/G2O7TTqcT614Tib8S/e7ubvKqg3Xs4/XdluFwqEdHRzPHarVazr8fMFsSoPtP1ue6wQyuNgAAJCbrg4ogCCbns4tJLtcQoCMirjcMQ/3f//5nJKtZEBFx2mq1OjO+Pjs7S3VsPz7Ou3fv9ObmRh8eHrb6nG/fvhmFXh8/frT2WUmDtjgB6qbw9N+/f7HD8zi/D++qT8bYbn+e77P5PrDVp6o6Cbfj+ObNG725udH7+3t9fHyc+bx///7p3d2dXl1dLXy2ybnt0/XdhmXheaPRcP69gNmTAN1/sj7XDWZwtQEAIDFZH1S02+3MndM6CNAR0WejKJoJsH///q1fv36d8e3bt0stFotWJ1rjuqpdnz59mmn/r1+/Zs4xDEPn/Y6IiGZGUaSVSmXm+Z9miL4qYPv8+bN2Oh29v79fGYY9PDxot9uNtZW0yQrYbrdr9ftzFTc3N7FDx/m+eHh4iPXO821/H95Vn4yx3f4832dp9Wka57Btu/bx+m7D8fHxzHEqlYrz7wTMpgTo/pP1uW4wg6sNAACJyfqgYj5QHgwGrpuUKgToiLhPTgfiv379moTIHz58mATML1++3Nnk4r5bLBYn/VKv1yf99ePHDwJ3RMQ9MYoiLZfLM8/vtEL0XX8PmaxMjbONs4mriPu+8jQ0ZVd9Eve+MCXP91lafTrG9kr6bdq1j9c3LmdnZzPHqFQqGkWR8+8DzKYE6P6T9bluMIOrDQAAicn6oGI4HOZqsEuAjoi7cjocHwe99XqdUHxHToft4/7//fs3W88jIu7Afr+vhUJh5rn85csX62P7XX6vfP782bhdpturm7ir44yNsyI9DrvqE1W/A/R9vM/S6NNptnl9gM3z29frawrhOe5aAnT/yfpcN5jB1QYAgMTkYVAxfU5BELhuTqoQoCOiTfv9/kxA/vbtWz08PNzpRJyIqLwWldqUp6ISrLAtKn93ZHdNO87n2lzbcZ+J6MuXL/Xt27f64cOHmYDd9X2FiJgFl4Xotlei7+r7wuQ94tPYXB2+jsfHx63eI73K8buZbbTNVZ+k0f6832dp9Ok8aYfoNs5t19fXhPnwvFAosBsTpi4Buv/kYa4bNsPVBgCAxORhUDF9jufn566bkyoE6IgY1zAMJyH5p0+f0n2f+CtZHoLPhd4vclISyvIwfjp8f53eROd8uM7KdUTEeKYdou9z6HV3d2fl+Ju4v7+3cpxxeB6nX/e1T2y3n/ss/QBdVfXm5ia1/rVxbi6u7zqWheeMVXEXEqD7Tx7mumEzXG0AAEhMHgYVJycnk3Oq1Wqum5MqBOiIuMowDPX3798z7yC3NnFWlOfAdz4UD/MTiKddMpTnwH3czyejfn9lbxL08PBwsjX8r1+/WLWOiLjGNEP0tEOvz58/6+Pj49bt+/fvX+Jttk14eHhItBJ9fltpm21z0Se22899tpsAXfXpXk7j1QQ2zs3V9Z1nOBzq+/fvZ45BeI67lADdf/Iw1w2b4WoDAEBi8jCoCIJgck4HBweum5MqBOiI+N9//+n//vc//fHjx2RFeeLJsXFAfiKz4fiAcHzfahKyj1e0j1ezWwjYDw8PJyvW//e///H+SUTEkatC9OFwmGhs//j4qHd3d3p1daXv3r2zFnh9+/ZNHx4eLP0G8hRwdjod/fz5c+x2xiHO+8tFRN+9e6d3d3cLn5NG23bZJ7bbz322uwB9zMPDQ+z7edn9fXNzs3Hlty/XV/UpPD86Opo5TrlcJjzHnUqA7j95mOuGzXC1AQAgMXkYVLTb7Uye1zII0BHz53j79Xq9nuz95OOQ/Fyegtecbaeel5LB6Npej65zwnC9WCxOVqv//v2b91IiYm5dFqIfHR0lDtHneXh40G63OwkS14WJb968mfybTqej9/f3VtvigsfHR+12u/rt27eF8x6f783NTSbO1SV5v892ycPDg3Y6Hf327dvK1env3r2b3Nt3d3eJt0vfx+sbhuFCeF6pVPiDTdy5BOj+k4e5btgMVxsAABKTh0HFfKgchqHrJqUGATpitu33+/rjxw/98OHD9mH5+D3kwShE/SsqQ4Jy6sXsyvUT2fr96y9fvtR6vT5Zqe765wYRcVf2+30tl8szz8SDg4NM//4BAJCUMAy1VCoRnuNeSIDuP3mY64bNcLUBACAxeRlU5GXAS4COmB2jKNLfv38n24Z9vKJ8FJS7DmgpP0tCedq2f7xivRj/Xhxv//7r1y9WqSNipo2iSCuVyswzsFQqZfp3EACAbZnfMVBEtF6vE56jMwnQ/Scvc92wHq42AAAkJi+DimKxODmvIAhcNyc1CNAR/TUMQ/3165d++vQp/ury8fbrwWgFcUhYTqVbk3etj1erx9wGfrxK/cePH7zXEhEzZxRFWq/XF559379/d/3rAgDA3vDly5eF52Sj0XD+DMd8S4DuP3mZ64b1cLUBACAxeRlUTJ/n+fm56+akBgE6oj+OA/MPHz7oy5cvt1tZ3hWVAWE5tR81E6rHXKleLBYJ1BExczYajYXn3fv3762/Fx0AwCeGw+HC+85FRFutlvPnNiIBuv/kZa4b1sPVBgCAxORlUHF6ejo5r1qt5ro5qUGAjri/Tm/JHiswfyUqp/K0DTsryynPSgajP/Q4H4XqMQJ1tnxHxCzYarUWnnG8Fx0A8srfv38X3ndeKBS00+k4f14j/vcfAXoWyMtcN6yHqw0AAInJy6AiCIKZCausQoCOuF/+73//069fv8Z7h/nrfK0uN+0X1+2k7NXMKnXD6//y5Uv99OmT/v79m3diIqJ39vt9LZfLM8+1UqmkP3/+dP3rAwDAzvj+/fvCGK9SqfDHkrhXEqD7T17mumE9XG0AAEhMXgYV3W43s+c2DQE6olujKJpsy14sFuMH5sP8BcUE6NTMu9QNt31/+/at/vjxgwlXRPTGKIq0Wq0uPM/Y0h0Ass5gMFi6ZXuj0eAPI3HvJED3n7zMdcN6uNoAAJCYvAwq5oPlrG6ZSICOuHvDMNQfP36YrzJ/le/AfCE8JUCn5moSqL+Otzr9f//7n/PnASLiJi8uLhaeY6VSiUl5AMgk7XZ7Yct2Ed53jvsrAbr/5GWuG9bD1QYAgMTkaVCRh0EvATribuz3++bvMi+OVta2RfOwJXvcIkCn1pUM5fkd6q823yfjd6f//v3b+XMCEXGVvV5vYUt3EdEvX76wGh0AMsFwONT3798vPOcqlYr2+33nz2HEVRKg+0+e5rphNVxtAABITJ4GFdPbKQdB4Lo5qUCAjpiesULz8bbsIcHvpiJAp+KUDETlevRHKYTpiOixURRpvV5feHYdHBwwQQ8AXtPtdpeuOm82m2zZjnsvAbr/5GmuG1bD1QYAgMTkaVAxfa7n5+eum5MKBOiIdo0Vmp+Mgj1WmccqAnRq25qsTj+Vje9OJ0xHxH211WppoVBYeG6dnZ2xGh0AvGIwGOjx8fHC86xQKGiv13P+vEU0kQDdf/I01w2r4WoDAEBi8jSoOD09nZxbrVZz3ZxUIEBHTK5xaF4cBXe8yzxREaBTtkpCMdrqnTAdEffNMAy1Wq0uPK9KpZJ2u13Xv2IAAGzk58+fS1ed1+t1Vp2jVxKg+0+e5rphNVxtAABITJ4GFUEQzExGZRECdMTtDMNQf/z4oYeHh8ahueuwMCtFgE6lUXHC9E+fPvEuTkTcCy8vL5euRj8+PtbBYOD6Vw0AgAX+/v2rR0dHC8+tcrmsnU7H+XMVMa4E6P6Tp7luWA1XGwAAEpOnQUW32830+akSoCPG9devX0vfP0povrsiQKfSLtMw/fDwUH/8+KFhGDp/NiFifl31bnQR0S9fvrCtOwDsBYPBQM/OzpY+q3jXOfosAbr/5GmuG1bD1QYAgMTkaVAxHy5nceBLgI642X6/rx8+fNBisUhoTlE5K9MwvV6vs8U7Ijq10+louVxeeD6VSiW9vb11/WsHAOSY79+/L92uvVKp8K5z9F4CdP/J01w3rIarDQAAicnboGL6/LL4PkECdMTlRlGkv3792rxF+4motIV3mlNUDkoeZm94AAAgAElEQVT+jv5Qprj6mfDy5Uv9+vUrq9IR0YlRFOnFxcXS59PR0RET+QCwU25vb/Xg4GDheVQoFJhvwMxIgO4/eZvrhuVwtQEAIDF5G1RMrzgNgsB1c6xDgI44q9Fq89eici0qA0JzisprSXv0BzSsSkfEPTQMQ61Wq0ufTcfHx0zoA0Cq/P37V4+Pj5c+gxqNBtu1Y6YkQPefvM11w3K42gAAkJi8DSqmz/f09NR1c6xDgI745K9fv/Tt27erw7DxFu0hoXleSx5F5U5UrkTls6i8W3KfvBv9fzeics+9koeSwegPatZs8T5elc5kMSLu2l6vt3RbdxHRs7MzHQwGrn8dAYAMsS44r1arbNeOmZQA3X/yNtcNy+FqAwBAYvI2qDg/P5+cX61Wc90c6xCgY56Nokh//PihL1++XL/aPAdbtMvH9StpJ94k6we5MjzOx9XHMfrvxd71kjsx759534wC98ft2rM0pF/mg/nn2+w7eTBs37ts//xM+uOvrF2VXiwW9cOHD2zvjog79+LiQguFAkE6AKTCYDDQ9+/fL33GlMtlbbVazp+DiGlJgO4/eZvrhuVwtQEAIDF5G1QEQTA5v1Kp5Lo51iFAxzwahqF++vRp9TbtOVxtLnfmgXCi47wxPM6d+wBd7sS8vSZu8ccHxn9w0DH7bOPA2zCQl47h513l52fphY5WpQeydlV6vV5nFRYi7tTx+9EJ0gHAFn///tWzs7Olz5RCoaCXl5fOn32IaUuA7j95m+uG5XC1AQAgMXkbVMwHzFmDAB3zZK/X0w8fPqwO+V5JLlabrwz9TIPgLbcml3vzsNlGOxP1xWeLwfm070TlX4wV3qZ/2PDZMPDuGn6eaSBv2k9r/iAi6yVdUamt7pvDw0P99euX8+cjIubHKIq02WyufC4RpAPAJtZt1V4oFPTi4oJX12BuJED3n7zNdcNyuNoAAJCYvA0qwjDM9OCXAB3zYK/XW/9+85qodPMb8E2CPtPVzluuJrb1+WkG6PJPtt+u3dQ3Ei9Et3i+8s2wjd8MPy/Fa5G1koE87Wyxoo9evnxJkI6IOzUMQ200GiufS2dnZ5n73QcAkkFwjrgoAbr/5G2uG5bD1QYAgMTkcVAxfY7dbtd1c6xCgI5ZdmNwnrNt2jeV8fbeW27jbhwwb9g+PM3Q1vid40mNEaIbB/oG264bb0lvcI2N75c177PPY8lQnrZ3Ly7vr3GQzuQzIu7KTUH68fGx3t7euv61BQAccnt7qwcHB0ufEQTnmHcJ0P0nj3PdsAhXGwAAEpPHQcWrV68m5xgEgevmWIUAHbPo79+/VwfnxVF4NSDUW1bGAXLMLbmNtyJ/ZxDcphSgp7Zte4JzfaEvVG4MP2/DtuvyL2b7NgT8xu8/3+Ld73kpacvK96QXi0X9+vUrk9GIuDPDMNRms7nyHekHBwf68+dPHQ6Hrn+FAYAdMBwO9fv371oqlZY+EwjOEZ8kQPefPM51wyJcbQAASEweBxXT53x6euq6OVYhQMcsuXbF+Tg4z+n7zU3LOBQ13OJ78rmmW4cbbKVvGgCnct5T5y/3ovL4fBx5lKc/FIgTxBuEy8bvjt9wTYzff254LYzP856fuU21KUj/8eOH8+crIubHKIr04uJiZZBeKpX0y5cvvCcdIKOEYahnZ2crx3YE54izEqD7Tx7numERrjYAACQmj4OK8/PzyTnWajXXzbEKATpmQYJzeyWP5gFrrM81DW0fHQXoMbY2N9oq3XTFvc1z3rDtuvEfMYzdFMincB3yXvJXVGrL+5F3pCPiro2iSFutlpbL5ZXPeLZ3B8gGw+FQb29v9ejoaOXPe6VS0Var5fzZhLhvEqD7Tx7numERrjYAACQmj4OKIAgm51gqlVw3xyoE6OizYRhqvV5ffg+/EpU24d02ZRy0Gm7jbrzy2XBVu+3g1nj1+RuzsDv2eV8ZBOim70Ffs+268R8JTJ3vys/i/eep1qYgvdPpOH/+ImK+7HQ6Wq1WVz7vWZUO4Cfj1eartmkXEa3X69rr9Zw/hxD3VQJ0/8njXDcswtUGAIDE5HFQMR8yZwkCdPTRKIr0w4cPy+/doqhcE9olKeMtww3DUePw13Crb+sBuul737fYitxom/MNK8dfaIyQf8W267Hffz52RSBv3J4N72Wn1te6IP3t27dMZiPizu33+9poNNY++8er0nlXOsB+YrLavFAoaKPR0DAMnT93EPddAnT/yeNcNyzC1QYAgMTkcVARhmFmB8AE6OibX79+1WKxuDw4Z6t2a2W8WnnDimzjLeHfxQi8LQboxsHyliupjbdy37AtvPGK7xWr+Ne2Y921XhXIm+5SYLDdPbW51r0j/cOHD0xuI+LOjaJILy8v127vXiqV9OzsTP/8+eP6Vx4AUNU/f/7o+/fv147dxtu0835zRHMJ0P0nj3PdsAhXGwAAEpPXQcX0ebbbbdfNsQYBOvpir9fTly9fLr9fCc6tl9wYBqQrAtbJ55iuVL5xFKAnXNm98fNN/4DAYKW20eesWM0uV+vPbeX/tyqQN/wDi236jFpdq4L0YrGoX79+df6cRsR82uv1Nq5KPzg4YIt3AAeYbNE+Xm3e7/edP08QfZQA3X/yOtcNs3C1AQAgMXkdVLx69WpynkEQuG6ONQjQcd8Nw1Dfvn27/D49FZUBIV0aZWvluPH26HHeLW4zQN/BSmqjz/9sEKCbbAe/oi9XXodR4B7n+hqv2jc4J2q7kkCedt2Y63Pej46ILh2vSq9UKmu/H46OjvTnz58ahqHrX4UAMkkYhvrlyxc9ODhY+7NYrVZZbY5oQQJ0/8nrXDfMwtUGAIDE5HVQMX3eJycnrptjDQJ03FejKNKvX78uvz9rovKXcC7tMn53+ar3ZKcUtFoN0E1D6bQ12CLeeLX83exnrf1jiNEK87X9MBfIr12xPi3vP0+1ZChPf0S0pO/fvn3Ltu6I6NR+v6/NZnPtFu8izyvTCdMBkmEampfLZb24uGCcgGhRAnT/yetcN8zC1QYAgMTkdVBxfn4+Oc9area6OdYgQMd9dOV27UVRaRPK7aqM39+9Yvt1423g7xwG6GmE4Vu6sa2mf5BwNRd4r7uOo5B7bTg/H8ibrtpf8YcVlN2Sv/L0R0Vz/V8sFvXHjx/On+eIiJ1ORxuNhhYKhbXfG4TpAPH48+ePUWjOFu2I6UqA7j95neuGWbjaAACQmLwOKoIgyOS5EqDjPhlFkX769Gn5Pcl7zp2U0buuV2zjbrR9+4p3dq9tk6VAOs5n7cK0rsfa95+PtqaXhzX/Zj6QN2nDFteVSlar3o9+eHjIhDki7oVRFGmr1dJ6vb7xe6RUKunZ2Zn++fNHh8Oh61+ZAPaC4XCot7e3+v79+7XvNBd5Ds15tQti+hKg+09e57phFq42AAAkJq+DivmgOSsTOQTouC92Oh0tFouL92JNlPecu6u14euSIHby390b/ndXBOix2mu6+ntq2/V1f8hg1BdTgbzxKvhv/My6KBmKyvnya/L161fecYqIe2MURcYr00VE379/rz9//tTBYOD61yeAnRKGof78+VOPjo42/pwQmiO6kQDdf/I61w2zcLUBACAxeR1UDAaDTA6CCdDRtVEULV+JVBSVa0I417X1tuGmwfsW23xbDaQthd82NGqv6fvHR9uur33/+dy7503eg258/C4/uy5L/orK68Xr8vLlS1ajI+JeGidMPzg40LOzM729vc3MHzUDjBkMBnp7e6tnZ2cbV5mLPL3TnNAc0a0E6P6T17lumIWrDQAAicnzoGL6XNvttuvmWIEAHV3a6/WWrzo/EWXV+f7UNluxG23z/XG7a2w1kE4hCN9Wo/bG/IOGtTsBdOaumcF70Hn/uV8lwfLr8/XrV+fPf0TEVfZ6PW02m1oul42+c46OjvTLly/a7/cJ1ME7hsOh8bvMx1YqFb24uOCP4hD3RAJ0/8nzXDc8w9UGAIDE5HlQ8fr168m5BkHgujlWIEBHF65813lRWLm6h2W86vjeILSddstrbTWQXrfqOuZn7ex6xPjjBLlZ82/mt903eA867z/3r2QgT6/CmLtOb9++1TAMnX8fICKuMwxDvby81Gq1avz9Pw7UeX867CPjFeZfvnwx2pZd5Glr9nq9rq1Wi+9uxD2UAN1/8jzXDc9wtQEAIDF5HlRMn/vJyYnr5liBAB13bb/f18PDw8V77kRUhgRv+1pGk9bf4q1STrUtpgG66Yrqh/25N023x3+hL1Q+xuuflZ/3Trbezp/aj5LrxWtVLBa11Wo5/15ARDS10+los9nUSqUSO1C/vb3lHeqwc8IwnGzJbrrCXOR5lXmv13P+c4eI6yVA9588z3XDM1xtAABITJ4HFUEQTM61Vqu5bo4VCNBxl7ZarcV7rSgqbQK3fS/jd5qve+e2pZDVaoC+btvyafdoZwS5M2zzun/3eUWAviZwX7uafe64rvuIWl4SytJ3o3/48EGjKHL+HYGIGMcoirTVammj0TDe7l1EtFQq6fHxsX7//p1V6mCVwWCgf/780e/fv+vx8bHxPSny9C7zZrOpnU6H72REzyRA9588z3XDM1xtAABITJ4HFdfX15k7XwJ03IVRFOmHDx8W77PXorzr3I8y3pbdcEv0JCu6rQbo67Ytn/bd/tynxn+ksCEMX/rZ60Lyd4bHfdyfvqIWS4aicr543Q4PD3mXKiJ6bRiGWwXqIqIHBwf6/v17/f79u/b7fVaqw0amw/L3799rqVSKdc9VKpVJYM627Ih+S4DuP3me64ZnuNoAAJCYPA8q5sPmLKxWIEDHtA3DcPmW7QEhm29lHKCmHEbbDNBfqOF7vUWsr0KXB1m5Ejz1a3G/IkA3/UOJlK4ttbuSv/K0A8jU9SsWi9rpdJx/byAi2jCKoq22fB87vVL99vZWwzB0/asbOKLf70/eWx53ZfnYarXKCnPEjEqA7j95nuuGZ7jaAACQmDwPKgaDQeYGwgTomKadTkeLxeLsvVUUlb+EbD6W8Xbnm+zsWYBuujX5G1H5l/zelXuZWam/1WeYbqm/Rd8kura8/9yrkqGo1Bav46dPn5x/fyAipmGv19PLy0ut1+uxV6mPPTg4mAnW+/2+61/pwALD4VD7/b7+/PlzsgV7nHeWT1upVLTRaOjl5SW7uyDmQAJ0/8nzXDc8w9UGAIDE5H1QMX2+7XbbdXMSQ4COafn169fF++q1qAwJ2Hwt463DN5lwi28bIfHW5/VGtlqJLv/kKahfsnJ8qz4wfQ/6Mj9uCNDXbf2+Sd5/7mUt29L97du3rJBDxMw7XqV+cXGh1Wp161Bd5HnF+tnZ2eT96v1+PxO7lmWFcUh+e3ur379/17OzMz0+Po69/fq05XJZ6/W6XlxcaK/X47sTMYcSoPtP3ue64QmuNgAAJCbvg4rXr19PzjcIAtfNSQwBOqbh0vednxOsZaGM33G+ym8WVnAbHivWZ8ZdXf9OVLqy9F3u8vj0v0tXnlaKb9huPe1+WHDF+88nn2u6It/iuVDuS7qysKX74eEh72VFxNwZRdFkpXqj0dhq+/dlHh8fT1auTwfsvG/dHoPBQPv9/uTd5OOV5EdHR1auYbVanaws7/V6zu9VRNwPCdD9J+9z3fAEVxsAABKT90HF9PmfnJy4bk5iCNDRplEULb7vvCgqbYK1rFSilc8iK9+9HasNKYW5iVZeJ3Drfti2vRuuwdbvQd+wsp3a/5JQnnYKmbquxWKR7WcREf/7T/v9/mS1er1e12q1anU8MF7Bfnx8rF++fJkEwP1+f2IeGa8anw/Gx+8j3/ad5OscB+XjVeV8DyLiOgnQ/Sfvc93wBFcbAAASk/dBRRAEk/M9Ojpy3ZzEEKCjLfv9/vLwPCRUy1rJmy0nJN/YuRfSCqblUbY/twRu3Q9brhS32cczbljZTvlRy96LXiwWtdVqOf+eQUTcR8Mw1F6vpxcXF9psNhNvBW/qODxeFrpPv599mbti1fHHW6iPHW+lPtbWivF1VioVrVar2mw2JyvK2XUFEbeRAN1/8j7XDU9wtQEAIDF5H1RcX19n6pwJ0NGG/X5fi8Xi7D30WlQGBGpZrK23+LYUsNoMihc++5/sPETfuh+2WSn+zjBA37Dt/FIt7C5A7U/J6eI1JkRHRIznOFy/vLycWbm+i4A975bLZa1Wq5P3k7daLUJyRExFAnT/yftcNzzB1QYAgMTkfVAxHzj7/s46AnRM6tLwvCYqQ8K0rJb823Iy83H/A/TJMZK+6z2Gu+iLiVeGAfrVbs+D2s+S68Xr/PXrV+ffO4iIWXH8vvXxCvbpkL1arWqhUNjZeMQXC4XCpH/G26yPt1rv9XoaRZHz64qI+ZIA3X/yPtcNT3C1AQAgMXkfVAwGg0wNhgnQMYlLw/NTgrQ8VOz3b3+2d1/sKtCVrqS3Gv2NPIXU/xIG6HGvw51hgB73Xfe8/zyzJe3F6/3hwwfn3z+IiHlzHBBPh+1jx4HyWFfhdhyng/Cx0+c03ladd5Aj4r5LgO4/eZ/rhie42gAAkBgGFTpzztfX166bkwgCdNzWVqtFeJ7jih2wGga3Rsc2PKbVc40bVK8ImeVGVB4stq0Tsw2GuwDIY8zP7fCzn+WSUFSKs9ecEB0R0S+nV7uvc7zdvInTIfc6WRWOiFmWAN1/mOsGVQJ0AACwAIMK1devX0/OOQgC181JBAE6bmOr1Vq8ZwICNCrbJY9PfwggN/K0xfuqUP3j6P+/egqWbQbmFOWqCNERERERERclQPcf5rpBlQAdAAAswKBC9eTkZHLOtVrNdXMSQYCOce10Oov3S5uAkKIoKutFiI6IiIiIOCsBuv8w1w2qBOgAAGABBhWqQRBMzvno6Mh1cxJBgI5xXPrOc8JziqKo3NSyEJ3xAiIiIiLmVQJ0/2GuG1QJ0AEAwAIMKlTb7XZmzpsAHU0lPKcoiqJe6PIQvdVqOf+eQkRERETctQTo/sNcN6gSoAMAgAUYVCyGzoPBwHWTtoYAHU0Mw3AxPOed5xRFUbktQnRERERERAL0LMBcN6gSoAMAgAUYVKgOh8PMDIgJ0HGTURTp4eHh7P1xSnhOURSV95K/i2OHXq/n/HsLEREREXFXEqD7D3PdoEqADgAAFmBQ8cT0eV9fX7tuztYQoOMm3759S3hOURRFLS1pz44disWihmHo/LsLEREREXEXEqD7D3PdoEqADgAAFmBQ8cR0PwRB4Lo5W0OAjutsNpuz98UJ4TlFURQ1W/Mh+uHhoUZR5Pw7DBERERExbQnQ/Ye5blAlQAcAAAswqHji5ORkct61Ws11c7aGAB1X2Wq1Zu+J16IyJECnKIqiFktOZ8cQ9Xrd+fcYIiIiImLaEqD7D3PdoEqADgAAFmBQ8UQQBJPzPjo6ct2crSFAx2X2+30tFovP90NRVELCc4qiKGp1SY1xBCIiIiLmSwJ0/2GuG1QJ0AEAwAIMKp5ot9uZOHcCdJw3iiJ9+fLl7P3QJTynKIqi1pcMReXV7Fii1+s5/15DRERERExLAnT/Ya4bVAnQAQDAAgwqnpgPngeDgesmbQUBOs5br9dn74VrwnOKoijKrCQc7Voy+g55+fIl70NHRERExMxKgO4/zHWDKgE6AABYgEHFE8PhMBODYgJ0nLbT6czeByeE5xRFUVS8kjbvQ0dERETEfEiA7j/MdYMqAToAAFiAQcUz0+ceBIHr5mwFATqOjaJo8b3nQwJ0iqIoKn7JyeyYotPpOP+eQ0RERES0LQG6/zDXDaoE6AAAYAEGFc9M98X5+bnr5mwFATqOffv27ew9wHvPKYqiqC1LhrNbuReLRbZyR0RERMTMSYDuP8x1gyoBOgAAWIBBxTMnJyeTc6/Vaq6bsxUE6Pjff/9pq9Wavf7nhOcURVFUspK/bOWOiIiIiNmWAN1/mOsGVQJ0AACwAIOKZ4IgmJz7wcGB6+ZsBQE6Lmzd/oqt2ymKoig7JeezY4ter+f8ew8RERER0ZYE6P7DXDeoEqADAIAFGFQ80263vT9/AnRsNpuz1/4v4TlFURRlp+a3cn/58qXz7z1ERERERFsSoPsPc92gSoAOAAAWYFDxzHz4HIah6ybFhgA934ZhOHvdTwjPKYqiKLslbcYXiIiIiJhNCdD9h7luUCVABwAACzComMX3gTEBer59+/bt8zUvisqAAJ2iKIqyX1J7Hl8Ui0WNosj5dyAiIiIiYlIJ0P2HuW5QJUAHAAALMKiYZfrd0UEQuG5ObAjQ8+vCL3kB4TlFURSVTkk4O8ZoNBrOvwcREREREZNKgO4/zHWDKgE6AABYgEHFLNP9cX5+7ro5sSFAz68zq89fEZ5TFEVR6Zaczo4zWIWOiIiIiL5LgO4/zHWDKgE6AABYgEHFLKenp5Pzr9VqrpsTGwL0fLrwC16bAJ2iKIpKt2TAOAMRERERsyUBuv8w1w2qBOgAAGABBhWzBEEwOf+DgwPXzYkNAXo+ZfU5RVEU5aKmV6HzLnRERERE9F0CdP9hrhtUCdABAMACDCpm6Xa7XvcBAXr+5N3nFEVRlKtiFToiIiIiZkkCdP9hrhtUCdABAMACDCpmmQ+gwzB03aRYEKDnz0aj8Xydi6IyJECnKIqidlfzq9Bdfy8iIiIiIm4rAbr/MNcNqgToAABgAQYVi/g8OCZAz5dRFLH6nKIoinJaEs6ON1qtlvPvR0RERETEbSRA9x/mukGVAB0AACzAoGKRYrE46YMgCFw3JxYE6Pmy1WrNXucBATpFURS1+5LXz99F9Xrd+fcjIiIiIuI2EqD7D3PdoEqADgAAFmBQsch0n5yfn7tuTiwI0PPl4eHh8zWuEZ5TFEVRbkras2OOMAydf0ciIiIiIsaVAN1/mOsGVQJ0AACwAIOKRU5PTyd9UKvVXDcnFgTo+bHf789e43a8AH3VfTKv61CGoqjdF88HKm7JkDEHIiIiIvovAbr/MNcNqgToAABgAQYViwRBMOmDUqnkujmxIEDPj81m8/n6FuMHWQRkFEWtKp4P1DYlp8/3xuHhofPvSURERETEuBKg+w9z3aBKgA4AABZgULFIt9v1th8I0PPjzPbtpwToFEXZK54P1DYl3dn7g23cEREREdE3CdD9h7luUCVABwAACzCoWGQ+hPZpgEyAng/DMJy9vjG3b3+hBGQURa0ung/UNjW/jXur1XL+fYmIiIiIGEcCdP9hrhtUCdABAMACDCqWM90P3W7XdXOMIUDPh61Wa/b6DgnQfS+uB7Wudn1/cD9S25bUnu+Per3u/PsSERERETGOBOj+w1w3qBKgAwCABRhULKdYLE76IQgC180xhgA9H9br9edr+3q7EIuAbL+K60GtKwJ0ypeS6+f7o1gsOv++RERERESMIwG6/zDXDaoE6AAAYAEGFcuZ7pfT01PXzTGGAD0fTv+BhwQE6Fkorge1rgjQKV9Kwtl7pNfrOf/OREREREQ0lQDdf5jrBlUCdAAAsACDiuWcn59P+qFWq7lujjEE6Nl34f3nfwnQs1BcD2pdEaBTPtX0PXJ5een8exMRERER0VQCdP9hrhtUCdABAMACDCqWEwTBpB9KpZLr5hhDgJ59F36Z2+L95/MBBwGZ++J6UOuKAJ3yqabfg95oNJx/byIiIiIimkqA7j/MdYMqAToAAFiAQcVy5oNoXyBAz74XFxfP17VIgJWVIrCk1hX3B+VTyfnzPVmtVp1/byIiIiIimkqA7j/MdYMqAToAAFiAQcVy5rfJ9mWQTICefev1+vN1rRGYZaUISKl1xf1B+VRyPXtfuv7eREREREQ0lQDdf5jrBlUCdAAAsACDitVM90W323XdHCMI0LPv4eHh83UNCMyyUgSk1Lri/qB8Kvk7e1/2+33n352IiIiIiCYSoPsPc92gSoAOAAAWYFCxmlevXk36IggC180xggA9+85c1+vsBGbyKCodUfksKm/m7t+PovJNVO7SO1/5JypdUbkateHjipDyzej//ywqN6P/5iF5u3wLSOVuqq+W9I/r9u2sHx5G9+23JX0x9t3U/XInKo/x+8e3+2Pr/nyc+zmcfxZM/wxejf7tv/0577w/xybtGM4er9frOf/uREREREQ0kQDdf5jrBlUCdAAAsACDitVM983p6anr5hhBgJ59Z67r3+0DD9uB3LafJ//WBI+rgp+OxaCnMwo4TY+/znej4GpDSGrlWAmv3dbXqyPLQ02DY9u+53b12QvHehhd56T3yo0sDX99vj+27tOuJPs5fCdWngtb/1zk8DkWpy87nY7z705ERERERBMJ0P2HuW5QJUAHAAALMKhYzfn5+aQvarWa6+YYQYCebfv9/ux19TxAl06CkOdjwnDnXoyC4CQm7au0jr/19Vq1mtXw2LbvuV199uQYDxIvJN2yTb7eH1v1aVfs/hwmDKa3+rnI6XNsY9uKz5/B+AMRERERfZEA3X+Y6wZVAnQAALAAg4rVBEEw6YtSqeS6OUYQoGfbhV/khv4G6IlX8IqovNsybL1LN3Da1He7OPamaxfnM+RRYod0u7jndvXZL/TF02rxHV0n3+6Prfs0xh9kxHbLYDrueef5ObaxfbXnz2D8gYiIiIi+SIDuP8x1gyoBOgAAWIBBxWrmw2gfIEDPtvO/yCUKryyHJ3E+z0roNDbm+7blfjeh07q+c3382Ndri6BzF/fczj47zaB3SZt8uz9i9+c/SX3VtMjoGDHfjx7r5yLnz7GNbSRAR0REREQPJUD3H+a6QZUAHQAALMCgYjVhGHo3UCZAz7ZZCNCthk5j72O009Z7ghP0nevjx2rDN3vHtn3P7eKz0w7Pl7XJp/sjdn9usZtBImOG6Mafy3NscxsJ0BERERHRQwnQ/Ye5blAlQAcAAAswqFjPdH+0223XzdkIAXq2zUSAnoaGqzd3teXxpr5zffxdtGEX91zan73tHw8k7WOzmWYAACAASURBVCuf7o/Y12kHf5Cw4EeeY2ndJ2vbORWg1+t159+fiIiIiIgmEqD7D3PdoEqADgAAFmBQsZ5Xr15N+iMIAtfN2QgBerYlQF+jwfuOYwWin+UpqFqyelUe5GkL5c7o38Xsu30Ivlwc2/Y9l+r93N3dvevz/RHrGnV216cLdgzDaVftG+vRc2xjO6cC9Gaz6fz7ExERERHRRAJ0/2GuG1QJ0AEAwAIMKtYz3T8nJyeum7MRAvRsm8kA/UoWti6W+/WBzlK7BsGT6bbHV1usrL0fncvU9tTW+yqmqVyvd099PR/IyaM8BXI3snLFr+17LtX7eZttxt+Mzv9eFoJQ+SdPQeaSrb99vj+M+3Obrdvfjfpsqi/lcfS/bbOFuUk4vW1/5vA5tvGz2MIdERERET2UAN1/mOsGVQJ0AACwAIOK9Zyfn0/6o1aruW7ORgjQs22mAnSDdxPHWrFqEBbZPueVx7kT4+2Yd922ra+XYbjn6hxtfvZWK6VjhpXSeQ4pXffdLo4Xu09Nfp7jvof8JoUAnefY6v+eAB0RERERPZQA3X+Y6wZVAnQAALAAg4r1BEHgVZ8QoGfbhV/kwgThhu2AzHLoNPlc0xWcBkHProKnfbgeVq+XiMqdhUAuxXO0+dmxVzcn6Bv5lpMAPc7q8xihbawV3m8sB+g8x9a3kwAdERERET2UAN1/mOsGVQJ0AACwAIOK9cwH0sPh0HWT1kKAnm2jKJq9rn89DdBjrGQ2fhe1zXAs4UrrfbgeVq+Xwcpd1+do67PlX4x+Edlqm+x967u0jycPMfvUYKv1yWc/xvzsB4uvNuA5ZtxOxh+IiIiI6IsE6P7DXDeoEqADAIAFGFSsZzAYeDVYJkDPvrYCEtuBnHGo8y7mVtcxwreNnxVnZfGNGK8utVG2r4e16+XgmC4/2zjoFLOw04e+S/t4sbYw32LLcPkW4/M7lgJ0nmOb2znVjl6v5/y7ExERERHRRAJ0/2GuG1QJ0AEAwAIMKjYz3Sftdtt1c9ZCgJ59C4XC83UNPAzQY65mjrPCdONnxQna5kI9+fYUvsm9bFzFug/Xw9r1srjCOs1zdHKP7Gj1edp9l/bxYvXpFn8UFOuPHjZsmc9zzE5JOHtsAnRERERE9EUCdP9hrhtUCdABAMACDCo28/r160mfBEHgujlrIUDPvtVq9fm6nnoYoN9vEZDZCp7utgyeVvnxKUjb5pzSvh7WrpeFd5/v4hyt3SNx3qlt4brvQ9+lfbxYfbpFqBtri/gNK9zTvPbW7tE9fo5N2jj3Rw1RFDn/7kRERERENJEA3X+Y6wZVAnQAALAAg4rNTPfRycmJ6+ashQA9+zabzefreuRhgB7j/cZptFXeWA6fpr2SrVd12r4e1q6XxVWqaZ6jrc+Odb23uJf3se/SPl6cPk27vZuOkea1t9qne/ocm7QveP68crns/HsTEREREdFUAnT/Ya4bVAnQAQDAAgwqNhMEwaRParWa6+ashQA9+7ZarZ0GTq4+L7Xg6T7F4GkqgHJ9PfbteGkf09Znx7nONvvGZd+lfbxd9KmtY/hwj77Q/X2OTdp38vw51WrV+fcmIiIiIqKpBOj+w1w3qBKgAwCABRhUbOb6+tqbfiFAz74Lv8yF7sMcn4KnF5rCFsjL/BjzHckp9t8+HC/tY9r67DjX2GbfuOy7tI+3iz61dQwf7tHJ5+3hc2zStoPnz2DsgYiIiIg+SYDuP8x1gyoBOgAAWIBBxWbmQ+nhcOi6SSshQM+HM9e2vSdhjkfB0wsdvTf5Xcrh081+9N8+HC/tY9r67DjX12bfuOy7tI+3iz61dQwf7tGZz9yz59gLfaEynP3vO52O8+9MRERERERTCdD9h7luUCVABwAACzCo2MxgMPBmwEyAng8rlcrztT3djzDHt+Bp8tl3ovItxfDJ8F3JaZ7jPhwvzWPKo/n1sNXGONd2n/tuF8eL06dpt3fTMVJ91qT52XvyHHuhL1S6s/9tGIbOvzMREREREU0lQPcf5rpBlQAdAAAswKDCjOl+abfbrpuzEgL0fNhsNp+vbWk/whxfg6eZ49yLyo2ofLYYPHUJ0NM+pjyYX4+NnxXn2t8ToBt9Vpw+fUj3+svnbAboM8dx+Bx7oS9UTp//u3K57Pz7EhERERExjgTo/sNcN6gSoAMAgAUYVJjx+vXrSb8EQeC6OSshQM+HNt6DbjvMyULwtPTYD/K0urMjTys8426XvCGwc3WOLvo0rWPKjfn12PhZcVbxXhGgG31WnD6NEdROPr8b4/O/ZT9AX3rsHT3HXujs+8+bzabz70tERERExDgSoPsPc92gSoAOAAAWYFBhxnQ/nZycuG7OSgjQ82OhUHi+vtcE6GkFT0vb8yAqHw2DpzcE6HGPGXcVcpwwcONnxQljDa+tj9fL5vGkE6NPYwS1k8+PE9B38hmgL21PGs+xcPa/4/3niIiIiOibBOj+w1w3qBKgAwCABRhUmBEEwaRfjo6OXDdnJQTo+bFerz9f3yMC9F0GTy/U7rbhLs7RRZ/KG8M+u4tx392ZXweT85F/8T5vV6vQfb4/Ym2xLhLvfduPMT97wx9n8BxLeK2vZ/8b19+TiIiIiIhxJUD3H+a6QZUAHQAALMCgwozr62sv+oYAPT+2Wq3ZazyIuWrXcpiTt+DJdruMA8AY4fK+9anxO5lNt73/J+ahfJxrEXd76wTXxDSA9/3+iHWd4mwXHuc93warqHmOJfzZOXj+9/V63fn3JCIiIiJiXAnQ/Ye5blAlQAcAAAswqDBjPpgeDAaum7QUAvT8GEXR7Dbu5wToRp/1WVTuk4dUcVa+GrfLMASUrqj8S3YOLsI8uYoRdm54F/Y24bnxtYiz5fjYmCvR5e65/Ub/3vP7I3afGvRnrPtJROUmOwH6Pj7H2L4dEREREbMgAbr/MNcNqgToAABgAQYVZgwGAy8GzQTo+bLRaDxf4wMC9Fif9e4pUIv7vu3J55i+d/mjYbvivMfZRtiV4vVaecw47xcXWRoSyr3ED063uZ+3COflzeieupeFbcjlnzyF5ley8Nl5uD/kcfG8N/pu1GdTfSmPo/8t7i4BsnhNdnHeaX32TB/tyXNMTp//faFQcP79iIiIiIi4jQTo/sNcN6gSoAMAgAUYVJgz3TfX19eum7MUAvR8ufCL3YZVu2kGRd4FT9O+kaewtiNP4eeKMEoenvo4VnhnukV33HA5YV+keb1WHjPu+6pT0Litlq9H4vs2A/fHViv7bdmxu1X+Vve/zfth2X/r8DkmQ1EpPf/7ZrPp/PsREREREXEbCdD9h7luUCVABwAACzCoMOf169eTvgmCwHVzlkKAnj/L5fLzdT4mQLf1WdY0XBlqO1x2eb3WHjfOO6tTMFZbLa/6TnTfZuT+kI8OrrvhLhBpnrftz955H254jkl79t+HYej8uxERERERcRsJ0P2HuW5QJUAHAAALMKgw5+TkZNI3tVrNdXOWQoCePy8vL2evdehmpSXB0xI/xwxsLYbLLq/X2uM+pNDPMbZ0j93eHQS+ebo/ttrKPYlvJNb74NP8ubD52TvrPxGj55gcPP/7arXq/HsREREREXFbCdD9h7luUCVABwAACzCoMCcIgknfHB0duW7OUgjQ82cURVooFJ6v9SkB+l4ETzGDuxc6ek+2peO7vF4bj21zZfdoa+lU77+UQ/S83R/yT3YTom/zM5jmeVv87NT7LkYfzq8+7/V6zr8XERERERG3lQDdf5jrBlUCdAAAsACDCnPa7fbe9w8Bej69uLiYvd6D3QdkBE/JgrtJ++7stMHl9TI6Txuh9NR7mdM+H7lJ737J6/2R6h8mfBSVxy1WyKd43jY/O7V+m9bwOcbqc0RERETMkgTo/sNcN6gSoAMAgAUYVJgzH04PBgPXTVqAAD2fbrMK3XZQRPA08vN2wd1MG/9J4u26XV4v4/NMEqB2Ztu2i/ORh+TXxUabsnR/SFfsrkZ/s3hvxGpPiudt87Nt34MLGj7H5left1ot59+HiIiIiIhJJED3H+a6QZUAHQAALMCgwpzhcLj3A2cC9Py6sAp9w7vQbQdF3gRPj/K0ivdKVN5ZDJy+icqD3cBZ/j2FgfI5fltdXq9Y59iReAHqZ1m6KnaX5yMPEuu960t9J0+r2rfcqeCFZuv+kG7Cn8d3kig438V52/zsfXmOTa8+L5fLzr8HERERERGTSoDuP8x1gyoBOgAAWIBBRTym++f6+tp1cxYgQM+vC6vQj9MPP7NS8iBPAd44jFwXSL6Z+jcdUbmnn23UJAycX5X+ZqqvE67sT6XdD6O2fZPVq8Lfjf6/m1HomSA0z3rJ4+hn8WrUZ8v+uGJ8T1yN/i39qS90988xCWY/k9XniIiIiJgFCdD9h7luUCVABwAACzCoiMd0fwVB4Lo5CxCg59uFVehtgiWKoijKbslQVErP3zW8+xwRERERsyIBuv8w1w2qBOgAAGABBhXxODk5mfRPrVZz3ZwFCNCxXC4/X/eSqAwJ0SmKoih7Jaez44t+v+/8uw8RERER0YYE6P7DXDeoEqADAIAFGFTEIwiCSf8cHR25bs4CBOi48MteQIBOURRF2Sn5Ozu2aDabzr/3EBERERFtSYDuP8x1gyoBOgAAWIBBRTza7fZe9xEBOv73339ar9dnr/9fQnSKoigqWclQVA6ev1sKhYJGUeT8Ow8RERER0ZYE6P7DXDeoEqADAIAFGFTEYz6gHgwGrps0AwE6/vfffxqGoRYKhefrf8BW7hRFUVSykvPZccXl5aXz7ztERERERJsSoPsPc92gSoAOAAAWYFARj+FwuNeDZwJ0HHt5eTl7D5wRoFMURVHblXRnxxT1et359xwiIiIiom0J0P2HuW5QJUAHAAALMKiIz3QfBUHgujkzEKDjtAtbuXcJ0SmKoqh4JUNRKbF1OyIiIiJmXwJ0/2GuG1QJ0AEAwAIMKuIz3Wfn5+eumzMDATpOG0XR7FbuJVEZEKJTFEVR5iXHs+OJTqfj/PsNERERETENCdD9h7luUCVABwAACzCoiM/Jycmkj2q1muvmzECAjvN2Op3Ze+GI96FTFEVRZjX/3vNGo+H8ew0RERERMS0J0P2HuW5QJUAHAAALMKiITxAEkz46ODhw3ZwZCNBxmY1Gg/ehUxRFUbFK2rPjiEqlwtbtiIiIiJhpCdD9h7luUCVABwAACzCoiE+73d7bfiJAx1VWKpXZe+KaEJ2iKIpaXhIuvve83+87/y5DRERERExTAnT/Ya4bVAnQAQDAAgwq4jMfUodh6LpJEwjQcZUL70MXUflLiE5RFEXNlgxF5YD3niMiIiJi/iRA9x/mukGVAB0AACzAoGI79nUATYCO6+z3+7P3RUlUQkJ0iqIo6qlkKCpHjB8QERERMZ8SoPsPc92gSoAOAAAWYFCxHcVicdJPQRC4bs4EAnTcZKvVIkSnKIqiltZ8eF6v151/byEiIiIi7koCdP9hrhtUCdABAMACDCq2Y7rfzs/PXTdnAgE6mthsNhdD9CEhOkVRVJ5LzmbHDZVKRaMocv6dhYiIiIi4KwnQ/Ye5blAlQAcAAAswqNiO09PTST/VajXXzZlAgI6mNhqN2XvkiBCdoigqr0V4joiIiIhIgJ4FmOsGVQJ0AACwAIOK7QiCYNJPBwcHrpszgQAd40iITlEURc2H54VCgfAcEREREXMpAbr/MNcNqgToAABgAQYV29HtdveyrwjQMa7VapUQnaIoKqe1LDzv9/vOv5sQEREREV1IgO4/zHWDKgE6AABYgEHFdswH1WEYum6SqhKgY3yjKNJKpUKITlEUlbMiPEdEREREnJUA3X+Y6wZVAnQAALAAg4rt2cdBNAE6biMhOkVRVL6K8BwRERERcVECdP9hrhtUCdABAMACDCq2p1gsTvoqCALXzVFVAnTc3qUheklUQkJ0iqKorJQMhfAcEREREXGFBOj+w1w3qBKgAwCABRhUbM90352fn7tujqoSoGNyG40GITpFUVQGS4aj3UUIzxERERERl0qA7j/MdYMqAToAAFiAQcX2nJ6eTvqqVqu5bo6qEqCjHRdCdBGVNiE6RVGUryWhqBzMPtfL5TLhOSIiIiLilATo/sNcN6gSoAMAgAUYVGxPEASTviqVSq6bo6oE6GjPpSH6d0J0iqIo30rC0W4iU8/zSqWiURQ5/65BRERERNwnCdD9h7luUCVABwAACzCo2J5ut7t3/UWAjjZttVqL99IZITpFUZQvJe3F8UC9Xic8R0RERERcIgG6/zDXDaoE6AAAYAEGFdszH1bvw0CaAB1t22q1tFAozN5PR6IyIEinKIra55Ivi2OBRqPh/HsFEREREXFfJUD3H+a6QZUAHQAALMCgIhnT/dXtdl03hwAdU7Hf7y+G6CVR+UuITlEUtW8lw9EfOs2NA1qtlvPvE0RERETEfZYA3X+Y6wZVAnQAALAAg4pkFIvFSX8FQeC6OQTomJphGGqlUlm8t74TolMURe1Lyd/F950XCgXtdDrOv0cQEREREfddAnT/Ya4bVAnQAQDAAgwqkjHdf6enp66bQ4COqdtoNBbvr/eiMiRIpyiKclnyc/G7v1KpaBiGzr87EBERERF9kADdf5jrBlUCdAAAsACDimScn59P+qtWq7luDgE67sSl70U/YEt3iqIoFyUDUTle/r7zKIqcf2cgIiIiIvoiAbr/MNcNqgToAABgAQYVyQiCYNJfpVLJdXMI0HFn9vt9LZfLi/faF0J0iqKoXZV0F7dsF+F954iIiIiI20iA7j/MdYMqAToAAFiAQUUy5gNr1xCg4y6Nokjr9fri/XYkKiFBOkVRVFolQ1E5W/yuL5fL2u/3nX8/ICIiIiL6KAG6/zDXDaoE6AAAYAEGFckIw3CvBtME6OjCpVu6i6j8JESnKIqyXfJ39NqMuWdus9lky3ZERERExAQSoPsPc92gSoAOAAAWYFCRnOk+63a7TttCgI6uDMNQK5UKq9EpiqJSKhk+vSZj/jlbKBS00+k4/x5ARERERPRdAnT/Ya4bVAnQAQDAAgwqkvPq1atJnwVB4LQtBOjo2ouLi+X34HdCdIqiqG1r1bvOq9Uqq84RERERES1JgO4/zHWDKgE6AABYgEFFcqb78PT01GlbCNBxH+z3+8tXox+Iyl+CdIqiKNOSoai8X77q/PLy0vnzHhERERExSxKg+w9z3aBKgA4AABZgUJGc8/PzSZ/VajWnbSFAx31y5Wr0M1EZEqRTFEWtK/m5fNV5vV7XMAydP+MREREREbMmAbr/MNcNqgToAABgAQYVyQmCYNJnpVLJaVsI0HHf7Pf7Wq1WF+/Jkqj8JESnKIqaL/krKke86xwRERERcdcSoPsPc92gSoAOAAAWYFCRnPnQep/aQoCO++Ll5aUWCgW2dacoilpRMli+XbuIaKPR4F3niIiIiIgpS4DuP8x1gyoBOgAAWIBBRXLCMNybATUBOu6zYRhqvV5ffo++F5UBQTpFUfkrGYrK9+XbtVcqFe31es6f34iIiIiIeZAA3X+Y6wZVAnQAALAAgwo7TPdbu9121g4CdPTBXq+nlUpl+b36XXg/OkVRuSm5He3EsWS79svLS+fPa0RERETEPEmA7j/MdYMqAToAAFiAQYUdXr16Nem3IAictYMAHX2y1Wot39a9RJBOUVS2a1VwLiLabDbZrh0RERER0YEE6P7DXDeoEqADAIAFGFTYYbofT05OnLWDAB19M4oibTaby+/bkqj8JESnKCo7JX9F5Xj593S1WtV+v+/8uYyIiIiImFcJ0P2HuW5QJUAHAAALMKiww/n5+aTfarWas3YQoKOvhmGojUZj+f17ICq3BOkURflb64LzcrnMe84REREREfdAAnT/Ya4bVAnQAQDAAgwq7BAEwV70HQE6+m6v19NqtUqQTlFUJmpTcN5qtZw/dxERERER8UkCdP9hrhtUCdABAMACDCrsMB9cD4fDvWgHATr66sYg/afwjnSKova21gXnhUJBLy8vnT9nERERERFxVgJ0/2GuG1QJ0AEAwAIMKuwwGAz2YlBNgI5Zs9VqablcXn5fl0TlO0E6RVH7U3K7Pji/uLjQKIqcP1sREREREXFRAnT/Ya4bVAnQAQDAAgwq7DHdd+1220kbCNAxq7ZardUr0kui8kVUBgTpFEXtvmT49HoJOSA4R0RERET0WQJ0/2GuG1QJ0AEAwAIMKuzx+vXrSd8FQeCkDQTomHXXbu0uonImKn8J0imKSr9kMNoFo7T8eVQul/Xy8pLgHBERERHREwnQ/Ye5blAlQAcAAAswqLDHdF+enJw4aQMBOubFjUH68dOKUNcBG0VR2SsJR3+ss+L5Uy6XtdVqOX9OIiIiIiJiPAnQ/Ye5blAlQAcAAAswqLBHEASTvqvVak7aQICOebPX62mj0VgdpB+MVoiyvTtFUQlr3fvNRUQrlQrBOSIiIiKixxKg+w9z3aBKgA4AABZgUGGP6+tr5/1HgI55NQxDvbi40EKhsDpMf8/27hRFxSsZiMqX1du0i4g2Gg3t9XrOn4OIiIiIiJhMAnT/Ya4bVAnQAQDAAgwq7DEfXg+HQ+dtIEDHvBlFkbZaLS2Xy+tXpf8UlSFhOkVRy2vTavNCoaDNZlPDMHT+3ENERERERDsSoPsPc92gSoAOAAAWYFBhj8Fg4HxgTYCO+Gyn09F6vb46SBd5eo/xH4J0iqJG7zbfsNq8XC7r5eWlRlHk/BmHiIiIiIh2JUD3H+a6QZUAHQAALMCgwi7T/ddut3d+fAJ0xEXH27uvXZVeGgVnIWE6ReWpZDDakeJozR/asE07IiIiImIuJED3H+a6QZUAHQAALMCgwi6vX7+e9F8QBDs/PgE64nqNVqWPt3gfEKZTVBZLhvK0Rfv79aE5q80REREREfMlAbr/MNcNqgToAABgAQYVdpnuz5OTk50fnwAd0UyjVekyCthuhfelU1QGSv6MXtuwZov2QqHAanNERERExJxKgO4/zHWDKgE6AABYgEGFXYIgmPTf0dHRzo9PgI4Y316vp41GQwuFglmYzsp0ivKmTEJzEdF6va6tVovV5oiIiIiIOZYA3X+Y6wZVAnQAALAAgwq7XF9fO+1DAnTEZLZarc1bvIs8vS+Zbd4pai/LNDSvVCp6eXmpYRg6f/YgIiIiIqJ7CdD9h7luUCVABwAACzCosMt8gD0YDJwenwAdcTujKNLLy0utVCpmYfp3UQkJ0ynKRclAjN5pLvL0XvNms6n9ft/5cwYREREREfdLAnT/Ya4bVAnQAQDAAgwq7DIYDJwOrgnQEe0bhqF5mH4wWvn6hzCdotIsCUd/uHJEaI6IiIiIiHYkQPcf5rpBlQAdAAAswKDCPtN9eH19vdNjE6AjpmsYhubbvMtoRSxbvVNU4pKhPG/NfkBojoiIiIiI9iVA9x/mukGVAB0AACzAoMI+030aBMFOj02Ajrg7oyiahOmFQiHW6nQZEqhT1KaSvvkqc5Hnd5oTmiMiIiIi4jYSoPsPc92gSoAOAAAWYFBhn5OTk0kf1mq1nR6bAB3RnZ1OR5vNppbLZbPV6Uei8kVU+oTpFPVCR9uy/xSjd5mLiBYKBa3X69pqtTSKIufPAERERERE9FsCdP9hrhtUCdABAMACDCrsEwTBpA+Pjo52emwCdMT9sN/v6+XlpVarVbMwXUTleBSos0KdyklJfyowL5mvMm82m9rpdJz/nCMiIiIiYrYkQPcf5rpBlQAdAAAswKDCPu1221k/EqAj7qfj1emVSsU8UB+vUP8jyjvUqSzUZEv2Y8OfgdEq80ajoa1WS8MwdP6zjIiIiIiI2ZUA3X+Y6wZVAnQAALAAgwr7zIfYg8HA2bEJ0BH3zzAMtdVqaaPRMHt3+tiD0Urd78K279Tel4SicisqZ2L8DvOx9Xqdd5kjIiIiIuLOJUD3H+a6QZUAHQAALMCgwj7D4dDZAJsAHdE/pwN14/enT69SPxsFlSGhOuWmZDDaKSHm6vLxCvN6va4XFxfa6/Wc/zwiIiIiImJ+JUD3H+a6QZUAHQAALMCgIh2m+/H6+npnxyVAR/Tf6UA91pbv86H6aKU671OnbJb0R3+w8WUUlhu+u3w+MGeFOSIiIiIi7psE6P7DXDeoEqADAIAFGFSkw3S/BkGws+MSoCNmzyiKtNfr6cXFhVar1Xjbvo89GIWd30crhfuE6tT6koE8v7P8TGJvwz62Wq1qs9nkHeaIiIiIiLj3EqD7D3PdoEqADgAAFmBQkQ4nJyeTfqzVajs7LgE6Yj4cr1JvNptarVa3CjYXgvWfrFjPY0lfnrdff799UC4iWqlUtNFo6OXlJduxIyIiIiKidxKg+w9z3aBKgA4AABZgUJEOQRBM+vHo6GhnxyVAR8yv/X5/JlTfaqX62NIoWH8/ClZvR+H6gHDdt5KhzIbkZ6Nre7B9UD5eWT4dlkdR5PxnABERERERMYkE6P7DXDeoEqADAIAFGFSkQ7vddtKXBOiIOG0YhpPt3+v1+nbvVF/m0SiE/TIXsIcE7LuuyVbr44D8++jaHFu4zvL0zvJqtaoXFxfaarV4bzkiIiIiImZWAnT/Ya4bVAnQAQDAAgwq0mE+yA7D0MlxCdARcZn9fl87nY5eXFxoo9FItg38ppD9bCrYHb1/na3iN9ekn/pT/TcdjpfsXq9KpTITlLMFOyIiIiIi5k0CdP9hrhtUCdABAMACDCrSYTgcOhlkE6AjYhLHK9YvLy/14uJCq9WqvVXrJmH7sTxvGz92/G72KV2H28YheDjX9tu5c/sydd7HKfexiJbLZa1Wq9psNvXi4kI7nQ4ryhEREREREUcSoPsPc92gSoAOAAAWYFCRHtN9GQTBTo5JgI6IaRlFkfZ6PW21WjMr13cSsMfxeAvHW9Fv898e7ME5zwXk9XpdLy4ui5mUSQAAIABJREFUJu8nD8PQ+f2DiIiIiIi47xKg+w9z3aBKgA4AABZgUJEe0317fn6+k2MSoCOiS3u93swK9nHIXq1WtVAoOA+YfXbcj+Nw/OLiYtLfURQ5v/aIiIiIiIi+S4DuP8x1gyoBOgAAWIBBRXqcnJxM+rJWq+3kmAToiOiD/X5/IWy/uLjQer0+CYqr1aqWy2XnwXWaYfjY8fmPt1Uf943r64SIiIiIiJgnCdD9h7luUCVABwAACzCoSI8gCCZ9eXBwsJNjEqAjYpYdv6N93vG28uucD+fjOn5v+CrH26XPyzvGERERERER/ZAA3X+Y6wZVAnQAALAAg4r06Ha7O+9PAnRERERERERERMT4EqD7D3PdoEqADgAAFmBQkR7zYXYYhjs/JgE6IiIiIiIiIiLiZgnQ/Ye5blAlQAcAAAswqEiXXQ+0CdARERERERERERHjS4DuP8x1gyoBOgAAWIBBRboUi8VJfwZBkPrxCNARERERERERERHjS4DuP8x1gyoBOgAAWIBBRbpM9+/5+XnqxyNAR0REREREREREjC8Buv8w1w2qBOgAAGABBhXpcnp6OunPWq2W+vEI0BEREREREREREeNLgO4/zHWDKgE6AABYgEFFugRBMOnPg4OD1I9HgI6IiIiIiIiIiBhfAnT/Ya4bVAnQAQDAAgwq0qXb7e60TwnQERERERERERER40uA7j/MdYMqATr8n737R1IjedcFnLMC8K536Q3caCxZNwJtQIEirj/0BhTIH6PalUVbco6BYjbA+DJqPJlEjK/AllVL+K7R3Qj6LwUJVUU/T8ZrnN/MFKVKms6Tr6oAyMCi4rgeFtrL5fKkr6dAFxEREREREREReT0K9O6z102EAh2ADCwqju+Ui20FuoiIiIiIiIiISP0o0LvPXjcRCnQAMrCoOL5er7e+pkVRHPW1FOgiIiIiIiIiIiL1o0DvPnvdRCjQAcjAouL4Nq/xZDI56msp0EVEREREREREROpHgd599rqJUKADkIFFxfFNJpP1NR2NRkd9LQW6iIiIiIiIiIhI/SjQu89eNxEKdAAysKg4vqIo1te03+8f9bUU6CIiIiIiIiIiIvWjQO8+e91EKNAByMCi4vgWi8XJrqsCXUREREREREREpH4U6N1nr5sIBToAGVhUHN/DUvuYC24FuoiIiIiIiIiISP0o0LvPXjcRCnQAMrCoOI3N67pYLI72Ogp0ERERERERERGR+lGgd5+9biIU6ABkYFFxGoPBYH1di6I42uso0EVEREREREREROpHgd599rqJUKADkIFFxWlsXufJZHK011Ggi4iIiIiIiIiI1I8CvfvsdROhQAcgA4uK05hOp+vrOhqNjvY6CnQREREREREREZH6UaB3n71uIhToAGRgUXEaRVGsr2u/3z/a6yjQRURERERERERE6keB3n32uolQoAOQgUXFaTwstk/1Ogp0ERERERERERGR16NA7z573UQo0AHIwKLiNJbL5UkW3Qp0ERERERERERGR+lGgd5+9biIU6ABkYFFxOpvXdrFYHOU1FOgiIiIiIiIiIiL1o0DvPnvdRCjQAcjAouJ0BoPB+toWRXGU11Cgi4iIiIiIiIiI1I8CvfvsdROhQAcgA4uK09m81pPJ5CivoUAXERERERERERGpHwV699nrJkKBDkAGFhWnM51O19d2NBod5TUU6CIiIiIiIiIiIvWjQO8+e91EKNAByMCi4nSKolhf236/f5TXUKCLiIiIiIiIiIjUjwK9++x1E6FAByADi4rTeVhuV1V19NdQoIuIiIiIiIiIiLweBXr32esmQoEOQAYWFaezXC6PvvBWoIuIiIiIiIiIiNSPAr377HUToUAHIAOLitPavL7z+Tz78RXoIiIiIiIiIiIi9aNA7z573UQo0AHIwKLitAaDwfr6FkWR/fgKdBERERERERERkfpRoHefvW4iFOgAZGBRcVqb13s8Hmc/vgJdRERERERERESkfhTo3WevmwgFOgAZWFSc1nQ6XV/f0WiU/fgKdBERERERERERkfpRoHefvW4iFOgAZGBRcVqz2eyo11iBLiIiIiIiIiIiUj8K9O6z102EAh2ADCwqTuthwV1V1VGPr0AXERERERERERF5PQr07rPXTYQCHYAMLCpOa7VaHXXxrUAXERERERERERGpHwV699nrJkKBDkAGFhWnt3mN5/N51mMr0EVEREREREREROpHgd599rqJUKADkIFFxeldXl6ur3FRFFmPrUAXERERERERERGpHwV699nrJkKBDkAGFhWnt3nNx+Nx1mMr0EVEREREREREROpHgd599rqJUKADkIFFxekVRbG+xqPRKOuxFegiIiIiIiIiIiL1o0DvPnvdRCjQAcjAouL0ZrPZ0a6zAl1ERERERERERKR+FOjdZ6+bCAU6ABlYVJzew5K7qqqjHVuBLiIiIiIiIiIi8noU6N1nr5sIBToAGVhUnN5qtTraAlyBLiIiIiIiIiIiUj8K9O6z102EAh2ADCwqmrF5nefzebbjKtBFRERERERERETqR4Heffa6iVCgA5CBRUUzLi8v19e5KIpsx1Wgi4iIiIiIiIiI1I8CvfvsdROhQAcgA4uKZmxe99FolO24CnQREREREREREZH6UaB3n71uIhToAGRgUdGMoijW13k4HGY7rgJdRERERERERESkfhTo3WevmwgFOgAZWFQ0YzabHeVaK9BFRERERERERETqR4Heffa6iVCgA5CBRUUzHhbdq9XqKMdVoIuIiIiIiIiIiLweBXr32esmQoEOQAYWFc1YrVZHWYQr0EVEREREREREROpHgd599rqJUKADkIFFRXM2r/VsNstyTAW6iIiIiIiIiIhI/SjQu89eNxEKdAAysKhozua1L4oiyzEV6CIiIiIiIiIiIvWjQO8+e91EKNAByMCiojnj8Xh9rUejUZZjKtBFRERERERERETqR4Heffa6iVCgA5CBRUVziqJYX+vhcJjlmAp0ERERERERERGR+lGgd5+9biIU6ABkYFHRnPl8nv16K9BFRERERERERETqR4Heffa6iVCgA5CBRUVzHpbdq9Uq+zEV6CIiIiIiIiIiIq9Hgd599rqJUKADkIFFRXOqqsq+EFegi4iIiIiIiIiI1I8CvfvsdROhQAcgA4uKZm1e79lsdvDxFOgiIiIiIiIiIiL1o0DvPnvdRCjQAcjAoqJZm9e/KIqDj6dAFxERERERERERqR8FevfZ6yZCgQ5ABhYVzRqPx+vrPRqNDj6eAl1ERERERERERKR+FOjdZ6+bCAU6ABlYVDSrKIr19R4OhwcfT4EuIiIiIiIiIiJSPwr07rPXTYQCHYAMLCqaNZ/Ps15zBbqIiIiIiIiIiEj9KNC7z143EQp0ADKwqGjWw8J7uVxmPZ4CXURERERERERE5PUo0LvPXjcRCnQAMrCoaFZVVVkX4wp0ERERERERERGR+lGgd5+9biIU6ABkYFHRvM1rXhTFQcdSoIuIiIiIiIiIiNSPAr377HUToUAHIAOLiuZtzsF0Oj3oWAp0ERERERERERGR+lGgd5+9biIU6ABkYFHRvPF4vL7mo9HooGMp0EVEREREREREROpHgd599rqJUKADkIFFRfOKolhf84uLi4OOpUAXERERERERERGpHwV699nrJkKBDkAGFhXNWywW2a67Al1ERERERERERKR+FOjdZ6+bCAU6ABlYVDTvYem9XC6zHUuBLiIiIiIiIiIi8noU6N1nr5sIBToAGVhUtEOuBbkCXUREREREREREpH4U6N1nr5sIBToAGVhUtEOv11tf96Io9j6OAl1ERERERERERKR+FOjdZ6+bCAU6ABlYVLTD5jxMp9O9j6NAFxERERERERERqR8FevfZ6yZCgQ5ABhYV7TCZTNbXfTQa7X0cBbqIiIiIiIiIiEj9KNC7z143EQp0ADKwqGiHoijW1/3i4mLv4yjQRURERERERERE6keB3n32uolQoAOQgUVFOywWiyzXXoEuIiIiIiIiIiJSPwr07rPXTYQCHYAMLCra4WHxvVwusxxHgS4iIiIiIiIiIvJ6FOjdZ6+bCAU6ABlYVLRHjkW5Al1ERERERERERKR+FOjdZ6+bCAU6ABlYVLRHr9dbX/uiKPY6hgJdRERERERERESkfhTo3WevmwgFOgAZWFS0x+ZcTCaTvY7xUoH+v//3/47/+3//r4iIiIiIiIiIiDzI//k//0eB3nH2uolQoAOQgUVFe0wmk/W1H41Gex3jpQJdRERERERERERE6keB3g32uolQoAOQgUVFexRFsb72/X5/r2Mo0EVERERERERERPJGgd4N9rqJUKADkIFFRXssFouDr78CXUREREREREREJG8U6N1gr5sIBToAGVhUtMfD8nvfhXmv12v8/6kQERERERERERE5h/R6vaiqKu9GIEdhr5sIBToAGVhUtMvm9V8sFnsdYz6fN/7/WIiIiIiIiIiIiJxDiqLIuwHI0djrJkKBDkAGFhXtMhgMsizOy7KM8Xjc+P+DISIiIiIiIiIi0sVcXl7ufYMLzbDXTYQCHYAMLCraZXM+JpNJ06cDAAAAANAJ9rqJUKADkIFFRbtMp9P19R+NRk2fDgAAAABAJ9jrJkKBDkAGFhXtUhTF+vr3+/2mTwcAAAAAoBPsdROhQAcgA4uKdinL0hwAAAAAANRkr5sIBToAGVhUtMtyudyag7Ismz4lAAAAAIDWs9dNhAIdgAwsKtpncw4Wi0XTpwMAAAAA0Hr2uolQoAOQgUVF+wwGg/UcFEXR9OkAAAAAALSevW4iFOgAZGBR0T6bczKZTJo+HQAAAACA1rPXTYQCHYAMLCraZzqdrudgNBo1fToAAAAAAK1nr5sIBToAGVhUtE9RFOs56Pf7TZ8OAAAAAEDr2esmQoEOQAYWFe1TluXWPFRV1fQpAQAAAAC0mr1uIhToAGRgUdE+y+Vyax7Ksmz6lAAAAAAAWs1eNxEKdAAysKhop815mM/nTZ8OAAAAAECr2esmQoEOQAYWFe00GAzW81AURdOnAwAAAADQava6iVCgA5CBRUU7bc7LeDxu+nQAAAAAAFrNXjcRCnQAMrCoaKfpdLqeh9Fo1PTpAAAAAAC0mr1uIhToAGRgUdFOs9nMXAAAAAAA7MheNxEKdAAysKhop7Ist+aiqqqmTwkAAAAAoLXsdROhQAcgA4uKdlqtVltzUZZl06cEAAAAANBa9rqJUKADkIFFRXttzsV8Pm/6dAAAAAAAWsteNxEKdAAysKhor8vLy/VcFEXR9OkAAAAAALSWvW4iFOgAZGBR0V6bczMej5s+HQAAAACA1rLXTYQCHYAMLCraqyiK9VyMRqOmTwcAAAAAoLXsdROhQAcgA4uK9prNZuYDAAAAAGAH9rqJUKADkIFFRXuVZbk1H1VVNX1KAAAAAACtZK+bCAU6ABlYVLTXarXamo+yLJs+JQAAAACAVrLXTYQCHYAMLCrabXM+5vN506cDAAAAANBK9rqJUKADkIFFRbtdXl6u56MoiqZPBwAAAACglex1E6FAByADi4p225yf0WjU9OkAAAAAALSSvW4iFOgAZGBR0W5FUaznYzgcNn06AAAAAACtZK+bCAU6ABlYVLTbbDYzJwAAAAAAr7DXTYQCHYAMLCrarSzLrTlZrVZNnxIAAAAAQOvY6yZCgQ5ABhYV7bZarbbmpCzLpk8JAAAAAKB17HUToUAHIAOLivbbnJPZbNb06QAAAAAAtI69biIU6ABkYFHRfptzVBRF06cDAAAAANA69rqJUKADkIFFRfuNx+P1nIxGo6ZPBwAAAACgdex1E6FAByADi4r2K4piPSfD4bDp0wEAAAAAaB173UQo0AHIwKKi/ebzuXkBAAAAAHiBvW4iFOgAZGBR0X5lWW7Ny2q1avqUAAAAAABaxV43EQp0ADKwqGi/qqq25qUsy6ZPCQAAAACgVex1E6FAByADi4pu2JyX2WzW9OkAAAAAALSKvW4iFOgAZGBR0Q2b81QURdOnAwAAAADQKva6iVCgA5CBRUU3jMfj9byMRqOmTwcAAAAAoFXsdROhQAcgA4uKbiiKYj0vw+Gw6dMBAAAAAGgVe91EKNAByMCiohvm87m5AQAAAAB4hr1uIhToAGRgUdENZVluzc1yuWz6lAAAAAAAWsNeNxEKdAAysKjohqqqtuamLMumTwkAAAAAoDXsdROhQAcgA4uK7ticm6Iomj4dAAAAAIDWsNdNhAIdgAwsKrpjc66m02nTpwMAAAAA0Br2uolQoAOQgUVFd4zH4/XcjEajpk8HAAAAAKA17HUToUAHIAOLiu4oimI9NxcXF02fDgAAAABAa9jrJkKBDkAGFhXdsVgszA8AAAAAwBPsdROhQAcgA4uK7ijLcmt+lstl06cEAAAAANAK9rqJUKADkIFFRbdszk9Zlk2fDgAAAABAK9jrJkKBDkAGFhXd0uv11vNTFEXTpwMn9++//+4dAAAAAM6XvW4iFOgAZGBR0S2b8zWdTps+HXjRZnn97du3uL6+Xufz58/x/v37R3nu8+gUGQ6Hj87n8+fPW+f97ds3pTwAAABAC9nrJkKBDkAGFhXdMplM1vMzGo2aPh3eoPvi+ObmZl0qt6UAbzqb1+H+2tzc3CjbAQAAAE7AXjcRCnQAMrCo6JaiKNbzc3Fx0fTpcGaqqtq6W/zq6irev38fw+Gw8XL6nHJ/p/vV1dXWXe2r1arptwAAAABAZ9nrJkKBDkAGFhXdslgszBEHWa1W8e+//27dPX6ygryXIo0epHgmZc2sUvwRf0Ra7fHfPncOD8+1d9qC/f7x8cp1AAAAgNfZ6yZCgQ5ABhYV3VKW5dYcLZfLpk+Jlloul/HPP/9s3Umevey9fKYI3yin/zjjkZbPlPD31+Qyf7n+/v37+PjxY1xfX8c///zjMwAAAADgjr1uIhToAGRgUdE9m3NUlmXTp0PD7h+7fnNzE1dXV/nuJr8vx6d3pfD8bZTixxrrsn1+dz2neUv24XAYV1dX6+9cr6qq6bcmAAAAwEnZ6yZCgQ5ABhYV3dPr9dZzVBRF06fDCd2X5fePXr+4uNi/dL1/nPrkQUFeKcibGKl6ULBP0sGPjb+4uIj379+v71ZXqgMAAADnzF43EQp0ADKwqOiezTmbTCZNnw5HtHln+d5l+SD9fsS6kryT41G5Prqb1z1L9Y8fP67vVAcAAAA4F/a6iVCgA5CBRUX3TCaT9RyNRqOmT4dMqqqKf/75Jz5//rzfY9jv7yif/i7Kmy5+jeOPtHxQrO9xx/pwOIzPnz+7Sx0AAADoNHvdRCjQAcjAoqJ7iqJYz1G/32/6dNjTarWKb9++7VeYD1Kk8V1pWqZIK2W58Xuk1d37orh7n9S8W/3++9S/ffsWq9Wq6R8VAAAAgJ3Y6yZCgQ5ABhYV3bNYLMxTB23eYV7rcez3d5YXKdIiefy6sddI1d37Z4871S8uLuLq6sod6gAAAECr2esmQoEOQAYWFd1TluXWPJVl2fQp8Yx///03rq+v691hPkiRJneP5V4qy43jjbS6e59NUqTLeneoX19f+w51AAAAoFXsdROhQAcgA4uKbtqcp8Vi0fTpcKeqqvj27Vt8/Pgx+v3+boXkZbr93nJ3l7dy7FoqN32eWf6s93epT3cv1Pv9fnz8+DG+ffvm7nQAAACgUfa6iVCgA5CBRUU3DQaD9TwVRdH06bxpy+Uybm5udr/LfKAw79J4SwX6oz/7HoX6cDiMm5ubWC6XTf9oAgAAAG+MvW4iFOgAZGBR0U2b8zaZTJo+nTdnuVzu/l3mvY1Hsq/Os2g95/GWC/RH12Lzke87fIf6xcVFfP78WZkOAAAAnIS9biIU6ABkYFHRTdPpdD1Po9Go6dN5E2qV5pcpUpF8h/kZDAX6C9dmmSLNdrs7XZkOAAAAHJu9biIU6ABkYFHRTUVRrOep3+83fTpnq1ZpPnaX+TmOYxTo51jKp+ru/T9+/e50ZToAAABwDPa6iVCgA5CBRUU3lWVpro5ktVrFzc3N66X5/aPZF90qOo16Q4G+53VbpJ0e9X5xcRHX19exWq2a/tEHAAAAOs5eNxEKdAAysKjopuVyuTVXZVk2fUqdVlVVfPv2Ld6/f680N7aGAj3DNdyxTB8Oh/Ht27eoqqrpjwQAAACgg+x1E6FAByADi4ru2pyrxWLR9Ol0UlmWcXV1pTQ3nh0K9MzXc8cy/erqyl8MAgAAAGqx102EAh2ADCwqumswGKznqiiKpk+nM+7vNn/1Ee1jpbmhQD/mSIu7n7MXrsHFxUXc3Ny4Kx0AAAB4lb1uIhToAGRgUdFdm3M3mUyaPp3WWy6XcXV1Ff1+//nC7jJFmqVI1fmXl0ZzQ4H+4HpUKdL87ufPXekAAADAnux1E6FAByADi4rumk6n67kajUZNn05rvfrd5r0UaZoird5OYWk0OxToL1yb1d3P4wuPeL//rnQAAACATfa6iVCgA5CBRUV3FUWxnqt+v9/06bRKVVVxc3Pz8mPaR7d3vTZdGBpvbyjQd7xO87uf0xce7359fe3x7gAAAEBE2OvmltkG4GAWFd1VluXWfCmRIlar1cuPaXe3+ZMj/UqRvqdIX1KkTynShyeu3Ye7f/Y1Rfrh+h0yFOj1xmt3pff7/bi6uorVatX0RxAAAADQIHvdRCjQAcjAoqK7lsvl1ny95e8Gvi/Ony0jB7d3m/tu8+2RvqdIf+5W5j7Ku7vC/dd+1zR9qfFa/9V7jfRfjWN/efnYh5bde13bPdLMO+i0Y/1d6YPnr4MiHQAAAN4ue91EKNAByMCiots252s+nzd9Oif3anE+SpEWb6NcrDPS97sCPFeB+3XPEv2pO92fyoeaBXrG4yrQ2zlSmV58vPvV1VUsl8umP6IAAACAE7LXTYQCHYAMLCq6bTAYrOerKIqmT+dklstlfPz48flCcZIiLd9eqbjLSJ+OVOJ+SJF+1iy6f+Yv6dPXGsfc4XwV6O0eaXX38/7MdXn//v2bfjoHAAAAvCX2uolQoAOQgUVFt23O33g8bvp0ju7VO84nKXy/+dMj/Uz7P65917zbo0T/u8bxX3mUe61Ht/+9YyGvQO/EeK1I//jxo0e7AwAAwJmz102EAh2ADCwqum06na7nazQaNX06R/Nicd5LkaaK89fGzo81b6JE3/Wu+Fceub7zn/HT7uenQO/WSFWKVNx9LjxxnXxHOgAAAJwve91EKNAByMCiottms9lZz1lVVXF9fR39fv/p4rxIkSrl4WvjaI9t37PofnR+v9Lu38n+zKPc0187/vfvap6bAr2T47Ui/fr6OqqqavojDgAAAMjIXjcRCnQAMrCo6LayLLfm7JwKoW/fvj1dnKd0+6hmxflOo9Yj0lO6LaJ/pEi/fl/f9CtF+p7qFfE7fmf5+jV+1Dj2g0e51/pvfyjQ39JIVbp9QsUT16zf78fNzU3TH3UAAABAJva6iVCgA5CBRUW3rVarrTkry7LpUzpYWZYxHA6fL849qr3W2PnO7nePi+knj/e9RrH7q2ZZ/XXH4z64w/3Qu9dfPCcF+lmMl74jfTgcnsVnJwAAALx19rqJUKADkIFFRfdtztl8Pm/6dPb24vecjxTn+4yd7z5/V6/sTosdj/tlj8L6z3pl+M6Pbv9zv/fPMQpspXhzI61SpPHT1/vjx4++Hx0AAAA6zF43EQp0ADKwqOi+y8vL9ZwVRdH06ezl5ubm6ce1D1KkUpG470gfdiyXaz7W/I/Y8XvVa37f+B/xR6SfO57zXYm+818Q+KlAN36PVN59vjy45h7rDgAAAN1lr5sIBToAGVhUdN/mHI7H46ZPp5blchnv379//P7rpUiFAvGQsXMRve+d2bs+yn2Hx8I/Ovaud7jvmsX+7yUF+nmPNLv7vHlw7YfDYSyXy6Y/IgEAAIAa7HUToUAHIAOLiu4rimI9Z6PRqOnT2dn19fXT771JilQpDw8dOz++fc9yOf3a8fh/73n8Xe5w3yV/HfZeUqCf/0hVijR9eg6ur6+jqqqmPy4BAACAHdjrJkKBDkAGFhXdN5vNOjVvy+UyhsPh4/ecx7VnHTt/N/ged4ivX2OX43864PjvDizP93iE/F5/RgX6WYxUpkiXj+fh4uLC3egAAADQAfa6iVCgA5CBRUX3lWW5NW9tvlvy2bvOPa49+8h2B/eh2fMR8X/EH5H+O/C1D/jLAetzUKC/uZGKp+fj+vq66Y9QAAAA4AX2uolQoAOQgUVF961Wq615K8uy6VN6ZLVaPf1d56MUaakoPMZovDjPVASnr3u+7p6Pjt/3OjZ9TCPvSKu7z6cHczIcDmO1WjX9kQoAAAA8wV43EQp0ADKwqDgPm/M2n8+bPp0t8/k8+v3+4/eYu86POpouzXMWwenPmq95wF3v+17Hpo9pHGek2eN56ff7cXNz0/RHKwAAAPCAvW4iFOgAZGBRcR4uLy/X81YURdOnExERVVXF1dXV4/fWZXLX+QlG06V51gJ91+9zv88B37u+73Vs+pjG8UZapie/G/3q6qrVX5kBAAAAb429biIU6ABkYFFxHjbncTQaNX06sVqtYjgcPn5fTVOkSjF4itF0aZ6rCE6LPV/XI9yNzCNNH8/RcDiM5XLZ9EcuAAAAEPa6uWW2ATiYRcV5KIpiq9Bp0mKxePzI9l6KVCoETzmaLs1zFMHp54Gv/V+Gu98V6MbGSOXd59nGPPX7/VgsFo1+7gIAAAD2urlltgE4mEXFeZjNZq2Yu+vr68fvpcsUaaUMPPVIn7pf0qYPBxboHxToRv6RqvTkI90/f/7c2GcvAAAAYK+bW2YbgINZVJyHsiy35m61Wp38HJ78vvOJErCpsfP3hme4S7vR838tfx34CHkFuvHMeOqR7r4XHQAAAJpjr5sIBToqxeFYAAAgAElEQVQAGVhUnIfVarU1d2VZnuy1q6p6/H3nvRRprgBscqS/dyyYF+2bp72/9/wIf0YFuvHSSPP06JHuw+FQiQ4AAAANsNdNhAIdgAwsKs7H5tzNZrOTvOZqtXq6PF8q/5oe6b8dy+UMjznPet51vve8ziPef+7351SgG6+NtHy6RF8ulyf5HAYAAABu2esmQoEOQAYWFedjcy6Lojj66y2Xy+j3+9vvG9933qqR3h3/Du0nX/e/FOnTnoX1rqX4n7fHT38e9y8KNFmgp+9+lroynvpe9H6/r0QHAACAE7LXTYQCHYAMLCrOx3g8Xs/daDQ66ms9WZ6PUqRK4demkb7uWNS+2/8O7a3X+3FbnO97B/XO33v+LkX6dVeg17ljfY/vQz9Kgf6pxp9zkWdujOOPVKVIYyU6AAAANMVeNxEKdAAysKg4H0VRrOduOBwe7XWeLM8nCr42jvSrRrl8V9bWfo2f6baof+LO8VrHqfO95w/O85D/9tXzOkaBvutfFDjCaxvHH2miRAcAAIAm2OsmQoEOQAYWFedjPp8fff6U590b6e+aheyHu7ue/3s8r+nX7f+eFinSl6dL832K3fQz7f64+WfuIt/5ru6Uat3RfZQCvU7hr0Dv5HiqRC/L8iifywAAAMAte91EKNAByMCi4nyUZbk1f6vVKuvxlefdHTt/T3jmZD+/d88fM/2qUcLX+D70oxTodZ4MoEDv7HAnOgAAAJyWvW4iFOgAZGBRcT6qqtqav5x3OyrPuz1qlcsnLnbTlxrH/PHyMdOPGsfa8fvQj1Vi17pjXoHe2ZFmSnQAAAA4FXvdRCjQAcjAouK8bM7fbDbLcsyqqpTnZzBqPSb9RMVu+l7jeF+PUMh/3+Ecj1Wg/1Sgv5WhRAcAAIDTsNdNhAIdgAwsKs7L5nwWRXHw8aqqiuFwqDw/o5HzzudDit1ahX6NR67/EX+8+t3s67xLr34f+jFL7Fp/gUCB3unx8HHuw+Ewqqo6/EMfAAAAWLPXTYQCHYAMLCrOy3g8Xs/faDQ6+HjK8/McaVGjvK6bd+n2LvDXiuk638v+yrEeHbvO3d1/Nlegr8/1wL/UcNp3j7HveKpEBwAAAPKx102EAh2ADCwqzktRFNnKmaurq+33xEhRd24jfU/1iuwXSuj0NUX67wiPWf97z7u7/67xGl+ef41Tldjp5+2fNX1Ku99Br0Dv3HhYol9dXWX69AcAAADsdROhQAcgA4uK8zKfz7PM4cPjpMsUqVLUnetIv9Jtmf71rsB9rlT/8+6ff7kre3cszA3DuB2puvs83fi5ms/n+X4JAAAAwBtmr5sIBToAGVhUnJeyLLfmcLlc1j7Gcrncfi/0UqSVotQwDCPHSKu7z9WNz9myLPP/QgAAAIA3xl43EQp0ADKwqDgvVVUdVMpUVRUXFxfb74VSeW4YhpFzpOX279t+vx9VVR3nFwMAAAC8Efa6iVCgA5CBRcX52ZzDoihq/bePvvd8pjw3DMM4xkjz7d+5Hz9+PM4vBQAAAHgj7HUToUAHIAOLivOzOafT6XTn/26xWGy/B8bKc8MwjGOONPZ96AAAAJCLvW4iFOgAZGBRcX4mk8l6Dkej0U7/TVVV0e/3t7/3vFKgG4ZhHHOkavv70Pv9fqxWq6P+jgAAAIBzZa+bCAU6ABlYVJyfoijWc3hxcbHTf/Px48ft+V8ozw3DME4xUrn9u/f9+/dH/i0BAAAA58leNxEKdAAysKg4Pw8fxf6asiy3536qPDcMwzjlSNPt37+LxeIEvy0AAADgvNjrJkKBDkAGFhXn52EhvlwuX/z3Ly4uPLrdMAyjwZGqFGnw+3N716eHAAAAAL/Z6yZCgQ5ABhYV52lzHsuyfPbfm81m2/M+V54bhmE0MdJi+3dwURQn+50BAAAA58BeNxEKdAAysKg4T71e79USpqqq6Pf7v+d8pDw3DMNocqTR79/B/X4/qqo67S8PAAAA6DB73UQo0AHIwKLiPG3O63Q6ffLfKYpie86XCnTDMIwmR1q5Cx0AAAD2Za+bCAU6ABlYVJynyWSynsfRaPTonz+6+3yiPDcMw2jDSBN3oQMAAMA+7HUToUAHIAOLivO0eXf5xcXFi/88pRRppUA3DMNow3AXOgAAAOzHXjcRCnQAMrCoOE+LxeLZuXx09/lYeW4YhtGm4S50AAAAqM9eNxEKdAAysKg4T2VZbs3lcrlc/7P5fL4916UC3TAMo03j4V3o8/m8uV8oAAAA0BH2uolQoAOQgUXF+dqcy8Visf7f379///ufXSrPDcMw2jjS+Pdn+HA4bPC3CQAAAHSDvW4iFOgAZGBRcb56vd6j79BdrVbb8zxXoBuGYbRxpPn27+TNJ4kAAAAAj9nrJkKBDkAGFhXna3NuJ5NJRERMp9Pfc9xLkSoFumEYRltH6v3+nTydTpv9pQIAAAAtZ6+bCAU6ABlYVJyvyWSynsvRaBQRERcXF7/neKI8NwzDaPNIk9+/k/v9frO/VAAAAKDl7HUToUAHIAOLivNVFMVW8bJcLrfneKFANwzDaPNIS49xBwAAgF3Z6yZCgQ5ABhYV52uxWGzN52w22/q/my6GDMMwjNfH5mPci6Jo+lcLAAAAtJa9biIU6ABkYFFxvh7ecX55efn7/x4r0A3DMLow0vj35/hwOGz6VwsAAAC0lr1uIhToAGRgUXHenpvbNFOgG4ZhdGGk+fbnd1VVTf9qAQAAgFay102EAh2ADCwqzttgMHh6fpcKdMMwjC6MtNr+/C7LsulfLQAAANBK9rqJUKADkIFFxXl7bn6bLoQMwzCM3YfvQQcAAIDX2esmQoEOQAYWFedtOp0+ntuRAt0wDKNLI41+f4ZPJpOmf7UAAABAK9nrJkKBDkAGFhXnrSiKx3M7UaAbhmF0aaTp78/w4XDY9K8WAAAAaCV73UQo0AHIwKLivJVl+XhuZwp0wzCMLo009/sZAAAAXmOvmwgFOgAZWFSct+Vy+XhuSwW6YRhGl0Yq/X4GAACA19jrJkKBDkAGFhXnT4FuGIbR7fGwQC/LsulfLQAAANA69rqJUKADkIFFxfn7X//rf23PbaVANwzD6NpQoAMAAMDL7HUToUAHIAOLivN3eXm5Na9Nl0CGYRhG/aFABwAAgJfZ6yZCgQ5ABhYV5+///b//p0A3DMPo+FCgAwAAwMvsdROhQAcgA4uK8zeZTBTohmEYHR+bn+OLxaLpXy0AAADQOva6iVCgA5CBRcX5+5//+R8FumEYRseHO9ABAADgZfa6iVCgA5CBRcX5K8tSgW4YhtHxoUAHAACAl9nrJkKBDkAGFhXn72GBniolumEYRteGAh0AAABeZq+bCAU6ABlYVJy/5XK5PbelAt0wDKNLIy2TAh0AAABeYa+bCAU6ABlYVLwNCnTDMIzujlRu/36uqqrpXysAAADQOva6iVCgA5CBRcXbsDW3MwW6YRhGl0aa+/0MAAAAr7HXTYQCHYAMLCrehq15nr6tAj39SJG+pkifnniff7r7Zz/bcU3S9xTpyxPn+u72f9v7uL9SpMXGsd89cS3uXiN9uft3T3hN0s+NOXp4bvdz9KMdc7TTnyfTPKZfKdJ/KdLfG8d76n18nw/NzeFOf57FE3N8/75b1D/X9OPuz/rnM9dhkSL9atc12PvaFb//fJeXl03/SgEAAIBWstdNhAIdgAwsKt6GyWTye25H3SqUni0LH+TRf/fjrkjb8b9Pn27LykbO9e9nSu1X/rtXz2dR8xo8Vcj+fbz3S/qv5vl9SJG+P3H99rzubZvH9V90+Gu34+yUd+m2ZM5QJB90XXY93x3eb7XfN1+69Zn35J959PvPMx6Pm/6VAgAAAK1kr5sIBToAGVhUvA2z2eygIrbR4miP0i79dUDh+PWAO733OdeHd8/mKIAXGQvY+xI2c5GevhxwPn89uIa5r19D85htvo7w3t7nuqRfqdZ1WefPF67R1z3/7B9S6+7Ir3Xt+7//LEVRNP0rBQAAAFrJXjcRCnQAMrCoeBvKstye31V3iqTapd0+hV2NAi/XuaZfqXbJvdM55Pjzv3BdstzJnHmOcl6/JufxaPP2cA73LJJrXZef9a/Lc/O7fv1D/tJFujufDj7SPa22/xxlWTb9KwUAAABayV43EQp0ADKwqHgbqqrant95d0qkWqVdzvL4r/rX6Njn+uJrH1pY1ikhD7iTN+sc3ZWsOa5fG+bx6HN3nw8nKNBzzPPG98UfXJ4/ccyujDTf/jNUVdX0rxQAAABoJXvdRCjQAcjAouLt2JrrcXdKpJ2LsVwF22ZqPrZ85+Pu+Yj5Z193j7ugD8qeJfrej9/ONO+tn8dTzd/duR/tZ/GQr1B4mO/p9isJcv7Zv3fn8++P+CPS5Pe5X15eNv2rBAAAAFrLXjcRCnQAMrCoeDu2vge9350C6aSl4lOpURQf+1yefd1jPrb9udR8zH36r+F5fOH6tWYeT31N/jvSXxDJmQ8p/18O2fMrGpoavv8cAAAAdmOvmwgFOgAZWFS8HcvlcnuOy26USI2Udpup8cjnY5/Lk6/5d4PXpsYd+ulDw/P4zPVryzw++7qfbq9z+pGeLbzTz7t//jXVK5trPs686fnLmo58F3pabp/3crls+lcJAAAAtJa9biIU6ABkYFHxtgwGg99zPOlIgbRPOfYh3T76eaMkS7/u/rd9itwd79Tdu8z7kG4fU/3gbvf06/a109f05F2zez26Pfe12aGITN9bMIfpBAX6nvP46HU/pYMeM17r6wxqFMl7XZNPKdKPB9fjgDl88Zh1fhYWHfn8m/4+516v1/SvEAAAAGg1e91EKNAByMCi4m2ZTqe/57gjj3GvXa592aHQrft96Tscc69zPbDIq333+TGuzdcdjvmpBeeZjlwUZyhk06dU+7Hqzx5r1+8hr1HU5/5Z3OvR7C8cM/1Mux9zx5/ppsfm49snk0nTv0IAAACg1ex1E6FAByADi4q35dFj3OftL5FqlWt1Hrdes9TNfq41y8snX+9Ij+uudW3evVKS/qp5TRqewybm8Rhj5++c3+EvQOx1XXaYx9p/CWKXY37N/z5rbA4X2+fs8e0AAADwMnvdRCjQAcjAouLtuby8/D3P7ztQItUp2Oo8jrpusftjh/KuzvFqFJdPvtauBekprs0Ld03Xfnz7Ec9z5+OecB6POXIXybnnMf3I/97Y+efilb/40YaRxr/PdzAYNP2rAwAAAFrPXjcRCnQAMrCoeHvm8/n2XK/aXSTtXK7tcUfpzo+5TinS33kL9IOvS53Htzd4bXa+IzilSH8d9zx3PuYJ5/GYY6c/w4cjXJcd57HWXwJ54bvj9z3PpufnxT/DavtcZ7NZ0786AAAAoPXsdROhQAcgA4uKt6eqquj1er/netLyImnXgm2P76B++IjkQ0vonY+V4fuXaxXcx742LxSmtR6zvsej0Ovc4b7zMU84j6+ey8/b+Utfb9+Dtb9PvonrUuP9tvMxd/gLLHWPeey5O2Skye/z7PV6UVVV0786AAAAoPXsdROhQAcgA4uKt6koiu35bvFd6DsXbC88RvzZY2e+A/aYRfGj16pTpB772rzwlwvSh/ac587HPOE8Pvn6v9Lt94PX+Y77A5L9utSYxyaPeYy5yzEe3n0+nU6b/pUBAAAAnWCvmwgFOgAZWFS8TV26C/3YZVjOovGYRfExz/uYr9Gm88z+584wj49e+8vu1ytXmrrOta71Dt9/fszzPOXYvPs8pRSr1arpXxkAAADQCfa6iVCgA5CBRcXb1ZW70NtSvu7yGqcs7o5RkB7jNdp0nk0db6fX/Jnq3a2fMU1el64c81Tj4d3nk8mk6V8VAAAA0Bn2uolQoAOQgUXF2/XoLvT3LS2UWlK+7vIapyzujlGQHuM12nSeTR1vp9c80ePa23ZdunLMU430fvsc3X0OAAAAu7PXTYQCHYAMLCretkd3oS/aVyq1pXzd5TVOWdwdoyA9xmu06TybOt6rr9fAY9vbcl26csxTjFRun19RFE3/igAAAIBOsddNhAIdgAwsKhgMBr/n/SJFqtpVLLWlfN3lNU5Z3B2jID3Ga9R6LPnP+uea/utGUfzsa/2qcX1SivQpRVqknb5/vQvXpSvHPMVIF7/PbTAYRFVVTf96AAAAgE6x102EAh2ADCwqWCwW23M/bVextHOxuEOh+OjYNcrX9GfLCvRPNc792Nfm0wsFep3z/L7HeX7f/fg7H/OU8/j38a5PF65LV4557JGK7XNbLBZN/2oAAACAzrHXTYQCHYAMLCqIeOJ9ULanXNq5XNzj8fNpkackrnuuWa7LXzXO/djX5q8XCvSvNY7zZY/zrHEddj7mKedx179g8Pce16YD16UrxzzmePjo9tFo1PSvBAAAAOgke91EKNAByMCigoiI1WoVvV7v9/xfpNY8yn3n8nWHgvvRseuU0DsUmCctXuvcudzgtalzh3h6V7Morfn4852Pe8p5fLfj+f+qeW1+dOO6dOWYxxqpSluPbu/1erFarZr+lQAAAACdZK+bCAU6ABlYVHBvPp9vvwc+tqRgqlGQ1ikZa3/39I+WFeh1HrF+7GvzyiPiax2rxl3otR4P33BRfOrXSl+6cV26csxjjXS1fU6z2azpXwUAAADQWfa6iVCgA5CBRQWbxuPx9vtg3nzJVKt8rXGn9THK11MXdzvfvXzMa7PDXeN1r/UuJXqdgrgNRfEpXyv97M516coxjzHSfPt8PLodAAAADmOvmwgFOgAZWFSwqaqq7Ue5pxRp2WzRVLckPUr5uuNd0acu7mo9xv1Y1+brDses8xj3+/yZbv+7jTvn06+7/+3DHsdruCg+9LXS9xrn/2d3rktXjpl7pGWK1P99Lr1eL6qqavpXAAAAAHSavW4iFOgAZGBRwUNlWW6/F/qp0e9D36coTR8yl6+vPKK87rlmuza/Ur270I9xbXZ8NPy+pXfO5H7PZZnDXe/Of5ci/XzlUfk/U+3yvOnr0pVj5hwPv/c8pRSLxaLpj34AAADoPHvdRCjQAcjAooKnzGaz7ffDsGMFes7UefR5A8Vd7bvQc+bvGtem7ne2HyFtnMf0tcaf4V26/fcf/IWO9F/a65H2bbguXTlmzpGG2+dRFEXTH/kAAABwFux1E6FAByADiwqeM5lMtt8TV80UTk2Xrq/d9bvPuWa/RnvcdXxw/qz/56hVFu+aGsVxG+ex7veVHyNNXpeuHDPXSFfb5zCZTJr+qAcAAICzYa+bCAU6ABlYVPCcqqri8vJy+31xdfrS6RhF6s6pcYd1nXPNfo32eZT7IdnhceLPnmvOsv+uxM993U89jzs/xr1OOvIXC7pyzCzzfLX9+peXl773HAAAADKy102EAh2ADCwqeElVVdHr9bbfG1enLZ7qlGFZy9m/9rjDusHiLv1MpynRDyjP1+eaY5427oDPfd1PPY/Z/wJEh/5iQVeOefAcz7Zfu9frxWq1avojHgAAAM6KvW4iFOgAZGBRwWuWy+XjEn1+uvKpbhmWu5w95rke5Xod83Huf6ZIvzI9uvyQJwY8+MsNua97E/OYfuSboy5dl64c86C5nW+/bq/Xi+Vy2fRHOwAAAJwde91EKNAByMCigl00WaLvU4alvw4oIL/u/+dqS3GXFinvHc3vUu3H2e90nv+leo8v/5Ai/Xgw1792/+/bPo/pvwPn7VP3/mJBV46595wqzwEAAOBk7HUToUAHIAOLCna1XC4fv09uTlAG71mGpR93hWuN8jH9d+CjyVtU3P0Rd0V6nWvwMB/SUYrzR+f5M0X6ejcHDwvkT3f/7MfT55H+269cbvM81r47/0OK9P2Jn4HMf46ulN1Nz9/6POaPX3OxWDT9UQ4AAABny143EQp0ADKwqKCO+Xz++L1ydeRHkh9YhqUfG+XsE6Vq+poO/k7vto/0K92W6V+eKanT3f/26e7fWXTnmqSvO5bMX7rx51n/ue7n7K/0+C9B3M/VC3+xwGh2PFWez+fzpj/CAQAA4KzZ6yZCgQ5ABhYV1PXk49yPWKK35W5So51j5zvsF94jxmlGulKeAwAAQBPsdROhQAcgA4sK9vFciZ6qI3wvtALdeGakv3csz1OK9Mt7xDj+eFie+85zAAAAOB173UQo0AHIwKKCfT1Zog/zl+gK9PMaOb5r/o/4I9L3GuV5je8/N4x9RqruPv+U5wAAANAYe91EKNAByMCigkMsl8sYDAbb752LFGmZr7BUoJ/XWM/ZnynS9/3mrdad52n/1zGMXUZaKs8BAACgDex1E6FAByADiwoOVVVVXF5ebr9/+inbd04r0M9rPHeHePr79s709PPxXKafKdKPFOlLivSuZnnu7nPjiCOVd593G++5y8vLqKqq6Y9mAAAAeHPsdROhQAcgA4sKcqiqKsbj8eP30XWGR3Ur0M9q1Cq/D827pwt5w8gx0vXj99xoNFKeAwAAQEPsdROhQAcgA4sKcppOp4/fS+/TQd+LrkA/r3HSAt2j240jjFSlSB8fv98mk0nTH8EAAADwptnrJkKBDkAGFhXkNp/Po9frbb+fLtLe34uuQD+voTw3ujzS8u7zbOO91uv1Yj6fN/3RCwAAAG+evW4iFOgAZGBRwTEsl8vH34ue0l6PdFegn9c4enH+IXlsu3GU8dQj2weDQSyXy6Y/cgEAAICw180tsw3AwSwqOJZnvxd9mCKtdi84FejnNY5WnL9Lkf72PjDyj7RKt19F8eA9Nx6Pfd85AAAAtIi9biIU6ABkYFHBsc1ms8fvr36KdLNb2alAP6+Rft4W3enPTMX5n8nj2o2jjTS/+7x68L4riqLpj1YAAADgAXvdRCjQAcjAooJTePaR7u9fvxtdgX7eI/13V6h/SZE+pdtHsD93h/mnFOmvu3//hzk3jjfSKkX6+Ph9eHl56ZHtAAAA0FL2uolQoAOQgUUFpzSdTg+6G90wDOPYI908fdf5dDr1yHYAAABoMXvdRCjQAcjAooJTK8syBoPB4/fcMEVaKtINw2hmpGV68rvOe71elGXZ9EcnAAAA8Ap73UQo0AHIwKKCJlRV9fTd6ClFuk6RKkW6YRinGam6+9x54vPIXecAAADQHfa6iVCgA5CBRQVNKsvy6e9G76dI35TohmEcd6RvKdLF499/g8HAXecAAADQMfa6iVCgA5CBRQVtUBTF0+/D9ylSqUg3DCPvSOXTj2tPKUVRFE1/JAIAAAB7sNdNhAIdgAwsKmiL1Wr1/PvxKkVaKdINwzhspNXd58kTnzOj0SiWy2XTH4UAAADAnux1E6FAByADiwrapizLGAwGT78vP/t+dMMw6o+Xvud8MBjEYrFo+qMPAAAAOJC9biIU6ABkYFFBWxVFEb1e7+nvR79WpBuG8fpYF+f9x7/jer2ex7UDAADAGbHXTYQCHYAMLCpos6qqYjKZPP0eVaQbhvHMSFWKdPN0cZ5SislkEqvVqumPOAAAACAje91EKNAByMCigi5YrVaKdMMwXh0v3XGeUorxeKw4BwAAgDNlr5sIBToAGVhU0CVlWT7/nlWkG8abHa8V56PRKMqybPojDAAAADgie91EKNAByMCigi56tUj/nCKtFOmGce4jrRTnAAAAwC173UQo0AHIwKKCLnuxSE8p0lWKVCrSDePcRirvfr6f+dlXnAMAAMDbY6+bCAU6ABlYVHAOXi3S36dI3xTphtH1kb7d/TwrzgEAAIAH7HUToUAHIAOLCs7JarWKyWTyfJF+cfe4Z493N4zOjPX3m188X5xPJhPFOQAAALxx9rqJUKADkIFFBedotVpFURTR6/WeL9M/pkj/KNINo63jtce093q9mE6nsVqtmv7IAQAAAFrAXjcRCnQAMrCo4JxVVRXz+TwGg4G70g2jAyNVKdLNy3ebDwaDmM/nUVVV0x8xAAAAQIvY6yZCgQ5ABhYVvBWLxSLG4/HzRfr9Xem+K90wTj7St7ufvxd+PsfjcSwWi6Y/SgAAAICWstdNhAIdgAwsKnhr7h/v/uJd6f27R0eXynTDONZYP6K9//Ld5kVReEw7AAAA8Cp73UQo0AHIwKKCt2ynu9IvUqTPKdJSmW4Yh460vPt5euER7e42BwAAAPZhr5sIBToAGVhUwO1d6bPZLC4vL5XphpF57FqaDwaDmM1m7jYHAAAA9mKvmwgFOgAZWFTAtuVyGdPpNHq9njLdMPYcu5bmvV4vptNpLJfLpn/0AQAAgI6z102EAh2ADCwq4HmLxSImk8nrZfr9d6b/kyJVCnXjbY70z93PwQ6l+WQy8Yh2AAAAICt73UQo0AHIwKICdrNzmZ5SpI8p0k2KtFKmG+c70ipF+nb3fn/lZ0JpDgAAABybvW4iFOgAZGBRAfXVKtPvH/Xu7nSj4yNVd+/jzynSUGkOAAAAtIu9biIU6ABkYFEBhynLMqbTaQwGg9fL9JQivU+RrlOkf5XpRvtHWt69X9/v8N5OKQaDQUyn0yjLsukfTQAAAOCNsddNhAIdgAwsKiCf1WoVs9nsxZ8rhbrR5pH+rVeYp5RiNBrFbDaL1WrV9I8gAAAA8IbZ6yZCgQ5ABhYVcBxVVcVisah3d/p9oe6R78YJxvqR7DUL88FgsH40e1VVTf+oAQAAAESEvW5umW0ADmZRAaexWq1iPp/HeDze7bvT73ORIn1MkW7cpW4cNtK/d++jj3fvqx3fg71eL8bjccznc3eZAwAAAK1lr5sIBToAGVhUQDOWy2XMZrP6hXpKkYZ3d6kr1Y1nxros/3z3fqnx/rovzGezWSyXy6Z/VAAAAAB2Yq+bCAU6ABlYVEA73N+hPplM6j3y/eGd6te3pXpaKdbfwkir9Pt7yz/WL8s3H8k+n88V5gAAAEBn2esmQoEOQAYWFdBO99+hXhRFjEaj+nep3+d9inR1V7D+kyItFetdHGm5UZRfpVrfWf+I0lgAAAuaSURBVP7w7vLRaBRFUfgOcwAAAOCs2OsmQoEOQAYWFdAd93epT6fTF392d34M/Pu7Qvb+rnXleqNjXZLf3M3J+/3uKN/MaDSK6XTq7nIAAADg7NnrJkKBDkAGFhXQbavVautO9b0e//4w/Qd3rt8X7P+mSJWSfZ+Rqo1reF+Q399JfnHgfKXbx7Bv3lm+Wq2afmsCAAAAnJS9biIU6ABkYFEB56eqqijLMmazWd5ifTMXd+Xv5l3sm0X7v2+jaN/8825dh/trk6Ecf6oon06nMZvNoixLj2EHAAAACHvd3DLbABzMogLelrIsYz6fR1EUMR6PD/t+9X0L9/cp0scHhfMTBfxTyVZ2P5Wnzufjg/POXIg/lfvvKR+Px1EURczn8yjLsum3DgAAAECr2esmQoEOQAYWFcC9siyjLMsoimL9PesHf9e6PJn7azudTqMoivW1BwAAAGA/9rqJUKADkIFFBbCr/9/eHdymAQVRFC3BJeAOKMGl0Io7cEkugRIogRJuVkS2ImXDxHicc6S3T8Tma64w5/O59/f337+5fvvz8EL7n2H89nvkH79Bfj6fH/0RAgAAAPxYbt2UgA7AAI8K4F+4faP642+x33Y6nT6F5uPx+PDw/XHH4/HTv+/2p9Rvu/32uG+NAwAAAHwfbt2UgA7AAI8K4Du7Xq+fYvXUrtfro/9rAAAAAAxy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wKMCAAAAAIDt3LopAR2AAR4VAAAAAABs59ZNCegADPCoAAAAAABgO7duSkAHYIBHBQAAAAAA27l1UwI6AAM8KgAAAAAA2M6tmxLQARjgUQEAAAAAwHZu3ZSADsAAjwoAAAAAALZz66YEdAAGeFQAAAAAALCdWzcloAMw4G+PitfXVzMzMzMzMzMzMzOzb7/n52cBHQEdgPv9LaCbmZmZmZmZmZmZmW0f/w+fNgB3E9DNzMzMzMzMzMzM7CeP/4dPG4C7CehmZmZmZmZmZmZm9lN3OBwefYbnCwnoANzt7e3t4Q8YMzMzMzMzMzMzM7N/sdPp9OgzPF9IQAfgbtfrtcPh8PBHjJmZmZmZmZmZmZnZ5J6enrpcLo8+w/OFBHQARlwul06n08MfM2ZmZmZmZmZmZmZmE3t5eel8Pj/6/M4XE9ABAAAAAAAAIA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KgEdAAAAAAAAACoBHQAAAAAAAAAqAR0AAAAAAAAAqvoFze//oax3p1kAAAAASUVORK5CYII="/>
          <p:cNvSpPr>
            <a:spLocks noChangeAspect="1" noChangeArrowheads="1"/>
          </p:cNvSpPr>
          <p:nvPr/>
        </p:nvSpPr>
        <p:spPr bwMode="auto">
          <a:xfrm>
            <a:off x="307975" y="-3328988"/>
            <a:ext cx="3962400" cy="726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1" name="Picture 7" descr="C:\Users\mincekara\Desktop\index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" r="4010" b="2914"/>
          <a:stretch/>
        </p:blipFill>
        <p:spPr bwMode="auto">
          <a:xfrm>
            <a:off x="5833128" y="25400"/>
            <a:ext cx="3658568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9478996" y="1550432"/>
            <a:ext cx="1735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USECASE GAMEMODE 1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5</a:t>
            </a:fld>
            <a:endParaRPr lang="de-DE" dirty="0"/>
          </a:p>
        </p:txBody>
      </p:sp>
      <p:pic>
        <p:nvPicPr>
          <p:cNvPr id="1026" name="Picture 2" descr="C:\Users\mincekara\Desktop\2015-12-08 14_35_48-1 UseCase_Gamemode 1.docx - Microsoft 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78000"/>
            <a:ext cx="4483100" cy="43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mincekara\Desktop\2015-12-08 14_36_40-1 UseCase_Gamemode 1.docx - Microsoft Wor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0" y="1778000"/>
            <a:ext cx="3327400" cy="440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5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SRS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PROJECT METHODOLOGY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Agile (iterativ)</a:t>
            </a:r>
          </a:p>
          <a:p>
            <a:r>
              <a:rPr lang="de-DE" dirty="0" smtClean="0"/>
              <a:t>Vorgehensmodell: </a:t>
            </a:r>
            <a:r>
              <a:rPr lang="de-DE" dirty="0" err="1" smtClean="0"/>
              <a:t>rup</a:t>
            </a:r>
            <a:r>
              <a:rPr lang="de-DE" dirty="0" smtClean="0"/>
              <a:t> + GANTT-CHART</a:t>
            </a:r>
          </a:p>
          <a:p>
            <a:r>
              <a:rPr lang="de-DE" dirty="0" err="1" smtClean="0"/>
              <a:t>Scrum</a:t>
            </a:r>
            <a:r>
              <a:rPr lang="de-DE" dirty="0" smtClean="0"/>
              <a:t> </a:t>
            </a:r>
            <a:r>
              <a:rPr lang="de-DE" dirty="0" err="1" smtClean="0"/>
              <a:t>board</a:t>
            </a:r>
            <a:r>
              <a:rPr lang="de-DE" dirty="0" smtClean="0"/>
              <a:t> (JIRA)</a:t>
            </a:r>
          </a:p>
          <a:p>
            <a:r>
              <a:rPr lang="de-DE" dirty="0" smtClean="0"/>
              <a:t>Zeitschätzung: Stunden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48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ARCHITEKTUR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932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1">
                    <a:lumMod val="50000"/>
                  </a:schemeClr>
                </a:solidFill>
              </a:rPr>
              <a:t>CLASS DIAGRAM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534F-1EDD-48ED-BC5A-02D188FC5C63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757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ückblick">
  <a:themeElements>
    <a:clrScheme name="Gelb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73</Words>
  <Application>Microsoft Office PowerPoint</Application>
  <PresentationFormat>Benutzerdefiniert</PresentationFormat>
  <Paragraphs>40</Paragraphs>
  <Slides>11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Rückblick</vt:lpstr>
      <vt:lpstr>PowerPoint-Präsentation</vt:lpstr>
      <vt:lpstr>AGENDA</vt:lpstr>
      <vt:lpstr>VISION</vt:lpstr>
      <vt:lpstr>USECASE DIAGRAM &amp; USECASE‘S</vt:lpstr>
      <vt:lpstr>USECASE GAMEMODE 1</vt:lpstr>
      <vt:lpstr>SRS</vt:lpstr>
      <vt:lpstr>PROJECT METHODOLOGY</vt:lpstr>
      <vt:lpstr>ARCHITEKTUR</vt:lpstr>
      <vt:lpstr>CLASS DIAGRAM</vt:lpstr>
      <vt:lpstr>DEMO</vt:lpstr>
      <vt:lpstr>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Mehmet Ali Incekara</dc:creator>
  <cp:lastModifiedBy>Mehmet Ali Incekara</cp:lastModifiedBy>
  <cp:revision>12</cp:revision>
  <dcterms:created xsi:type="dcterms:W3CDTF">2015-12-07T14:29:35Z</dcterms:created>
  <dcterms:modified xsi:type="dcterms:W3CDTF">2015-12-08T13:38:04Z</dcterms:modified>
</cp:coreProperties>
</file>